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notesMasterIdLst>
    <p:notesMasterId r:id="rId2"/>
  </p:notesMasterIdLst>
  <p:sldIdLst>
    <p:sldId id="256" r:id="rId3"/>
  </p:sldIdLst>
  <p:sldSz cx="9142358" cy="6856775"/>
  <p:notesSz cx="6858000" cy="9144000"/>
  <p:defaultTextStyle>
    <a:defPPr algn="l" rtl="0" eaLnBrk="1" latinLnBrk="1" hangingPunct="1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65"/>
    <p:restoredTop sz="90012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15" Type="http://schemas.openxmlformats.org/officeDocument/2006/relationships/image" Target="../media/image17.png"  /><Relationship Id="rId16" Type="http://schemas.openxmlformats.org/officeDocument/2006/relationships/image" Target="../media/image18.png"  /><Relationship Id="rId17" Type="http://schemas.openxmlformats.org/officeDocument/2006/relationships/image" Target="../media/image19.png"  /><Relationship Id="rId18" Type="http://schemas.openxmlformats.org/officeDocument/2006/relationships/image" Target="../media/image20.png"  /><Relationship Id="rId19" Type="http://schemas.openxmlformats.org/officeDocument/2006/relationships/image" Target="../media/image21.png"  /><Relationship Id="rId2" Type="http://schemas.openxmlformats.org/officeDocument/2006/relationships/image" Target="../media/image4.png"  /><Relationship Id="rId20" Type="http://schemas.openxmlformats.org/officeDocument/2006/relationships/image" Target="../media/image22.png"  /><Relationship Id="rId21" Type="http://schemas.openxmlformats.org/officeDocument/2006/relationships/image" Target="../media/image23.png"  /><Relationship Id="rId22" Type="http://schemas.openxmlformats.org/officeDocument/2006/relationships/image" Target="../media/image24.png"  /><Relationship Id="rId23" Type="http://schemas.openxmlformats.org/officeDocument/2006/relationships/image" Target="../media/image25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2" y="685800"/>
            <a:ext cx="45719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676" y="2130044"/>
            <a:ext cx="7771002" cy="146976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52" y="3885505"/>
            <a:ext cx="6399649" cy="1752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44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044"/>
            <a:ext cx="9142358" cy="1469762"/>
          </a:xfrm>
        </p:spPr>
        <p:txBody>
          <a:bodyPr>
            <a:normAutofit/>
          </a:bodyPr>
          <a:lstStyle>
            <a:lvl1pPr>
              <a:defRPr sz="43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11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2722" y="2214167"/>
            <a:ext cx="4856893" cy="3214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399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262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8208" y="274588"/>
            <a:ext cx="2057029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17" y="274588"/>
            <a:ext cx="6018718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2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8932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804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182" y="4406113"/>
            <a:ext cx="7771002" cy="13618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182" y="2906193"/>
            <a:ext cx="7771002" cy="1499919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08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17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64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199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9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5945" y="1642769"/>
            <a:ext cx="8228120" cy="45243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5139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17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7364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5945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192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279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1965" y="4799742"/>
            <a:ext cx="5485414" cy="566636"/>
          </a:xfrm>
        </p:spPr>
        <p:txBody>
          <a:bodyPr anchor="b"/>
          <a:lstStyle>
            <a:lvl1pPr algn="l">
              <a:defRPr sz="19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965" y="612665"/>
            <a:ext cx="5485414" cy="4114065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9"/>
            </a:lvl2pPr>
            <a:lvl3pPr marL="914400" indent="0">
              <a:buNone/>
              <a:defRPr sz="2399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965" y="5366379"/>
            <a:ext cx="5485414" cy="804718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199"/>
            </a:lvl2pPr>
            <a:lvl3pPr marL="914400" indent="0">
              <a:buNone/>
              <a:defRPr sz="999"/>
            </a:lvl3pPr>
            <a:lvl4pPr marL="1371600" indent="0">
              <a:buNone/>
              <a:defRPr sz="899"/>
            </a:lvl4pPr>
            <a:lvl5pPr marL="1828800" indent="0">
              <a:buNone/>
              <a:defRPr sz="899"/>
            </a:lvl5pPr>
            <a:lvl6pPr marL="2286000" indent="0">
              <a:buNone/>
              <a:defRPr sz="899"/>
            </a:lvl6pPr>
            <a:lvl7pPr marL="2743200" indent="0">
              <a:buNone/>
              <a:defRPr sz="899"/>
            </a:lvl7pPr>
            <a:lvl8pPr marL="3200400" indent="0">
              <a:buNone/>
              <a:defRPr sz="899"/>
            </a:lvl8pPr>
            <a:lvl9pPr marL="3657600" indent="0">
              <a:buNone/>
              <a:defRPr sz="8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491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17" y="1599914"/>
            <a:ext cx="8228120" cy="45251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17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38" y="6355214"/>
            <a:ext cx="2895079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2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10" Type="http://schemas.openxmlformats.org/officeDocument/2006/relationships/oleObject" Target="../embeddings/oleObject6.bin"  /><Relationship Id="rId11" Type="http://schemas.openxmlformats.org/officeDocument/2006/relationships/oleObject" Target="../embeddings/oleObject7.bin"  /><Relationship Id="rId12" Type="http://schemas.openxmlformats.org/officeDocument/2006/relationships/oleObject" Target="../embeddings/oleObject8.bin"  /><Relationship Id="rId13" Type="http://schemas.openxmlformats.org/officeDocument/2006/relationships/oleObject" Target="../embeddings/oleObject9.bin"  /><Relationship Id="rId14" Type="http://schemas.openxmlformats.org/officeDocument/2006/relationships/oleObject" Target="../embeddings/oleObject10.bin"  /><Relationship Id="rId15" Type="http://schemas.openxmlformats.org/officeDocument/2006/relationships/oleObject" Target="../embeddings/oleObject11.bin"  /><Relationship Id="rId16" Type="http://schemas.openxmlformats.org/officeDocument/2006/relationships/oleObject" Target="../embeddings/oleObject12.bin"  /><Relationship Id="rId17" Type="http://schemas.openxmlformats.org/officeDocument/2006/relationships/oleObject" Target="../embeddings/oleObject13.bin"  /><Relationship Id="rId18" Type="http://schemas.openxmlformats.org/officeDocument/2006/relationships/oleObject" Target="../embeddings/oleObject14.bin"  /><Relationship Id="rId19" Type="http://schemas.openxmlformats.org/officeDocument/2006/relationships/oleObject" Target="../embeddings/oleObject15.bin"  /><Relationship Id="rId2" Type="http://schemas.openxmlformats.org/officeDocument/2006/relationships/image" Target="../media/image1.jpeg"  /><Relationship Id="rId20" Type="http://schemas.openxmlformats.org/officeDocument/2006/relationships/oleObject" Target="../embeddings/oleObject16.bin"  /><Relationship Id="rId21" Type="http://schemas.openxmlformats.org/officeDocument/2006/relationships/oleObject" Target="../embeddings/oleObject17.bin"  /><Relationship Id="rId22" Type="http://schemas.openxmlformats.org/officeDocument/2006/relationships/oleObject" Target="../embeddings/oleObject18.bin"  /><Relationship Id="rId23" Type="http://schemas.openxmlformats.org/officeDocument/2006/relationships/oleObject" Target="../embeddings/oleObject19.bin"  /><Relationship Id="rId24" Type="http://schemas.openxmlformats.org/officeDocument/2006/relationships/oleObject" Target="../embeddings/oleObject20.bin"  /><Relationship Id="rId25" Type="http://schemas.openxmlformats.org/officeDocument/2006/relationships/oleObject" Target="../embeddings/oleObject21.bin"  /><Relationship Id="rId26" Type="http://schemas.openxmlformats.org/officeDocument/2006/relationships/oleObject" Target="../embeddings/oleObject22.bin"  /><Relationship Id="rId27" Type="http://schemas.openxmlformats.org/officeDocument/2006/relationships/oleObject" Target="../embeddings/oleObject23.bin"  /><Relationship Id="rId3" Type="http://schemas.openxmlformats.org/officeDocument/2006/relationships/image" Target="../media/image2.jpeg"  /><Relationship Id="rId4" Type="http://schemas.openxmlformats.org/officeDocument/2006/relationships/vmlDrawing" Target="../drawings/vmlDrawing1.vml"  /><Relationship Id="rId5" Type="http://schemas.openxmlformats.org/officeDocument/2006/relationships/oleObject" Target="../embeddings/oleObject1.bin"  /><Relationship Id="rId6" Type="http://schemas.openxmlformats.org/officeDocument/2006/relationships/oleObject" Target="../embeddings/oleObject2.bin"  /><Relationship Id="rId7" Type="http://schemas.openxmlformats.org/officeDocument/2006/relationships/oleObject" Target="../embeddings/oleObject3.bin"  /><Relationship Id="rId8" Type="http://schemas.openxmlformats.org/officeDocument/2006/relationships/oleObject" Target="../embeddings/oleObject4.bin"  /><Relationship Id="rId9" Type="http://schemas.openxmlformats.org/officeDocument/2006/relationships/oleObject" Target="../embeddings/oleObject5.bin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/>
          <p:nvPr/>
        </p:nvGrpSpPr>
        <p:grpSpPr>
          <a:xfrm rot="0">
            <a:off x="146015" y="2267531"/>
            <a:ext cx="6458366" cy="4955256"/>
            <a:chOff x="146018" y="1647510"/>
            <a:chExt cx="6458366" cy="4955256"/>
          </a:xfrm>
        </p:grpSpPr>
        <p:pic>
          <p:nvPicPr>
            <p:cNvPr id="14339" name="" descr="2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l="5420" b="3780"/>
            <a:stretch>
              <a:fillRect/>
            </a:stretch>
          </p:blipFill>
          <p:spPr>
            <a:xfrm>
              <a:off x="3341069" y="1655436"/>
              <a:ext cx="3263315" cy="492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0" name="" descr="무제-2 복사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4080" r="1730" b="5030"/>
            <a:stretch>
              <a:fillRect/>
            </a:stretch>
          </p:blipFill>
          <p:spPr>
            <a:xfrm>
              <a:off x="146018" y="1647510"/>
              <a:ext cx="3226810" cy="495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1" name=""/>
          <p:cNvSpPr txBox="1"/>
          <p:nvPr/>
        </p:nvSpPr>
        <p:spPr>
          <a:xfrm>
            <a:off x="740173" y="336326"/>
            <a:ext cx="5240805" cy="642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3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학년 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2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반 김라엘</a:t>
            </a: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</p:txBody>
      </p:sp>
      <p:graphicFrame>
        <p:nvGraphicFramePr>
          <p:cNvPr id="14343" name=""/>
          <p:cNvGraphicFramePr/>
          <p:nvPr/>
        </p:nvGraphicFramePr>
        <p:xfrm>
          <a:off x="4966107" y="4434275"/>
          <a:ext cx="1646675" cy="2301936"/>
        </p:xfrm>
        <a:graphic>
          <a:graphicData uri="http://schemas.openxmlformats.org/presentationml/2006/ole">
            <p:oleObj spid="_x0000_s2073" r:id="rId5" imgW="914400" imgH="914400" progId="">
              <p:embed/>
            </p:oleObj>
          </a:graphicData>
        </a:graphic>
      </p:graphicFrame>
      <p:graphicFrame>
        <p:nvGraphicFramePr>
          <p:cNvPr id="14344" name=""/>
          <p:cNvGraphicFramePr/>
          <p:nvPr/>
        </p:nvGraphicFramePr>
        <p:xfrm>
          <a:off x="5131982" y="2814729"/>
          <a:ext cx="606345" cy="614271"/>
        </p:xfrm>
        <a:graphic>
          <a:graphicData uri="http://schemas.openxmlformats.org/presentationml/2006/ole">
            <p:oleObj spid="_x0000_s2074" r:id="rId6" imgW="914400" imgH="914400" progId="">
              <p:embed/>
            </p:oleObj>
          </a:graphicData>
        </a:graphic>
      </p:graphicFrame>
      <p:graphicFrame>
        <p:nvGraphicFramePr>
          <p:cNvPr id="14345" name=""/>
          <p:cNvGraphicFramePr/>
          <p:nvPr/>
        </p:nvGraphicFramePr>
        <p:xfrm>
          <a:off x="1664613" y="3216207"/>
          <a:ext cx="975031" cy="1052527"/>
        </p:xfrm>
        <a:graphic>
          <a:graphicData uri="http://schemas.openxmlformats.org/presentationml/2006/ole">
            <p:oleObj spid="_x0000_s2075" r:id="rId7" imgW="914400" imgH="914400" progId="">
              <p:embed/>
            </p:oleObj>
          </a:graphicData>
        </a:graphic>
      </p:graphicFrame>
      <p:graphicFrame>
        <p:nvGraphicFramePr>
          <p:cNvPr id="14346" name=""/>
          <p:cNvGraphicFramePr/>
          <p:nvPr/>
        </p:nvGraphicFramePr>
        <p:xfrm>
          <a:off x="826896" y="4300010"/>
          <a:ext cx="781860" cy="989192"/>
        </p:xfrm>
        <a:graphic>
          <a:graphicData uri="http://schemas.openxmlformats.org/presentationml/2006/ole">
            <p:oleObj spid="_x0000_s2076" r:id="rId8" imgW="914400" imgH="914400" progId="">
              <p:embed/>
            </p:oleObj>
          </a:graphicData>
        </a:graphic>
      </p:graphicFrame>
      <p:graphicFrame>
        <p:nvGraphicFramePr>
          <p:cNvPr id="14347" name=""/>
          <p:cNvGraphicFramePr/>
          <p:nvPr/>
        </p:nvGraphicFramePr>
        <p:xfrm>
          <a:off x="4665865" y="2192866"/>
          <a:ext cx="626352" cy="865977"/>
        </p:xfrm>
        <a:graphic>
          <a:graphicData uri="http://schemas.openxmlformats.org/presentationml/2006/ole">
            <p:oleObj spid="_x0000_s2077" r:id="rId9" imgW="914400" imgH="914400" progId="">
              <p:embed/>
            </p:oleObj>
          </a:graphicData>
        </a:graphic>
      </p:graphicFrame>
      <p:graphicFrame>
        <p:nvGraphicFramePr>
          <p:cNvPr id="14348" name=""/>
          <p:cNvGraphicFramePr/>
          <p:nvPr/>
        </p:nvGraphicFramePr>
        <p:xfrm>
          <a:off x="4352446" y="3226340"/>
          <a:ext cx="721192" cy="968281"/>
        </p:xfrm>
        <a:graphic>
          <a:graphicData uri="http://schemas.openxmlformats.org/presentationml/2006/ole">
            <p:oleObj spid="_x0000_s2078" r:id="rId10" imgW="914400" imgH="914400" progId="">
              <p:embed/>
            </p:oleObj>
          </a:graphicData>
        </a:graphic>
      </p:graphicFrame>
      <p:graphicFrame>
        <p:nvGraphicFramePr>
          <p:cNvPr id="14349" name=""/>
          <p:cNvGraphicFramePr/>
          <p:nvPr/>
        </p:nvGraphicFramePr>
        <p:xfrm>
          <a:off x="9955865" y="2908342"/>
          <a:ext cx="588819" cy="785631"/>
        </p:xfrm>
        <a:graphic>
          <a:graphicData uri="http://schemas.openxmlformats.org/presentationml/2006/ole">
            <p:oleObj spid="_x0000_s2079" r:id="rId11" imgW="914400" imgH="914400" progId="">
              <p:embed/>
            </p:oleObj>
          </a:graphicData>
        </a:graphic>
      </p:graphicFrame>
      <p:graphicFrame>
        <p:nvGraphicFramePr>
          <p:cNvPr id="14350" name=""/>
          <p:cNvGraphicFramePr/>
          <p:nvPr/>
        </p:nvGraphicFramePr>
        <p:xfrm>
          <a:off x="3077194" y="6013723"/>
          <a:ext cx="736455" cy="844277"/>
        </p:xfrm>
        <a:graphic>
          <a:graphicData uri="http://schemas.openxmlformats.org/presentationml/2006/ole">
            <p:oleObj spid="_x0000_s2080" r:id="rId12" imgW="914400" imgH="914400" progId="">
              <p:embed/>
            </p:oleObj>
          </a:graphicData>
        </a:graphic>
      </p:graphicFrame>
      <p:graphicFrame>
        <p:nvGraphicFramePr>
          <p:cNvPr id="14351" name=""/>
          <p:cNvGraphicFramePr/>
          <p:nvPr/>
        </p:nvGraphicFramePr>
        <p:xfrm>
          <a:off x="4800190" y="4514613"/>
          <a:ext cx="517484" cy="726911"/>
        </p:xfrm>
        <a:graphic>
          <a:graphicData uri="http://schemas.openxmlformats.org/presentationml/2006/ole">
            <p:oleObj spid="_x0000_s2081" r:id="rId13" imgW="914400" imgH="914400" progId="">
              <p:embed/>
            </p:oleObj>
          </a:graphicData>
        </a:graphic>
      </p:graphicFrame>
      <p:graphicFrame>
        <p:nvGraphicFramePr>
          <p:cNvPr id="14352" name=""/>
          <p:cNvGraphicFramePr/>
          <p:nvPr/>
        </p:nvGraphicFramePr>
        <p:xfrm>
          <a:off x="10066683" y="3686564"/>
          <a:ext cx="384136" cy="804721"/>
        </p:xfrm>
        <a:graphic>
          <a:graphicData uri="http://schemas.openxmlformats.org/presentationml/2006/ole">
            <p:oleObj spid="_x0000_s2082" r:id="rId14" imgW="914400" imgH="914400" progId="">
              <p:embed/>
            </p:oleObj>
          </a:graphicData>
        </a:graphic>
      </p:graphicFrame>
      <p:graphicFrame>
        <p:nvGraphicFramePr>
          <p:cNvPr id="14353" name=""/>
          <p:cNvGraphicFramePr/>
          <p:nvPr/>
        </p:nvGraphicFramePr>
        <p:xfrm>
          <a:off x="9856613" y="2152511"/>
          <a:ext cx="738075" cy="771342"/>
        </p:xfrm>
        <a:graphic>
          <a:graphicData uri="http://schemas.openxmlformats.org/presentationml/2006/ole">
            <p:oleObj spid="_x0000_s2083" r:id="rId15" imgW="914400" imgH="914400" progId="">
              <p:embed/>
            </p:oleObj>
          </a:graphicData>
        </a:graphic>
      </p:graphicFrame>
      <p:graphicFrame>
        <p:nvGraphicFramePr>
          <p:cNvPr id="14354" name=""/>
          <p:cNvGraphicFramePr/>
          <p:nvPr/>
        </p:nvGraphicFramePr>
        <p:xfrm>
          <a:off x="4276456" y="4499667"/>
          <a:ext cx="444419" cy="798357"/>
        </p:xfrm>
        <a:graphic>
          <a:graphicData uri="http://schemas.openxmlformats.org/presentationml/2006/ole">
            <p:oleObj spid="_x0000_s2084" r:id="rId16" imgW="914400" imgH="914400" progId="">
              <p:embed/>
            </p:oleObj>
          </a:graphicData>
        </a:graphic>
      </p:graphicFrame>
      <p:graphicFrame>
        <p:nvGraphicFramePr>
          <p:cNvPr id="14355" name=""/>
          <p:cNvGraphicFramePr/>
          <p:nvPr/>
        </p:nvGraphicFramePr>
        <p:xfrm>
          <a:off x="2211216" y="5401304"/>
          <a:ext cx="1290716" cy="1129105"/>
        </p:xfrm>
        <a:graphic>
          <a:graphicData uri="http://schemas.openxmlformats.org/presentationml/2006/ole">
            <p:oleObj spid="_x0000_s2085" r:id="rId17" imgW="914400" imgH="914400" progId="">
              <p:embed/>
            </p:oleObj>
          </a:graphicData>
        </a:graphic>
      </p:graphicFrame>
      <p:graphicFrame>
        <p:nvGraphicFramePr>
          <p:cNvPr id="14356" name=""/>
          <p:cNvGraphicFramePr/>
          <p:nvPr/>
        </p:nvGraphicFramePr>
        <p:xfrm>
          <a:off x="9706753" y="5385124"/>
          <a:ext cx="869748" cy="663447"/>
        </p:xfrm>
        <a:graphic>
          <a:graphicData uri="http://schemas.openxmlformats.org/presentationml/2006/ole">
            <p:oleObj spid="_x0000_s2086" r:id="rId18" imgW="914400" imgH="914400" progId="">
              <p:embed/>
            </p:oleObj>
          </a:graphicData>
        </a:graphic>
      </p:graphicFrame>
      <p:graphicFrame>
        <p:nvGraphicFramePr>
          <p:cNvPr id="14357" name=""/>
          <p:cNvGraphicFramePr/>
          <p:nvPr/>
        </p:nvGraphicFramePr>
        <p:xfrm>
          <a:off x="9948059" y="4728630"/>
          <a:ext cx="714241" cy="680917"/>
        </p:xfrm>
        <a:graphic>
          <a:graphicData uri="http://schemas.openxmlformats.org/presentationml/2006/ole">
            <p:oleObj spid="_x0000_s2087" r:id="rId19" imgW="914400" imgH="914400" progId="">
              <p:embed/>
            </p:oleObj>
          </a:graphicData>
        </a:graphic>
      </p:graphicFrame>
      <p:graphicFrame>
        <p:nvGraphicFramePr>
          <p:cNvPr id="14358" name=""/>
          <p:cNvGraphicFramePr/>
          <p:nvPr/>
        </p:nvGraphicFramePr>
        <p:xfrm>
          <a:off x="5343668" y="2399994"/>
          <a:ext cx="1238715" cy="704750"/>
        </p:xfrm>
        <a:graphic>
          <a:graphicData uri="http://schemas.openxmlformats.org/presentationml/2006/ole">
            <p:oleObj spid="_x0000_s2088" r:id="rId20" imgW="914400" imgH="914400" progId="">
              <p:embed/>
            </p:oleObj>
          </a:graphicData>
        </a:graphic>
      </p:graphicFrame>
      <p:graphicFrame>
        <p:nvGraphicFramePr>
          <p:cNvPr id="14359" name=""/>
          <p:cNvGraphicFramePr/>
          <p:nvPr/>
        </p:nvGraphicFramePr>
        <p:xfrm>
          <a:off x="1750090" y="4566179"/>
          <a:ext cx="398369" cy="804721"/>
        </p:xfrm>
        <a:graphic>
          <a:graphicData uri="http://schemas.openxmlformats.org/presentationml/2006/ole">
            <p:oleObj spid="_x0000_s2089" r:id="rId21" imgW="914400" imgH="914400" progId="">
              <p:embed/>
            </p:oleObj>
          </a:graphicData>
        </a:graphic>
      </p:graphicFrame>
      <p:graphicFrame>
        <p:nvGraphicFramePr>
          <p:cNvPr id="14360" name=""/>
          <p:cNvGraphicFramePr/>
          <p:nvPr/>
        </p:nvGraphicFramePr>
        <p:xfrm>
          <a:off x="3214959" y="5312377"/>
          <a:ext cx="1222709" cy="1269476"/>
        </p:xfrm>
        <a:graphic>
          <a:graphicData uri="http://schemas.openxmlformats.org/presentationml/2006/ole">
            <p:oleObj spid="_x0000_s2090" r:id="rId22" imgW="914400" imgH="914400" progId="">
              <p:embed/>
            </p:oleObj>
          </a:graphicData>
        </a:graphic>
      </p:graphicFrame>
      <p:graphicFrame>
        <p:nvGraphicFramePr>
          <p:cNvPr id="14361" name=""/>
          <p:cNvGraphicFramePr/>
          <p:nvPr/>
        </p:nvGraphicFramePr>
        <p:xfrm>
          <a:off x="1494242" y="2223262"/>
          <a:ext cx="626352" cy="865977"/>
        </p:xfrm>
        <a:graphic>
          <a:graphicData uri="http://schemas.openxmlformats.org/presentationml/2006/ole">
            <p:oleObj spid="_x0000_s2091" r:id="rId23" imgW="914400" imgH="914400" progId="">
              <p:embed/>
            </p:oleObj>
          </a:graphicData>
        </a:graphic>
      </p:graphicFrame>
      <p:graphicFrame>
        <p:nvGraphicFramePr>
          <p:cNvPr id="14362" name=""/>
          <p:cNvGraphicFramePr/>
          <p:nvPr/>
        </p:nvGraphicFramePr>
        <p:xfrm>
          <a:off x="9956386" y="1219148"/>
          <a:ext cx="579330" cy="623760"/>
        </p:xfrm>
        <a:graphic>
          <a:graphicData uri="http://schemas.openxmlformats.org/presentationml/2006/ole">
            <p:oleObj spid="_x0000_s2092" r:id="rId24" imgW="914400" imgH="914400" progId="">
              <p:embed/>
            </p:oleObj>
          </a:graphicData>
        </a:graphic>
      </p:graphicFrame>
      <p:graphicFrame>
        <p:nvGraphicFramePr>
          <p:cNvPr id="14363" name=""/>
          <p:cNvGraphicFramePr/>
          <p:nvPr/>
        </p:nvGraphicFramePr>
        <p:xfrm>
          <a:off x="2466307" y="2387145"/>
          <a:ext cx="1097803" cy="795947"/>
        </p:xfrm>
        <a:graphic>
          <a:graphicData uri="http://schemas.openxmlformats.org/presentationml/2006/ole">
            <p:oleObj spid="_x0000_s2093" r:id="rId25" imgW="914400" imgH="914400" progId="">
              <p:embed/>
            </p:oleObj>
          </a:graphicData>
        </a:graphic>
      </p:graphicFrame>
      <p:graphicFrame>
        <p:nvGraphicFramePr>
          <p:cNvPr id="14364" name=""/>
          <p:cNvGraphicFramePr/>
          <p:nvPr/>
        </p:nvGraphicFramePr>
        <p:xfrm>
          <a:off x="2932424" y="2893794"/>
          <a:ext cx="1381527" cy="664218"/>
        </p:xfrm>
        <a:graphic>
          <a:graphicData uri="http://schemas.openxmlformats.org/presentationml/2006/ole">
            <p:oleObj spid="_x0000_s2094" r:id="rId26" imgW="914400" imgH="914400" progId="">
              <p:embed/>
            </p:oleObj>
          </a:graphicData>
        </a:graphic>
      </p:graphicFrame>
      <p:graphicFrame>
        <p:nvGraphicFramePr>
          <p:cNvPr id="14365" name=""/>
          <p:cNvGraphicFramePr/>
          <p:nvPr/>
        </p:nvGraphicFramePr>
        <p:xfrm>
          <a:off x="378913" y="2643590"/>
          <a:ext cx="1238715" cy="704750"/>
        </p:xfrm>
        <a:graphic>
          <a:graphicData uri="http://schemas.openxmlformats.org/presentationml/2006/ole">
            <p:oleObj spid="_x0000_s2095" r:id="rId27" imgW="914400" imgH="91440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TEL.284-1120</ep:Company>
  <ep:Words>3</ep:Words>
  <ep:PresentationFormat>화면 슬라이드 쇼(4:3)</ep:PresentationFormat>
  <ep:Paragraphs>1</ep:Paragraphs>
  <ep:Slides>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ep:HeadingPairs>
  <ep:TitlesOfParts>
    <vt:vector size="2" baseType="lpstr">
      <vt:lpstr>한컴오피스</vt:lpstr>
      <vt:lpstr>슬라이드 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2011-04-13T02:57:20.218</dcterms:created>
  <dc:creator>MUHANIT</dc:creator>
  <cp:lastModifiedBy>USER</cp:lastModifiedBy>
  <dcterms:modified xsi:type="dcterms:W3CDTF">2026-06-12T05:34:24.738</dcterms:modified>
  <cp:revision>6</cp:revision>
  <dc:title>슬라이드 1</dc:title>
  <cp:version>0906.0100.01</cp:version>
</cp:coreProperties>
</file>