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v" ContentType="video/x-ms-wmv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8"/>
  </p:notesMasterIdLst>
  <p:sldIdLst>
    <p:sldId id="256" r:id="rId2"/>
    <p:sldId id="257" r:id="rId3"/>
    <p:sldId id="258" r:id="rId4"/>
    <p:sldId id="259" r:id="rId5"/>
    <p:sldId id="260" r:id="rId6"/>
    <p:sldId id="261" r:id="rId7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12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DDFF"/>
    <a:srgbClr val="FFB7FF"/>
    <a:srgbClr val="71DA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5758FB7-9AC5-4552-8A53-C91805E547FA}" styleName="테마 스타일 1 - 강조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테마 스타일 1 - 강조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2D5ABB26-0587-4C30-8999-92F81FD0307C}" styleName="스타일 없음, 눈금 없음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284" autoAdjust="0"/>
    <p:restoredTop sz="94660"/>
  </p:normalViewPr>
  <p:slideViewPr>
    <p:cSldViewPr snapToGrid="0" showGuides="1">
      <p:cViewPr>
        <p:scale>
          <a:sx n="75" d="100"/>
          <a:sy n="75" d="100"/>
        </p:scale>
        <p:origin x="43" y="43"/>
      </p:cViewPr>
      <p:guideLst>
        <p:guide orient="horz" pos="2160"/>
        <p:guide pos="31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400" b="1" i="0" u="none" strike="noStrike" kern="1200" spc="0" baseline="0">
                <a:solidFill>
                  <a:schemeClr val="tx1"/>
                </a:solidFill>
                <a:latin typeface="궁서" panose="02030600000101010101" pitchFamily="18" charset="-127"/>
                <a:ea typeface="궁서" panose="02030600000101010101" pitchFamily="18" charset="-127"/>
                <a:cs typeface="+mn-cs"/>
              </a:defRPr>
            </a:pPr>
            <a:r>
              <a:rPr lang="ko-KR" altLang="en-US" sz="2400" b="1" dirty="0">
                <a:latin typeface="궁서" panose="02030600000101010101" pitchFamily="18" charset="-127"/>
                <a:ea typeface="궁서" panose="02030600000101010101" pitchFamily="18" charset="-127"/>
              </a:rPr>
              <a:t>연도별 플라스틱 발생 및 분리 </a:t>
            </a:r>
            <a:r>
              <a:rPr lang="ko-KR" altLang="en-US" sz="2400" b="1" dirty="0" err="1">
                <a:latin typeface="궁서" panose="02030600000101010101" pitchFamily="18" charset="-127"/>
                <a:ea typeface="궁서" panose="02030600000101010101" pitchFamily="18" charset="-127"/>
              </a:rPr>
              <a:t>배출률</a:t>
            </a:r>
            <a:endParaRPr lang="ko-KR" sz="2400" b="1" dirty="0">
              <a:latin typeface="궁서" panose="02030600000101010101" pitchFamily="18" charset="-127"/>
              <a:ea typeface="궁서" panose="02030600000101010101" pitchFamily="18" charset="-127"/>
            </a:endParaRPr>
          </a:p>
        </c:rich>
      </c:tx>
      <c:overlay val="0"/>
      <c:spPr>
        <a:solidFill>
          <a:schemeClr val="bg1"/>
        </a:solidFill>
        <a:ln>
          <a:solidFill>
            <a:schemeClr val="tx1"/>
          </a:solidFill>
        </a:ln>
        <a:effectLst>
          <a:outerShdw blurRad="50800" dist="38100" algn="l" rotWithShape="0">
            <a:prstClr val="black">
              <a:alpha val="40000"/>
            </a:prstClr>
          </a:outerShdw>
        </a:effectLst>
      </c:spPr>
      <c:txPr>
        <a:bodyPr rot="0" spcFirstLastPara="1" vertOverflow="ellipsis" vert="horz" wrap="square" anchor="ctr" anchorCtr="1"/>
        <a:lstStyle/>
        <a:p>
          <a:pPr>
            <a:defRPr sz="2400" b="1" i="0" u="none" strike="noStrike" kern="1200" spc="0" baseline="0">
              <a:solidFill>
                <a:schemeClr val="tx1"/>
              </a:solidFill>
              <a:latin typeface="궁서" panose="02030600000101010101" pitchFamily="18" charset="-127"/>
              <a:ea typeface="궁서" panose="02030600000101010101" pitchFamily="18" charset="-127"/>
              <a:cs typeface="+mn-cs"/>
            </a:defRPr>
          </a:pPr>
          <a:endParaRPr lang="ko-KR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국내 발생량(톤/일)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0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870E-4911-BF1B-E475330F757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돋움" panose="020B0600000101010101" pitchFamily="50" charset="-127"/>
                    <a:ea typeface="돋움" panose="020B0600000101010101" pitchFamily="50" charset="-127"/>
                    <a:cs typeface="+mn-cs"/>
                  </a:defRPr>
                </a:pPr>
                <a:endParaRPr lang="ko-KR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Sheet1!$B$1:$F$1</c:f>
              <c:strCache>
                <c:ptCount val="5"/>
                <c:pt idx="0">
                  <c:v>2019년</c:v>
                </c:pt>
                <c:pt idx="1">
                  <c:v>2020년</c:v>
                </c:pt>
                <c:pt idx="2">
                  <c:v>2021년</c:v>
                </c:pt>
                <c:pt idx="3">
                  <c:v>2022년</c:v>
                </c:pt>
                <c:pt idx="4">
                  <c:v>2023년</c:v>
                </c:pt>
              </c:strCache>
            </c:strRef>
          </c:cat>
          <c:val>
            <c:numRef>
              <c:f>Sheet1!$B$2:$F$2</c:f>
              <c:numCache>
                <c:formatCode>_(* #,##0_);_(* \(#,##0\);_(* "-"_);_(@_)</c:formatCode>
                <c:ptCount val="5"/>
                <c:pt idx="0">
                  <c:v>8950</c:v>
                </c:pt>
                <c:pt idx="1">
                  <c:v>9820</c:v>
                </c:pt>
                <c:pt idx="2">
                  <c:v>10530</c:v>
                </c:pt>
                <c:pt idx="3">
                  <c:v>11232</c:v>
                </c:pt>
                <c:pt idx="4">
                  <c:v>11940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8F5-481C-90ED-2FE3AEF8BD3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32612160"/>
        <c:axId val="232599680"/>
      </c:barChart>
      <c:lineChart>
        <c:grouping val="standard"/>
        <c:varyColors val="0"/>
        <c:ser>
          <c:idx val="1"/>
          <c:order val="1"/>
          <c:tx>
            <c:strRef>
              <c:f>Sheet1!$A$3</c:f>
              <c:strCache>
                <c:ptCount val="1"/>
                <c:pt idx="0">
                  <c:v>분리 배출률(%)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diamond"/>
            <c:size val="12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cat>
            <c:strRef>
              <c:f>Sheet1!$B$1:$F$1</c:f>
              <c:strCache>
                <c:ptCount val="5"/>
                <c:pt idx="0">
                  <c:v>2019년</c:v>
                </c:pt>
                <c:pt idx="1">
                  <c:v>2020년</c:v>
                </c:pt>
                <c:pt idx="2">
                  <c:v>2021년</c:v>
                </c:pt>
                <c:pt idx="3">
                  <c:v>2022년</c:v>
                </c:pt>
                <c:pt idx="4">
                  <c:v>2023년</c:v>
                </c:pt>
              </c:strCache>
            </c:strRef>
          </c:cat>
          <c:val>
            <c:numRef>
              <c:f>Sheet1!$B$3:$F$3</c:f>
              <c:numCache>
                <c:formatCode>_(* #,##0_);_(* \(#,##0\);_(* "-"_);_(@_)</c:formatCode>
                <c:ptCount val="5"/>
                <c:pt idx="0">
                  <c:v>68</c:v>
                </c:pt>
                <c:pt idx="1">
                  <c:v>70</c:v>
                </c:pt>
                <c:pt idx="2">
                  <c:v>71</c:v>
                </c:pt>
                <c:pt idx="3">
                  <c:v>73</c:v>
                </c:pt>
                <c:pt idx="4">
                  <c:v>74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48F5-481C-90ED-2FE3AEF8BD3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32603520"/>
        <c:axId val="284132080"/>
      </c:lineChart>
      <c:catAx>
        <c:axId val="2326121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  <a:cs typeface="+mn-cs"/>
              </a:defRPr>
            </a:pPr>
            <a:endParaRPr lang="ko-KR"/>
          </a:p>
        </c:txPr>
        <c:crossAx val="232599680"/>
        <c:crosses val="autoZero"/>
        <c:auto val="1"/>
        <c:lblAlgn val="ctr"/>
        <c:lblOffset val="100"/>
        <c:noMultiLvlLbl val="0"/>
      </c:catAx>
      <c:valAx>
        <c:axId val="232599680"/>
        <c:scaling>
          <c:orientation val="minMax"/>
        </c:scaling>
        <c:delete val="0"/>
        <c:axPos val="l"/>
        <c:numFmt formatCode="_(* #,##0_);_(* \(#,##0\);_(* &quot;-&quot;_);_(@_)" sourceLinked="1"/>
        <c:majorTickMark val="none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  <a:cs typeface="+mn-cs"/>
              </a:defRPr>
            </a:pPr>
            <a:endParaRPr lang="ko-KR"/>
          </a:p>
        </c:txPr>
        <c:crossAx val="232612160"/>
        <c:crosses val="autoZero"/>
        <c:crossBetween val="between"/>
      </c:valAx>
      <c:valAx>
        <c:axId val="284132080"/>
        <c:scaling>
          <c:orientation val="minMax"/>
        </c:scaling>
        <c:delete val="0"/>
        <c:axPos val="r"/>
        <c:numFmt formatCode="_(* #,##0_);_(* \(#,##0\);_(* &quot;-&quot;_);_(@_)" sourceLinked="1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  <a:cs typeface="+mn-cs"/>
              </a:defRPr>
            </a:pPr>
            <a:endParaRPr lang="ko-KR"/>
          </a:p>
        </c:txPr>
        <c:crossAx val="232603520"/>
        <c:crosses val="max"/>
        <c:crossBetween val="between"/>
        <c:majorUnit val="3"/>
      </c:valAx>
      <c:catAx>
        <c:axId val="232603520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284132080"/>
        <c:crosses val="autoZero"/>
        <c:auto val="1"/>
        <c:lblAlgn val="ctr"/>
        <c:lblOffset val="100"/>
        <c:noMultiLvlLbl val="0"/>
      </c:catAx>
      <c:dTable>
        <c:showHorzBorder val="1"/>
        <c:showVertBorder val="1"/>
        <c:showOutline val="1"/>
        <c:showKeys val="1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1600" b="0" i="0" u="none" strike="noStrike" kern="1200" baseline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  <a:cs typeface="+mn-cs"/>
              </a:defRPr>
            </a:pPr>
            <a:endParaRPr lang="ko-KR"/>
          </a:p>
        </c:txPr>
      </c:dTable>
      <c:spPr>
        <a:solidFill>
          <a:schemeClr val="bg1"/>
        </a:solidFill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solidFill>
      <a:srgbClr val="FFFF00"/>
    </a:solidFill>
    <a:ln>
      <a:solidFill>
        <a:schemeClr val="tx1"/>
      </a:solidFill>
    </a:ln>
    <a:effectLst/>
  </c:spPr>
  <c:txPr>
    <a:bodyPr/>
    <a:lstStyle/>
    <a:p>
      <a:pPr>
        <a:defRPr sz="1600">
          <a:solidFill>
            <a:schemeClr val="tx1"/>
          </a:solidFill>
          <a:latin typeface="돋움" panose="020B0600000101010101" pitchFamily="50" charset="-127"/>
          <a:ea typeface="돋움" panose="020B0600000101010101" pitchFamily="50" charset="-127"/>
        </a:defRPr>
      </a:pPr>
      <a:endParaRPr lang="ko-K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851A563-305E-463A-B164-EC99681FDFF7}" type="doc">
      <dgm:prSet loTypeId="urn:microsoft.com/office/officeart/2005/8/layout/hProcess9" loCatId="process" qsTypeId="urn:microsoft.com/office/officeart/2005/8/quickstyle/3d3" qsCatId="3D" csTypeId="urn:microsoft.com/office/officeart/2005/8/colors/colorful5" csCatId="colorful" phldr="1"/>
      <dgm:spPr/>
      <dgm:t>
        <a:bodyPr/>
        <a:lstStyle/>
        <a:p>
          <a:pPr latinLnBrk="1"/>
          <a:endParaRPr lang="ko-KR" altLang="en-US"/>
        </a:p>
      </dgm:t>
    </dgm:pt>
    <dgm:pt modelId="{8A19DB0A-635E-44E1-A09F-CD585DEFD3C1}">
      <dgm:prSet phldrT="[텍스트]" custT="1"/>
      <dgm:spPr/>
      <dgm:t>
        <a:bodyPr/>
        <a:lstStyle/>
        <a:p>
          <a:pPr latinLnBrk="1"/>
          <a:r>
            <a:rPr lang="ko-KR" altLang="en-US" sz="1800" dirty="0">
              <a:latin typeface="돋움" panose="020B0600000101010101" pitchFamily="50" charset="-127"/>
              <a:ea typeface="돋움" panose="020B0600000101010101" pitchFamily="50" charset="-127"/>
            </a:rPr>
            <a:t>비움</a:t>
          </a:r>
        </a:p>
      </dgm:t>
    </dgm:pt>
    <dgm:pt modelId="{11AD4A66-DC76-4DBD-8133-091578FA1F34}" type="parTrans" cxnId="{39E0098F-CA4B-4106-9E42-CC14AC8D5370}">
      <dgm:prSet/>
      <dgm:spPr/>
      <dgm:t>
        <a:bodyPr/>
        <a:lstStyle/>
        <a:p>
          <a:pPr latinLnBrk="1"/>
          <a:endParaRPr lang="ko-KR" altLang="en-US"/>
        </a:p>
      </dgm:t>
    </dgm:pt>
    <dgm:pt modelId="{372F9BD9-40C2-4117-B1F1-17F244C8780A}" type="sibTrans" cxnId="{39E0098F-CA4B-4106-9E42-CC14AC8D5370}">
      <dgm:prSet/>
      <dgm:spPr/>
      <dgm:t>
        <a:bodyPr/>
        <a:lstStyle/>
        <a:p>
          <a:pPr latinLnBrk="1"/>
          <a:endParaRPr lang="ko-KR" altLang="en-US"/>
        </a:p>
      </dgm:t>
    </dgm:pt>
    <dgm:pt modelId="{30102F30-C2A7-45A0-84B1-53687C16C38B}">
      <dgm:prSet phldrT="[텍스트]" custT="1"/>
      <dgm:spPr/>
      <dgm:t>
        <a:bodyPr/>
        <a:lstStyle/>
        <a:p>
          <a:pPr latinLnBrk="1"/>
          <a:r>
            <a:rPr lang="ko-KR" altLang="en-US" sz="1800">
              <a:latin typeface="돋움" panose="020B0600000101010101" pitchFamily="50" charset="-127"/>
              <a:ea typeface="돋움" panose="020B0600000101010101" pitchFamily="50" charset="-127"/>
            </a:rPr>
            <a:t>헹굼</a:t>
          </a:r>
          <a:endParaRPr lang="ko-KR" altLang="en-US" sz="1800" dirty="0">
            <a:latin typeface="돋움" panose="020B0600000101010101" pitchFamily="50" charset="-127"/>
            <a:ea typeface="돋움" panose="020B0600000101010101" pitchFamily="50" charset="-127"/>
          </a:endParaRPr>
        </a:p>
      </dgm:t>
    </dgm:pt>
    <dgm:pt modelId="{282AE747-A256-4E62-8BF7-74625E463F8F}" type="parTrans" cxnId="{0EB5EDD7-31AC-424E-900F-5D1B9CE22735}">
      <dgm:prSet/>
      <dgm:spPr/>
      <dgm:t>
        <a:bodyPr/>
        <a:lstStyle/>
        <a:p>
          <a:pPr latinLnBrk="1"/>
          <a:endParaRPr lang="ko-KR" altLang="en-US"/>
        </a:p>
      </dgm:t>
    </dgm:pt>
    <dgm:pt modelId="{562EC3B6-40A1-4AB1-B5DB-C0E254FD2CC1}" type="sibTrans" cxnId="{0EB5EDD7-31AC-424E-900F-5D1B9CE22735}">
      <dgm:prSet/>
      <dgm:spPr/>
      <dgm:t>
        <a:bodyPr/>
        <a:lstStyle/>
        <a:p>
          <a:pPr latinLnBrk="1"/>
          <a:endParaRPr lang="ko-KR" altLang="en-US"/>
        </a:p>
      </dgm:t>
    </dgm:pt>
    <dgm:pt modelId="{E3686743-AF26-42D6-AF39-08DE130A697C}">
      <dgm:prSet phldrT="[텍스트]" custT="1"/>
      <dgm:spPr/>
      <dgm:t>
        <a:bodyPr/>
        <a:lstStyle/>
        <a:p>
          <a:pPr latinLnBrk="1"/>
          <a:r>
            <a:rPr lang="ko-KR" altLang="en-US" sz="1800" dirty="0">
              <a:latin typeface="돋움" panose="020B0600000101010101" pitchFamily="50" charset="-127"/>
              <a:ea typeface="돋움" panose="020B0600000101010101" pitchFamily="50" charset="-127"/>
            </a:rPr>
            <a:t>분리</a:t>
          </a:r>
        </a:p>
      </dgm:t>
    </dgm:pt>
    <dgm:pt modelId="{3B10049D-D035-4FAA-89C1-D744928CB94E}" type="parTrans" cxnId="{FE3AB512-3A8C-4E6E-852B-16727F92E501}">
      <dgm:prSet/>
      <dgm:spPr/>
      <dgm:t>
        <a:bodyPr/>
        <a:lstStyle/>
        <a:p>
          <a:pPr latinLnBrk="1"/>
          <a:endParaRPr lang="ko-KR" altLang="en-US"/>
        </a:p>
      </dgm:t>
    </dgm:pt>
    <dgm:pt modelId="{B666B9A0-D44E-4278-B786-0E463FEC0731}" type="sibTrans" cxnId="{FE3AB512-3A8C-4E6E-852B-16727F92E501}">
      <dgm:prSet/>
      <dgm:spPr/>
      <dgm:t>
        <a:bodyPr/>
        <a:lstStyle/>
        <a:p>
          <a:pPr latinLnBrk="1"/>
          <a:endParaRPr lang="ko-KR" altLang="en-US"/>
        </a:p>
      </dgm:t>
    </dgm:pt>
    <dgm:pt modelId="{2EB26B73-3A78-4054-82B1-236B58A2C4A7}" type="pres">
      <dgm:prSet presAssocID="{8851A563-305E-463A-B164-EC99681FDFF7}" presName="CompostProcess" presStyleCnt="0">
        <dgm:presLayoutVars>
          <dgm:dir/>
          <dgm:resizeHandles val="exact"/>
        </dgm:presLayoutVars>
      </dgm:prSet>
      <dgm:spPr/>
    </dgm:pt>
    <dgm:pt modelId="{AC0AD0DA-AAC6-4B57-A351-50572A5D493C}" type="pres">
      <dgm:prSet presAssocID="{8851A563-305E-463A-B164-EC99681FDFF7}" presName="arrow" presStyleLbl="bgShp" presStyleIdx="0" presStyleCnt="1"/>
      <dgm:spPr/>
    </dgm:pt>
    <dgm:pt modelId="{A44BFB2F-3CC3-4654-930C-5994D6FFB6D2}" type="pres">
      <dgm:prSet presAssocID="{8851A563-305E-463A-B164-EC99681FDFF7}" presName="linearProcess" presStyleCnt="0"/>
      <dgm:spPr/>
    </dgm:pt>
    <dgm:pt modelId="{98597084-993E-4BDD-97A9-1B2334E2BE3A}" type="pres">
      <dgm:prSet presAssocID="{8A19DB0A-635E-44E1-A09F-CD585DEFD3C1}" presName="textNode" presStyleLbl="node1" presStyleIdx="0" presStyleCnt="3">
        <dgm:presLayoutVars>
          <dgm:bulletEnabled val="1"/>
        </dgm:presLayoutVars>
      </dgm:prSet>
      <dgm:spPr/>
    </dgm:pt>
    <dgm:pt modelId="{57F1045C-0C4B-4FF8-B24C-AC7C2528B43C}" type="pres">
      <dgm:prSet presAssocID="{372F9BD9-40C2-4117-B1F1-17F244C8780A}" presName="sibTrans" presStyleCnt="0"/>
      <dgm:spPr/>
    </dgm:pt>
    <dgm:pt modelId="{DB89999E-5E24-4681-BADF-06DD5DE862B0}" type="pres">
      <dgm:prSet presAssocID="{30102F30-C2A7-45A0-84B1-53687C16C38B}" presName="textNode" presStyleLbl="node1" presStyleIdx="1" presStyleCnt="3">
        <dgm:presLayoutVars>
          <dgm:bulletEnabled val="1"/>
        </dgm:presLayoutVars>
      </dgm:prSet>
      <dgm:spPr/>
    </dgm:pt>
    <dgm:pt modelId="{220706D9-0955-443B-9661-A944EA6CDCA9}" type="pres">
      <dgm:prSet presAssocID="{562EC3B6-40A1-4AB1-B5DB-C0E254FD2CC1}" presName="sibTrans" presStyleCnt="0"/>
      <dgm:spPr/>
    </dgm:pt>
    <dgm:pt modelId="{5C9FCAA7-0F5D-4581-8E33-7BEC49A1FCF3}" type="pres">
      <dgm:prSet presAssocID="{E3686743-AF26-42D6-AF39-08DE130A697C}" presName="textNode" presStyleLbl="node1" presStyleIdx="2" presStyleCnt="3">
        <dgm:presLayoutVars>
          <dgm:bulletEnabled val="1"/>
        </dgm:presLayoutVars>
      </dgm:prSet>
      <dgm:spPr/>
    </dgm:pt>
  </dgm:ptLst>
  <dgm:cxnLst>
    <dgm:cxn modelId="{FE3AB512-3A8C-4E6E-852B-16727F92E501}" srcId="{8851A563-305E-463A-B164-EC99681FDFF7}" destId="{E3686743-AF26-42D6-AF39-08DE130A697C}" srcOrd="2" destOrd="0" parTransId="{3B10049D-D035-4FAA-89C1-D744928CB94E}" sibTransId="{B666B9A0-D44E-4278-B786-0E463FEC0731}"/>
    <dgm:cxn modelId="{1A95EA2E-E2D7-48FF-8504-2D7DF15672C7}" type="presOf" srcId="{8A19DB0A-635E-44E1-A09F-CD585DEFD3C1}" destId="{98597084-993E-4BDD-97A9-1B2334E2BE3A}" srcOrd="0" destOrd="0" presId="urn:microsoft.com/office/officeart/2005/8/layout/hProcess9"/>
    <dgm:cxn modelId="{E4B0C732-9C32-40B2-9711-D9DF037F9D8D}" type="presOf" srcId="{30102F30-C2A7-45A0-84B1-53687C16C38B}" destId="{DB89999E-5E24-4681-BADF-06DD5DE862B0}" srcOrd="0" destOrd="0" presId="urn:microsoft.com/office/officeart/2005/8/layout/hProcess9"/>
    <dgm:cxn modelId="{39E0098F-CA4B-4106-9E42-CC14AC8D5370}" srcId="{8851A563-305E-463A-B164-EC99681FDFF7}" destId="{8A19DB0A-635E-44E1-A09F-CD585DEFD3C1}" srcOrd="0" destOrd="0" parTransId="{11AD4A66-DC76-4DBD-8133-091578FA1F34}" sibTransId="{372F9BD9-40C2-4117-B1F1-17F244C8780A}"/>
    <dgm:cxn modelId="{F2D029C0-9FC2-4AA5-A69C-A7ADC8D3C057}" type="presOf" srcId="{E3686743-AF26-42D6-AF39-08DE130A697C}" destId="{5C9FCAA7-0F5D-4581-8E33-7BEC49A1FCF3}" srcOrd="0" destOrd="0" presId="urn:microsoft.com/office/officeart/2005/8/layout/hProcess9"/>
    <dgm:cxn modelId="{A60607D6-2030-469C-8FBD-E9AAD120F2A9}" type="presOf" srcId="{8851A563-305E-463A-B164-EC99681FDFF7}" destId="{2EB26B73-3A78-4054-82B1-236B58A2C4A7}" srcOrd="0" destOrd="0" presId="urn:microsoft.com/office/officeart/2005/8/layout/hProcess9"/>
    <dgm:cxn modelId="{0EB5EDD7-31AC-424E-900F-5D1B9CE22735}" srcId="{8851A563-305E-463A-B164-EC99681FDFF7}" destId="{30102F30-C2A7-45A0-84B1-53687C16C38B}" srcOrd="1" destOrd="0" parTransId="{282AE747-A256-4E62-8BF7-74625E463F8F}" sibTransId="{562EC3B6-40A1-4AB1-B5DB-C0E254FD2CC1}"/>
    <dgm:cxn modelId="{204F5730-C090-4AD2-88FA-4BCE27285945}" type="presParOf" srcId="{2EB26B73-3A78-4054-82B1-236B58A2C4A7}" destId="{AC0AD0DA-AAC6-4B57-A351-50572A5D493C}" srcOrd="0" destOrd="0" presId="urn:microsoft.com/office/officeart/2005/8/layout/hProcess9"/>
    <dgm:cxn modelId="{0B2F1B67-F748-441A-A0ED-6FF36D8CC6A3}" type="presParOf" srcId="{2EB26B73-3A78-4054-82B1-236B58A2C4A7}" destId="{A44BFB2F-3CC3-4654-930C-5994D6FFB6D2}" srcOrd="1" destOrd="0" presId="urn:microsoft.com/office/officeart/2005/8/layout/hProcess9"/>
    <dgm:cxn modelId="{524DC25C-0326-456D-8768-FE552BDCB63F}" type="presParOf" srcId="{A44BFB2F-3CC3-4654-930C-5994D6FFB6D2}" destId="{98597084-993E-4BDD-97A9-1B2334E2BE3A}" srcOrd="0" destOrd="0" presId="urn:microsoft.com/office/officeart/2005/8/layout/hProcess9"/>
    <dgm:cxn modelId="{F614ED5F-DA16-4339-AB5C-B1E3F7CF2C62}" type="presParOf" srcId="{A44BFB2F-3CC3-4654-930C-5994D6FFB6D2}" destId="{57F1045C-0C4B-4FF8-B24C-AC7C2528B43C}" srcOrd="1" destOrd="0" presId="urn:microsoft.com/office/officeart/2005/8/layout/hProcess9"/>
    <dgm:cxn modelId="{14D38329-5FBA-46EF-920B-F5999126CBC2}" type="presParOf" srcId="{A44BFB2F-3CC3-4654-930C-5994D6FFB6D2}" destId="{DB89999E-5E24-4681-BADF-06DD5DE862B0}" srcOrd="2" destOrd="0" presId="urn:microsoft.com/office/officeart/2005/8/layout/hProcess9"/>
    <dgm:cxn modelId="{7FA8ABF7-8EDC-42C0-9AE3-BB538008968C}" type="presParOf" srcId="{A44BFB2F-3CC3-4654-930C-5994D6FFB6D2}" destId="{220706D9-0955-443B-9661-A944EA6CDCA9}" srcOrd="3" destOrd="0" presId="urn:microsoft.com/office/officeart/2005/8/layout/hProcess9"/>
    <dgm:cxn modelId="{26AE79FE-53A5-4772-BED6-EEC404E02585}" type="presParOf" srcId="{A44BFB2F-3CC3-4654-930C-5994D6FFB6D2}" destId="{5C9FCAA7-0F5D-4581-8E33-7BEC49A1FCF3}" srcOrd="4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BC4568B-4093-4313-AE02-27CD9DFFB7C0}" type="doc">
      <dgm:prSet loTypeId="urn:microsoft.com/office/officeart/2005/8/layout/vProcess5" loCatId="process" qsTypeId="urn:microsoft.com/office/officeart/2005/8/quickstyle/3d1" qsCatId="3D" csTypeId="urn:microsoft.com/office/officeart/2005/8/colors/colorful1" csCatId="colorful" phldr="1"/>
      <dgm:spPr/>
      <dgm:t>
        <a:bodyPr/>
        <a:lstStyle/>
        <a:p>
          <a:pPr latinLnBrk="1"/>
          <a:endParaRPr lang="ko-KR" altLang="en-US"/>
        </a:p>
      </dgm:t>
    </dgm:pt>
    <dgm:pt modelId="{56C7097E-9AB1-483A-B3C1-B96966B074EC}">
      <dgm:prSet phldrT="[텍스트]" custT="1"/>
      <dgm:spPr/>
      <dgm:t>
        <a:bodyPr/>
        <a:lstStyle/>
        <a:p>
          <a:pPr latinLnBrk="1"/>
          <a:r>
            <a:rPr lang="ko-KR" altLang="en-US" sz="1800" dirty="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rPr>
            <a:t>구입</a:t>
          </a:r>
        </a:p>
      </dgm:t>
    </dgm:pt>
    <dgm:pt modelId="{D90B7AF9-0CBB-456F-A5F3-35F41B040477}" type="parTrans" cxnId="{7E8813B5-9314-4FD6-B018-630A6C7288CA}">
      <dgm:prSet/>
      <dgm:spPr/>
      <dgm:t>
        <a:bodyPr/>
        <a:lstStyle/>
        <a:p>
          <a:pPr latinLnBrk="1"/>
          <a:endParaRPr lang="ko-KR" altLang="en-US"/>
        </a:p>
      </dgm:t>
    </dgm:pt>
    <dgm:pt modelId="{7F62C4A6-19DC-4B4C-9C2C-3FDE10150B54}" type="sibTrans" cxnId="{7E8813B5-9314-4FD6-B018-630A6C7288CA}">
      <dgm:prSet/>
      <dgm:spPr/>
      <dgm:t>
        <a:bodyPr/>
        <a:lstStyle/>
        <a:p>
          <a:pPr latinLnBrk="1"/>
          <a:endParaRPr lang="ko-KR" altLang="en-US"/>
        </a:p>
      </dgm:t>
    </dgm:pt>
    <dgm:pt modelId="{445B3C82-E04F-4512-8087-4EF3F309B587}">
      <dgm:prSet phldrT="[텍스트]" custT="1"/>
      <dgm:spPr/>
      <dgm:t>
        <a:bodyPr/>
        <a:lstStyle/>
        <a:p>
          <a:pPr latinLnBrk="1"/>
          <a:r>
            <a:rPr lang="ko-KR" altLang="en-US" sz="1800" dirty="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rPr>
            <a:t>사용</a:t>
          </a:r>
        </a:p>
      </dgm:t>
    </dgm:pt>
    <dgm:pt modelId="{C51E376D-1ABB-43C6-B050-C8DB00D3335C}" type="parTrans" cxnId="{FDEA21F2-27CD-4EC5-8357-DFFCF1D8D652}">
      <dgm:prSet/>
      <dgm:spPr/>
      <dgm:t>
        <a:bodyPr/>
        <a:lstStyle/>
        <a:p>
          <a:pPr latinLnBrk="1"/>
          <a:endParaRPr lang="ko-KR" altLang="en-US"/>
        </a:p>
      </dgm:t>
    </dgm:pt>
    <dgm:pt modelId="{21B1270A-9B0C-485A-BB2E-8F6E4278E1E7}" type="sibTrans" cxnId="{FDEA21F2-27CD-4EC5-8357-DFFCF1D8D652}">
      <dgm:prSet/>
      <dgm:spPr/>
      <dgm:t>
        <a:bodyPr/>
        <a:lstStyle/>
        <a:p>
          <a:pPr latinLnBrk="1"/>
          <a:endParaRPr lang="ko-KR" altLang="en-US"/>
        </a:p>
      </dgm:t>
    </dgm:pt>
    <dgm:pt modelId="{71AEC259-FEF8-4340-9AC1-E9A77BDEF1D3}">
      <dgm:prSet phldrT="[텍스트]" custT="1"/>
      <dgm:spPr/>
      <dgm:t>
        <a:bodyPr/>
        <a:lstStyle/>
        <a:p>
          <a:pPr latinLnBrk="1"/>
          <a:r>
            <a:rPr lang="ko-KR" altLang="en-US" sz="1800" dirty="0" err="1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rPr>
            <a:t>네프론투입</a:t>
          </a:r>
          <a:endParaRPr lang="ko-KR" altLang="en-US" sz="1800" dirty="0">
            <a:solidFill>
              <a:schemeClr val="tx1"/>
            </a:solidFill>
            <a:latin typeface="돋움" panose="020B0600000101010101" pitchFamily="50" charset="-127"/>
            <a:ea typeface="돋움" panose="020B0600000101010101" pitchFamily="50" charset="-127"/>
          </a:endParaRPr>
        </a:p>
      </dgm:t>
    </dgm:pt>
    <dgm:pt modelId="{6145709E-DE00-4F8E-AFA5-A13BFFCF929C}" type="parTrans" cxnId="{F39F0881-D8F1-49EB-B6BE-ADD6210935AE}">
      <dgm:prSet/>
      <dgm:spPr/>
      <dgm:t>
        <a:bodyPr/>
        <a:lstStyle/>
        <a:p>
          <a:pPr latinLnBrk="1"/>
          <a:endParaRPr lang="ko-KR" altLang="en-US"/>
        </a:p>
      </dgm:t>
    </dgm:pt>
    <dgm:pt modelId="{F9764964-1E89-43DC-A595-F22963943DD5}" type="sibTrans" cxnId="{F39F0881-D8F1-49EB-B6BE-ADD6210935AE}">
      <dgm:prSet/>
      <dgm:spPr/>
      <dgm:t>
        <a:bodyPr/>
        <a:lstStyle/>
        <a:p>
          <a:pPr latinLnBrk="1"/>
          <a:endParaRPr lang="ko-KR" altLang="en-US"/>
        </a:p>
      </dgm:t>
    </dgm:pt>
    <dgm:pt modelId="{C6F92B71-06FD-4EC7-AF31-84601FA78787}">
      <dgm:prSet phldrT="[텍스트]" custT="1"/>
      <dgm:spPr/>
      <dgm:t>
        <a:bodyPr/>
        <a:lstStyle/>
        <a:p>
          <a:pPr latinLnBrk="1"/>
          <a:r>
            <a:rPr lang="ko-KR" altLang="en-US" sz="1800" dirty="0" err="1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rPr>
            <a:t>운반차수거</a:t>
          </a:r>
          <a:endParaRPr lang="ko-KR" altLang="en-US" sz="1800" dirty="0">
            <a:solidFill>
              <a:schemeClr val="tx1"/>
            </a:solidFill>
            <a:latin typeface="돋움" panose="020B0600000101010101" pitchFamily="50" charset="-127"/>
            <a:ea typeface="돋움" panose="020B0600000101010101" pitchFamily="50" charset="-127"/>
          </a:endParaRPr>
        </a:p>
      </dgm:t>
    </dgm:pt>
    <dgm:pt modelId="{8B0098B1-59F4-4E38-AB6F-39A17EF8E837}" type="parTrans" cxnId="{8CD80342-66EE-4325-8ACE-B823EEA73984}">
      <dgm:prSet/>
      <dgm:spPr/>
      <dgm:t>
        <a:bodyPr/>
        <a:lstStyle/>
        <a:p>
          <a:pPr latinLnBrk="1"/>
          <a:endParaRPr lang="ko-KR" altLang="en-US"/>
        </a:p>
      </dgm:t>
    </dgm:pt>
    <dgm:pt modelId="{E9862CED-31DB-4AF3-8ADC-9E8410C1941A}" type="sibTrans" cxnId="{8CD80342-66EE-4325-8ACE-B823EEA73984}">
      <dgm:prSet/>
      <dgm:spPr/>
      <dgm:t>
        <a:bodyPr/>
        <a:lstStyle/>
        <a:p>
          <a:pPr latinLnBrk="1"/>
          <a:endParaRPr lang="ko-KR" altLang="en-US"/>
        </a:p>
      </dgm:t>
    </dgm:pt>
    <dgm:pt modelId="{25F42304-5827-4FC1-9C06-21F56A42E14A}">
      <dgm:prSet phldrT="[텍스트]" custT="1"/>
      <dgm:spPr/>
      <dgm:t>
        <a:bodyPr/>
        <a:lstStyle/>
        <a:p>
          <a:pPr latinLnBrk="1"/>
          <a:r>
            <a:rPr lang="ko-KR" altLang="en-US" sz="1800" dirty="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rPr>
            <a:t>재활용처리</a:t>
          </a:r>
        </a:p>
      </dgm:t>
    </dgm:pt>
    <dgm:pt modelId="{AAB00E28-B880-43B1-BCCF-EA812E0F7B59}" type="parTrans" cxnId="{8C0E403E-A298-4B13-9DEF-02CE2BC3BBCD}">
      <dgm:prSet/>
      <dgm:spPr/>
      <dgm:t>
        <a:bodyPr/>
        <a:lstStyle/>
        <a:p>
          <a:pPr latinLnBrk="1"/>
          <a:endParaRPr lang="ko-KR" altLang="en-US"/>
        </a:p>
      </dgm:t>
    </dgm:pt>
    <dgm:pt modelId="{9C7599DE-67CF-4AD7-B1A5-C3E4D1FCB802}" type="sibTrans" cxnId="{8C0E403E-A298-4B13-9DEF-02CE2BC3BBCD}">
      <dgm:prSet/>
      <dgm:spPr/>
      <dgm:t>
        <a:bodyPr/>
        <a:lstStyle/>
        <a:p>
          <a:pPr latinLnBrk="1"/>
          <a:endParaRPr lang="ko-KR" altLang="en-US"/>
        </a:p>
      </dgm:t>
    </dgm:pt>
    <dgm:pt modelId="{67E46FF4-5593-4995-B029-BA803DEA27A1}" type="pres">
      <dgm:prSet presAssocID="{FBC4568B-4093-4313-AE02-27CD9DFFB7C0}" presName="outerComposite" presStyleCnt="0">
        <dgm:presLayoutVars>
          <dgm:chMax val="5"/>
          <dgm:dir/>
          <dgm:resizeHandles val="exact"/>
        </dgm:presLayoutVars>
      </dgm:prSet>
      <dgm:spPr/>
    </dgm:pt>
    <dgm:pt modelId="{AA41893C-0145-4A25-AF02-669EC10B08CB}" type="pres">
      <dgm:prSet presAssocID="{FBC4568B-4093-4313-AE02-27CD9DFFB7C0}" presName="dummyMaxCanvas" presStyleCnt="0">
        <dgm:presLayoutVars/>
      </dgm:prSet>
      <dgm:spPr/>
    </dgm:pt>
    <dgm:pt modelId="{797934A9-00DC-46F3-9C68-3299987AFEE4}" type="pres">
      <dgm:prSet presAssocID="{FBC4568B-4093-4313-AE02-27CD9DFFB7C0}" presName="FiveNodes_1" presStyleLbl="node1" presStyleIdx="0" presStyleCnt="5">
        <dgm:presLayoutVars>
          <dgm:bulletEnabled val="1"/>
        </dgm:presLayoutVars>
      </dgm:prSet>
      <dgm:spPr/>
    </dgm:pt>
    <dgm:pt modelId="{60D6C981-25B8-4820-9A85-ADF2E7FF0C39}" type="pres">
      <dgm:prSet presAssocID="{FBC4568B-4093-4313-AE02-27CD9DFFB7C0}" presName="FiveNodes_2" presStyleLbl="node1" presStyleIdx="1" presStyleCnt="5">
        <dgm:presLayoutVars>
          <dgm:bulletEnabled val="1"/>
        </dgm:presLayoutVars>
      </dgm:prSet>
      <dgm:spPr/>
    </dgm:pt>
    <dgm:pt modelId="{9297B33A-A017-4747-BC45-A4781C020622}" type="pres">
      <dgm:prSet presAssocID="{FBC4568B-4093-4313-AE02-27CD9DFFB7C0}" presName="FiveNodes_3" presStyleLbl="node1" presStyleIdx="2" presStyleCnt="5">
        <dgm:presLayoutVars>
          <dgm:bulletEnabled val="1"/>
        </dgm:presLayoutVars>
      </dgm:prSet>
      <dgm:spPr/>
    </dgm:pt>
    <dgm:pt modelId="{487600A9-9DAA-4492-A2B6-92C07E922C79}" type="pres">
      <dgm:prSet presAssocID="{FBC4568B-4093-4313-AE02-27CD9DFFB7C0}" presName="FiveNodes_4" presStyleLbl="node1" presStyleIdx="3" presStyleCnt="5">
        <dgm:presLayoutVars>
          <dgm:bulletEnabled val="1"/>
        </dgm:presLayoutVars>
      </dgm:prSet>
      <dgm:spPr/>
    </dgm:pt>
    <dgm:pt modelId="{8653D37E-90FE-42F7-81F9-1FB6F1E243F1}" type="pres">
      <dgm:prSet presAssocID="{FBC4568B-4093-4313-AE02-27CD9DFFB7C0}" presName="FiveNodes_5" presStyleLbl="node1" presStyleIdx="4" presStyleCnt="5">
        <dgm:presLayoutVars>
          <dgm:bulletEnabled val="1"/>
        </dgm:presLayoutVars>
      </dgm:prSet>
      <dgm:spPr/>
    </dgm:pt>
    <dgm:pt modelId="{08DCA611-0B9C-4043-9C3D-D7FC7686FEE6}" type="pres">
      <dgm:prSet presAssocID="{FBC4568B-4093-4313-AE02-27CD9DFFB7C0}" presName="FiveConn_1-2" presStyleLbl="fgAccFollowNode1" presStyleIdx="0" presStyleCnt="4">
        <dgm:presLayoutVars>
          <dgm:bulletEnabled val="1"/>
        </dgm:presLayoutVars>
      </dgm:prSet>
      <dgm:spPr/>
    </dgm:pt>
    <dgm:pt modelId="{88C0FD91-7194-4445-B691-0F71C1E9986C}" type="pres">
      <dgm:prSet presAssocID="{FBC4568B-4093-4313-AE02-27CD9DFFB7C0}" presName="FiveConn_2-3" presStyleLbl="fgAccFollowNode1" presStyleIdx="1" presStyleCnt="4">
        <dgm:presLayoutVars>
          <dgm:bulletEnabled val="1"/>
        </dgm:presLayoutVars>
      </dgm:prSet>
      <dgm:spPr/>
    </dgm:pt>
    <dgm:pt modelId="{1E199777-C5D5-44C6-9A33-69AB2C0AB7D4}" type="pres">
      <dgm:prSet presAssocID="{FBC4568B-4093-4313-AE02-27CD9DFFB7C0}" presName="FiveConn_3-4" presStyleLbl="fgAccFollowNode1" presStyleIdx="2" presStyleCnt="4">
        <dgm:presLayoutVars>
          <dgm:bulletEnabled val="1"/>
        </dgm:presLayoutVars>
      </dgm:prSet>
      <dgm:spPr/>
    </dgm:pt>
    <dgm:pt modelId="{BF0EBE63-EEA8-4F88-8FCD-9AF284C254CC}" type="pres">
      <dgm:prSet presAssocID="{FBC4568B-4093-4313-AE02-27CD9DFFB7C0}" presName="FiveConn_4-5" presStyleLbl="fgAccFollowNode1" presStyleIdx="3" presStyleCnt="4">
        <dgm:presLayoutVars>
          <dgm:bulletEnabled val="1"/>
        </dgm:presLayoutVars>
      </dgm:prSet>
      <dgm:spPr/>
    </dgm:pt>
    <dgm:pt modelId="{C43C8B87-BDCA-4AF5-B714-E2EA707A6AB2}" type="pres">
      <dgm:prSet presAssocID="{FBC4568B-4093-4313-AE02-27CD9DFFB7C0}" presName="FiveNodes_1_text" presStyleLbl="node1" presStyleIdx="4" presStyleCnt="5">
        <dgm:presLayoutVars>
          <dgm:bulletEnabled val="1"/>
        </dgm:presLayoutVars>
      </dgm:prSet>
      <dgm:spPr/>
    </dgm:pt>
    <dgm:pt modelId="{2FA84CA4-C7DA-4871-9B3C-A7644AE66D03}" type="pres">
      <dgm:prSet presAssocID="{FBC4568B-4093-4313-AE02-27CD9DFFB7C0}" presName="FiveNodes_2_text" presStyleLbl="node1" presStyleIdx="4" presStyleCnt="5">
        <dgm:presLayoutVars>
          <dgm:bulletEnabled val="1"/>
        </dgm:presLayoutVars>
      </dgm:prSet>
      <dgm:spPr/>
    </dgm:pt>
    <dgm:pt modelId="{AE7AC93F-3C68-4D1F-9935-E8781EF648D3}" type="pres">
      <dgm:prSet presAssocID="{FBC4568B-4093-4313-AE02-27CD9DFFB7C0}" presName="FiveNodes_3_text" presStyleLbl="node1" presStyleIdx="4" presStyleCnt="5">
        <dgm:presLayoutVars>
          <dgm:bulletEnabled val="1"/>
        </dgm:presLayoutVars>
      </dgm:prSet>
      <dgm:spPr/>
    </dgm:pt>
    <dgm:pt modelId="{2691847E-5B26-4FC7-A92C-ADBE9B9ED732}" type="pres">
      <dgm:prSet presAssocID="{FBC4568B-4093-4313-AE02-27CD9DFFB7C0}" presName="FiveNodes_4_text" presStyleLbl="node1" presStyleIdx="4" presStyleCnt="5">
        <dgm:presLayoutVars>
          <dgm:bulletEnabled val="1"/>
        </dgm:presLayoutVars>
      </dgm:prSet>
      <dgm:spPr/>
    </dgm:pt>
    <dgm:pt modelId="{8C0106FC-3EF9-4BB3-9F01-ADA7503BEBD4}" type="pres">
      <dgm:prSet presAssocID="{FBC4568B-4093-4313-AE02-27CD9DFFB7C0}" presName="FiveNodes_5_text" presStyleLbl="node1" presStyleIdx="4" presStyleCnt="5">
        <dgm:presLayoutVars>
          <dgm:bulletEnabled val="1"/>
        </dgm:presLayoutVars>
      </dgm:prSet>
      <dgm:spPr/>
    </dgm:pt>
  </dgm:ptLst>
  <dgm:cxnLst>
    <dgm:cxn modelId="{1E90851B-5240-490E-8263-7BB0D175CEBC}" type="presOf" srcId="{F9764964-1E89-43DC-A595-F22963943DD5}" destId="{1E199777-C5D5-44C6-9A33-69AB2C0AB7D4}" srcOrd="0" destOrd="0" presId="urn:microsoft.com/office/officeart/2005/8/layout/vProcess5"/>
    <dgm:cxn modelId="{641C052B-FC7D-4F22-9D38-C207B827E3CE}" type="presOf" srcId="{21B1270A-9B0C-485A-BB2E-8F6E4278E1E7}" destId="{88C0FD91-7194-4445-B691-0F71C1E9986C}" srcOrd="0" destOrd="0" presId="urn:microsoft.com/office/officeart/2005/8/layout/vProcess5"/>
    <dgm:cxn modelId="{8C0E403E-A298-4B13-9DEF-02CE2BC3BBCD}" srcId="{FBC4568B-4093-4313-AE02-27CD9DFFB7C0}" destId="{25F42304-5827-4FC1-9C06-21F56A42E14A}" srcOrd="4" destOrd="0" parTransId="{AAB00E28-B880-43B1-BCCF-EA812E0F7B59}" sibTransId="{9C7599DE-67CF-4AD7-B1A5-C3E4D1FCB802}"/>
    <dgm:cxn modelId="{8CD80342-66EE-4325-8ACE-B823EEA73984}" srcId="{FBC4568B-4093-4313-AE02-27CD9DFFB7C0}" destId="{C6F92B71-06FD-4EC7-AF31-84601FA78787}" srcOrd="3" destOrd="0" parTransId="{8B0098B1-59F4-4E38-AB6F-39A17EF8E837}" sibTransId="{E9862CED-31DB-4AF3-8ADC-9E8410C1941A}"/>
    <dgm:cxn modelId="{500CFF69-8BB0-421D-9174-6A142F677145}" type="presOf" srcId="{25F42304-5827-4FC1-9C06-21F56A42E14A}" destId="{8C0106FC-3EF9-4BB3-9F01-ADA7503BEBD4}" srcOrd="1" destOrd="0" presId="urn:microsoft.com/office/officeart/2005/8/layout/vProcess5"/>
    <dgm:cxn modelId="{CB50477F-17D1-46A6-B4F6-7BC0E722272A}" type="presOf" srcId="{E9862CED-31DB-4AF3-8ADC-9E8410C1941A}" destId="{BF0EBE63-EEA8-4F88-8FCD-9AF284C254CC}" srcOrd="0" destOrd="0" presId="urn:microsoft.com/office/officeart/2005/8/layout/vProcess5"/>
    <dgm:cxn modelId="{F39F0881-D8F1-49EB-B6BE-ADD6210935AE}" srcId="{FBC4568B-4093-4313-AE02-27CD9DFFB7C0}" destId="{71AEC259-FEF8-4340-9AC1-E9A77BDEF1D3}" srcOrd="2" destOrd="0" parTransId="{6145709E-DE00-4F8E-AFA5-A13BFFCF929C}" sibTransId="{F9764964-1E89-43DC-A595-F22963943DD5}"/>
    <dgm:cxn modelId="{49C59F85-5942-4BF7-9CAA-592DB22FC842}" type="presOf" srcId="{C6F92B71-06FD-4EC7-AF31-84601FA78787}" destId="{487600A9-9DAA-4492-A2B6-92C07E922C79}" srcOrd="0" destOrd="0" presId="urn:microsoft.com/office/officeart/2005/8/layout/vProcess5"/>
    <dgm:cxn modelId="{7E152E8F-22E9-4148-B4CC-C8F4DDF2475E}" type="presOf" srcId="{C6F92B71-06FD-4EC7-AF31-84601FA78787}" destId="{2691847E-5B26-4FC7-A92C-ADBE9B9ED732}" srcOrd="1" destOrd="0" presId="urn:microsoft.com/office/officeart/2005/8/layout/vProcess5"/>
    <dgm:cxn modelId="{FCB370AB-FB96-4254-9F3F-889B775BCCF0}" type="presOf" srcId="{56C7097E-9AB1-483A-B3C1-B96966B074EC}" destId="{C43C8B87-BDCA-4AF5-B714-E2EA707A6AB2}" srcOrd="1" destOrd="0" presId="urn:microsoft.com/office/officeart/2005/8/layout/vProcess5"/>
    <dgm:cxn modelId="{5D4420AC-8EB0-49AE-BE72-C75BC17BADA5}" type="presOf" srcId="{71AEC259-FEF8-4340-9AC1-E9A77BDEF1D3}" destId="{AE7AC93F-3C68-4D1F-9935-E8781EF648D3}" srcOrd="1" destOrd="0" presId="urn:microsoft.com/office/officeart/2005/8/layout/vProcess5"/>
    <dgm:cxn modelId="{7E8813B5-9314-4FD6-B018-630A6C7288CA}" srcId="{FBC4568B-4093-4313-AE02-27CD9DFFB7C0}" destId="{56C7097E-9AB1-483A-B3C1-B96966B074EC}" srcOrd="0" destOrd="0" parTransId="{D90B7AF9-0CBB-456F-A5F3-35F41B040477}" sibTransId="{7F62C4A6-19DC-4B4C-9C2C-3FDE10150B54}"/>
    <dgm:cxn modelId="{CD9ABBC6-8117-43DC-9289-A611264FAEBB}" type="presOf" srcId="{7F62C4A6-19DC-4B4C-9C2C-3FDE10150B54}" destId="{08DCA611-0B9C-4043-9C3D-D7FC7686FEE6}" srcOrd="0" destOrd="0" presId="urn:microsoft.com/office/officeart/2005/8/layout/vProcess5"/>
    <dgm:cxn modelId="{5C820CC8-FE3E-4206-99D2-2176DFFFA8D4}" type="presOf" srcId="{71AEC259-FEF8-4340-9AC1-E9A77BDEF1D3}" destId="{9297B33A-A017-4747-BC45-A4781C020622}" srcOrd="0" destOrd="0" presId="urn:microsoft.com/office/officeart/2005/8/layout/vProcess5"/>
    <dgm:cxn modelId="{87C722C9-317B-44A6-9EAB-B353DAF3B73C}" type="presOf" srcId="{25F42304-5827-4FC1-9C06-21F56A42E14A}" destId="{8653D37E-90FE-42F7-81F9-1FB6F1E243F1}" srcOrd="0" destOrd="0" presId="urn:microsoft.com/office/officeart/2005/8/layout/vProcess5"/>
    <dgm:cxn modelId="{77D531D3-4A5D-403D-BDB5-E999CFC87613}" type="presOf" srcId="{56C7097E-9AB1-483A-B3C1-B96966B074EC}" destId="{797934A9-00DC-46F3-9C68-3299987AFEE4}" srcOrd="0" destOrd="0" presId="urn:microsoft.com/office/officeart/2005/8/layout/vProcess5"/>
    <dgm:cxn modelId="{8CCBC6E6-5861-48C4-A96D-92CD396EF1CC}" type="presOf" srcId="{FBC4568B-4093-4313-AE02-27CD9DFFB7C0}" destId="{67E46FF4-5593-4995-B029-BA803DEA27A1}" srcOrd="0" destOrd="0" presId="urn:microsoft.com/office/officeart/2005/8/layout/vProcess5"/>
    <dgm:cxn modelId="{994924ED-46CC-40FB-B61A-3ED7128DD601}" type="presOf" srcId="{445B3C82-E04F-4512-8087-4EF3F309B587}" destId="{60D6C981-25B8-4820-9A85-ADF2E7FF0C39}" srcOrd="0" destOrd="0" presId="urn:microsoft.com/office/officeart/2005/8/layout/vProcess5"/>
    <dgm:cxn modelId="{FDEA21F2-27CD-4EC5-8357-DFFCF1D8D652}" srcId="{FBC4568B-4093-4313-AE02-27CD9DFFB7C0}" destId="{445B3C82-E04F-4512-8087-4EF3F309B587}" srcOrd="1" destOrd="0" parTransId="{C51E376D-1ABB-43C6-B050-C8DB00D3335C}" sibTransId="{21B1270A-9B0C-485A-BB2E-8F6E4278E1E7}"/>
    <dgm:cxn modelId="{8CC380FE-F522-4538-B844-347E1B1516C5}" type="presOf" srcId="{445B3C82-E04F-4512-8087-4EF3F309B587}" destId="{2FA84CA4-C7DA-4871-9B3C-A7644AE66D03}" srcOrd="1" destOrd="0" presId="urn:microsoft.com/office/officeart/2005/8/layout/vProcess5"/>
    <dgm:cxn modelId="{86A10D51-C400-4C86-91D8-589771C32DF1}" type="presParOf" srcId="{67E46FF4-5593-4995-B029-BA803DEA27A1}" destId="{AA41893C-0145-4A25-AF02-669EC10B08CB}" srcOrd="0" destOrd="0" presId="urn:microsoft.com/office/officeart/2005/8/layout/vProcess5"/>
    <dgm:cxn modelId="{B1B66E6C-709C-44D9-9477-7EC8AFF67384}" type="presParOf" srcId="{67E46FF4-5593-4995-B029-BA803DEA27A1}" destId="{797934A9-00DC-46F3-9C68-3299987AFEE4}" srcOrd="1" destOrd="0" presId="urn:microsoft.com/office/officeart/2005/8/layout/vProcess5"/>
    <dgm:cxn modelId="{30828636-75E4-4A86-8B70-E7E3CF71391F}" type="presParOf" srcId="{67E46FF4-5593-4995-B029-BA803DEA27A1}" destId="{60D6C981-25B8-4820-9A85-ADF2E7FF0C39}" srcOrd="2" destOrd="0" presId="urn:microsoft.com/office/officeart/2005/8/layout/vProcess5"/>
    <dgm:cxn modelId="{01E0FEEB-2F89-41D5-BB72-3592B1A8C034}" type="presParOf" srcId="{67E46FF4-5593-4995-B029-BA803DEA27A1}" destId="{9297B33A-A017-4747-BC45-A4781C020622}" srcOrd="3" destOrd="0" presId="urn:microsoft.com/office/officeart/2005/8/layout/vProcess5"/>
    <dgm:cxn modelId="{1AF67B56-7E40-4A2E-9473-A48E99F994C6}" type="presParOf" srcId="{67E46FF4-5593-4995-B029-BA803DEA27A1}" destId="{487600A9-9DAA-4492-A2B6-92C07E922C79}" srcOrd="4" destOrd="0" presId="urn:microsoft.com/office/officeart/2005/8/layout/vProcess5"/>
    <dgm:cxn modelId="{6542DACB-2C3A-43A6-8921-AC584BEB2656}" type="presParOf" srcId="{67E46FF4-5593-4995-B029-BA803DEA27A1}" destId="{8653D37E-90FE-42F7-81F9-1FB6F1E243F1}" srcOrd="5" destOrd="0" presId="urn:microsoft.com/office/officeart/2005/8/layout/vProcess5"/>
    <dgm:cxn modelId="{05FBF401-BF89-4C30-970D-93951C9B6D7A}" type="presParOf" srcId="{67E46FF4-5593-4995-B029-BA803DEA27A1}" destId="{08DCA611-0B9C-4043-9C3D-D7FC7686FEE6}" srcOrd="6" destOrd="0" presId="urn:microsoft.com/office/officeart/2005/8/layout/vProcess5"/>
    <dgm:cxn modelId="{1379F3B8-B314-486B-A34A-F8FD4F6C2B2D}" type="presParOf" srcId="{67E46FF4-5593-4995-B029-BA803DEA27A1}" destId="{88C0FD91-7194-4445-B691-0F71C1E9986C}" srcOrd="7" destOrd="0" presId="urn:microsoft.com/office/officeart/2005/8/layout/vProcess5"/>
    <dgm:cxn modelId="{93EF3F63-8830-4449-8366-E4E883960F2D}" type="presParOf" srcId="{67E46FF4-5593-4995-B029-BA803DEA27A1}" destId="{1E199777-C5D5-44C6-9A33-69AB2C0AB7D4}" srcOrd="8" destOrd="0" presId="urn:microsoft.com/office/officeart/2005/8/layout/vProcess5"/>
    <dgm:cxn modelId="{52D1A4CA-11E8-4818-AF22-725DC8E16C6D}" type="presParOf" srcId="{67E46FF4-5593-4995-B029-BA803DEA27A1}" destId="{BF0EBE63-EEA8-4F88-8FCD-9AF284C254CC}" srcOrd="9" destOrd="0" presId="urn:microsoft.com/office/officeart/2005/8/layout/vProcess5"/>
    <dgm:cxn modelId="{2C1C9B5C-00FB-4110-AF3E-99EFDCD0157C}" type="presParOf" srcId="{67E46FF4-5593-4995-B029-BA803DEA27A1}" destId="{C43C8B87-BDCA-4AF5-B714-E2EA707A6AB2}" srcOrd="10" destOrd="0" presId="urn:microsoft.com/office/officeart/2005/8/layout/vProcess5"/>
    <dgm:cxn modelId="{B41B7476-EBA0-4654-850C-53286370B7D7}" type="presParOf" srcId="{67E46FF4-5593-4995-B029-BA803DEA27A1}" destId="{2FA84CA4-C7DA-4871-9B3C-A7644AE66D03}" srcOrd="11" destOrd="0" presId="urn:microsoft.com/office/officeart/2005/8/layout/vProcess5"/>
    <dgm:cxn modelId="{65DF599F-0913-48DC-9A8E-463D2D1E958E}" type="presParOf" srcId="{67E46FF4-5593-4995-B029-BA803DEA27A1}" destId="{AE7AC93F-3C68-4D1F-9935-E8781EF648D3}" srcOrd="12" destOrd="0" presId="urn:microsoft.com/office/officeart/2005/8/layout/vProcess5"/>
    <dgm:cxn modelId="{C2FAE243-8CBD-4529-8EDE-BC43DAE01553}" type="presParOf" srcId="{67E46FF4-5593-4995-B029-BA803DEA27A1}" destId="{2691847E-5B26-4FC7-A92C-ADBE9B9ED732}" srcOrd="13" destOrd="0" presId="urn:microsoft.com/office/officeart/2005/8/layout/vProcess5"/>
    <dgm:cxn modelId="{5EBE9912-A79A-4389-A442-74E66565EDBB}" type="presParOf" srcId="{67E46FF4-5593-4995-B029-BA803DEA27A1}" destId="{8C0106FC-3EF9-4BB3-9F01-ADA7503BEBD4}" srcOrd="14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C0AD0DA-AAC6-4B57-A351-50572A5D493C}">
      <dsp:nvSpPr>
        <dsp:cNvPr id="0" name=""/>
        <dsp:cNvSpPr/>
      </dsp:nvSpPr>
      <dsp:spPr>
        <a:xfrm>
          <a:off x="292607" y="0"/>
          <a:ext cx="3316224" cy="1234822"/>
        </a:xfrm>
        <a:prstGeom prst="rightArrow">
          <a:avLst/>
        </a:prstGeom>
        <a:solidFill>
          <a:schemeClr val="accent5">
            <a:tint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dk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prstMaterial="plastic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8597084-993E-4BDD-97A9-1B2334E2BE3A}">
      <dsp:nvSpPr>
        <dsp:cNvPr id="0" name=""/>
        <dsp:cNvSpPr/>
      </dsp:nvSpPr>
      <dsp:spPr>
        <a:xfrm>
          <a:off x="0" y="370446"/>
          <a:ext cx="1170432" cy="493928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800" kern="1200" dirty="0">
              <a:latin typeface="돋움" panose="020B0600000101010101" pitchFamily="50" charset="-127"/>
              <a:ea typeface="돋움" panose="020B0600000101010101" pitchFamily="50" charset="-127"/>
            </a:rPr>
            <a:t>비움</a:t>
          </a:r>
        </a:p>
      </dsp:txBody>
      <dsp:txXfrm>
        <a:off x="24112" y="394558"/>
        <a:ext cx="1122208" cy="445704"/>
      </dsp:txXfrm>
    </dsp:sp>
    <dsp:sp modelId="{DB89999E-5E24-4681-BADF-06DD5DE862B0}">
      <dsp:nvSpPr>
        <dsp:cNvPr id="0" name=""/>
        <dsp:cNvSpPr/>
      </dsp:nvSpPr>
      <dsp:spPr>
        <a:xfrm>
          <a:off x="1365503" y="370446"/>
          <a:ext cx="1170432" cy="493928"/>
        </a:xfrm>
        <a:prstGeom prst="roundRect">
          <a:avLst/>
        </a:prstGeom>
        <a:solidFill>
          <a:schemeClr val="accent5">
            <a:hueOff val="-3379271"/>
            <a:satOff val="-8710"/>
            <a:lumOff val="-5883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800" kern="1200">
              <a:latin typeface="돋움" panose="020B0600000101010101" pitchFamily="50" charset="-127"/>
              <a:ea typeface="돋움" panose="020B0600000101010101" pitchFamily="50" charset="-127"/>
            </a:rPr>
            <a:t>헹굼</a:t>
          </a:r>
          <a:endParaRPr lang="ko-KR" altLang="en-US" sz="1800" kern="1200" dirty="0">
            <a:latin typeface="돋움" panose="020B0600000101010101" pitchFamily="50" charset="-127"/>
            <a:ea typeface="돋움" panose="020B0600000101010101" pitchFamily="50" charset="-127"/>
          </a:endParaRPr>
        </a:p>
      </dsp:txBody>
      <dsp:txXfrm>
        <a:off x="1389615" y="394558"/>
        <a:ext cx="1122208" cy="445704"/>
      </dsp:txXfrm>
    </dsp:sp>
    <dsp:sp modelId="{5C9FCAA7-0F5D-4581-8E33-7BEC49A1FCF3}">
      <dsp:nvSpPr>
        <dsp:cNvPr id="0" name=""/>
        <dsp:cNvSpPr/>
      </dsp:nvSpPr>
      <dsp:spPr>
        <a:xfrm>
          <a:off x="2731008" y="370446"/>
          <a:ext cx="1170432" cy="493928"/>
        </a:xfrm>
        <a:prstGeom prst="roundRect">
          <a:avLst/>
        </a:prstGeom>
        <a:solidFill>
          <a:schemeClr val="accent5">
            <a:hueOff val="-6758543"/>
            <a:satOff val="-17419"/>
            <a:lumOff val="-11765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800" kern="1200" dirty="0">
              <a:latin typeface="돋움" panose="020B0600000101010101" pitchFamily="50" charset="-127"/>
              <a:ea typeface="돋움" panose="020B0600000101010101" pitchFamily="50" charset="-127"/>
            </a:rPr>
            <a:t>분리</a:t>
          </a:r>
        </a:p>
      </dsp:txBody>
      <dsp:txXfrm>
        <a:off x="2755120" y="394558"/>
        <a:ext cx="1122208" cy="44570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97934A9-00DC-46F3-9C68-3299987AFEE4}">
      <dsp:nvSpPr>
        <dsp:cNvPr id="0" name=""/>
        <dsp:cNvSpPr/>
      </dsp:nvSpPr>
      <dsp:spPr>
        <a:xfrm>
          <a:off x="0" y="0"/>
          <a:ext cx="1848573" cy="44951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800" kern="1200" dirty="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rPr>
            <a:t>구입</a:t>
          </a:r>
        </a:p>
      </dsp:txBody>
      <dsp:txXfrm>
        <a:off x="13166" y="13166"/>
        <a:ext cx="1310918" cy="423183"/>
      </dsp:txXfrm>
    </dsp:sp>
    <dsp:sp modelId="{60D6C981-25B8-4820-9A85-ADF2E7FF0C39}">
      <dsp:nvSpPr>
        <dsp:cNvPr id="0" name=""/>
        <dsp:cNvSpPr/>
      </dsp:nvSpPr>
      <dsp:spPr>
        <a:xfrm>
          <a:off x="138042" y="511947"/>
          <a:ext cx="1848573" cy="44951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800" kern="1200" dirty="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rPr>
            <a:t>사용</a:t>
          </a:r>
        </a:p>
      </dsp:txBody>
      <dsp:txXfrm>
        <a:off x="151208" y="525113"/>
        <a:ext cx="1392014" cy="423183"/>
      </dsp:txXfrm>
    </dsp:sp>
    <dsp:sp modelId="{9297B33A-A017-4747-BC45-A4781C020622}">
      <dsp:nvSpPr>
        <dsp:cNvPr id="0" name=""/>
        <dsp:cNvSpPr/>
      </dsp:nvSpPr>
      <dsp:spPr>
        <a:xfrm>
          <a:off x="276085" y="1023895"/>
          <a:ext cx="1848573" cy="44951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800" kern="1200" dirty="0" err="1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rPr>
            <a:t>네프론투입</a:t>
          </a:r>
          <a:endParaRPr lang="ko-KR" altLang="en-US" sz="1800" kern="1200" dirty="0">
            <a:solidFill>
              <a:schemeClr val="tx1"/>
            </a:solidFill>
            <a:latin typeface="돋움" panose="020B0600000101010101" pitchFamily="50" charset="-127"/>
            <a:ea typeface="돋움" panose="020B0600000101010101" pitchFamily="50" charset="-127"/>
          </a:endParaRPr>
        </a:p>
      </dsp:txBody>
      <dsp:txXfrm>
        <a:off x="289251" y="1037061"/>
        <a:ext cx="1392014" cy="423183"/>
      </dsp:txXfrm>
    </dsp:sp>
    <dsp:sp modelId="{487600A9-9DAA-4492-A2B6-92C07E922C79}">
      <dsp:nvSpPr>
        <dsp:cNvPr id="0" name=""/>
        <dsp:cNvSpPr/>
      </dsp:nvSpPr>
      <dsp:spPr>
        <a:xfrm>
          <a:off x="414128" y="1535843"/>
          <a:ext cx="1848573" cy="44951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800" kern="1200" dirty="0" err="1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rPr>
            <a:t>운반차수거</a:t>
          </a:r>
          <a:endParaRPr lang="ko-KR" altLang="en-US" sz="1800" kern="1200" dirty="0">
            <a:solidFill>
              <a:schemeClr val="tx1"/>
            </a:solidFill>
            <a:latin typeface="돋움" panose="020B0600000101010101" pitchFamily="50" charset="-127"/>
            <a:ea typeface="돋움" panose="020B0600000101010101" pitchFamily="50" charset="-127"/>
          </a:endParaRPr>
        </a:p>
      </dsp:txBody>
      <dsp:txXfrm>
        <a:off x="427294" y="1549009"/>
        <a:ext cx="1392014" cy="423183"/>
      </dsp:txXfrm>
    </dsp:sp>
    <dsp:sp modelId="{8653D37E-90FE-42F7-81F9-1FB6F1E243F1}">
      <dsp:nvSpPr>
        <dsp:cNvPr id="0" name=""/>
        <dsp:cNvSpPr/>
      </dsp:nvSpPr>
      <dsp:spPr>
        <a:xfrm>
          <a:off x="552171" y="2047790"/>
          <a:ext cx="1848573" cy="44951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6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800" kern="1200" dirty="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rPr>
            <a:t>재활용처리</a:t>
          </a:r>
        </a:p>
      </dsp:txBody>
      <dsp:txXfrm>
        <a:off x="565337" y="2060956"/>
        <a:ext cx="1392014" cy="423183"/>
      </dsp:txXfrm>
    </dsp:sp>
    <dsp:sp modelId="{08DCA611-0B9C-4043-9C3D-D7FC7686FEE6}">
      <dsp:nvSpPr>
        <dsp:cNvPr id="0" name=""/>
        <dsp:cNvSpPr/>
      </dsp:nvSpPr>
      <dsp:spPr>
        <a:xfrm>
          <a:off x="1556388" y="328395"/>
          <a:ext cx="292184" cy="292184"/>
        </a:xfrm>
        <a:prstGeom prst="downArrow">
          <a:avLst>
            <a:gd name="adj1" fmla="val 55000"/>
            <a:gd name="adj2" fmla="val 45000"/>
          </a:avLst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marL="0" lvl="0" indent="0" algn="ctr" defTabSz="57785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ko-KR" altLang="en-US" sz="1300" kern="1200"/>
        </a:p>
      </dsp:txBody>
      <dsp:txXfrm>
        <a:off x="1622129" y="328395"/>
        <a:ext cx="160702" cy="219868"/>
      </dsp:txXfrm>
    </dsp:sp>
    <dsp:sp modelId="{88C0FD91-7194-4445-B691-0F71C1E9986C}">
      <dsp:nvSpPr>
        <dsp:cNvPr id="0" name=""/>
        <dsp:cNvSpPr/>
      </dsp:nvSpPr>
      <dsp:spPr>
        <a:xfrm>
          <a:off x="1694431" y="840343"/>
          <a:ext cx="292184" cy="292184"/>
        </a:xfrm>
        <a:prstGeom prst="downArrow">
          <a:avLst>
            <a:gd name="adj1" fmla="val 55000"/>
            <a:gd name="adj2" fmla="val 45000"/>
          </a:avLst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marL="0" lvl="0" indent="0" algn="ctr" defTabSz="57785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ko-KR" altLang="en-US" sz="1300" kern="1200"/>
        </a:p>
      </dsp:txBody>
      <dsp:txXfrm>
        <a:off x="1760172" y="840343"/>
        <a:ext cx="160702" cy="219868"/>
      </dsp:txXfrm>
    </dsp:sp>
    <dsp:sp modelId="{1E199777-C5D5-44C6-9A33-69AB2C0AB7D4}">
      <dsp:nvSpPr>
        <dsp:cNvPr id="0" name=""/>
        <dsp:cNvSpPr/>
      </dsp:nvSpPr>
      <dsp:spPr>
        <a:xfrm>
          <a:off x="1832474" y="1344799"/>
          <a:ext cx="292184" cy="292184"/>
        </a:xfrm>
        <a:prstGeom prst="downArrow">
          <a:avLst>
            <a:gd name="adj1" fmla="val 55000"/>
            <a:gd name="adj2" fmla="val 45000"/>
          </a:avLst>
        </a:prstGeom>
        <a:solidFill>
          <a:schemeClr val="accent4">
            <a:tint val="40000"/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marL="0" lvl="0" indent="0" algn="ctr" defTabSz="57785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ko-KR" altLang="en-US" sz="1300" kern="1200"/>
        </a:p>
      </dsp:txBody>
      <dsp:txXfrm>
        <a:off x="1898215" y="1344799"/>
        <a:ext cx="160702" cy="219868"/>
      </dsp:txXfrm>
    </dsp:sp>
    <dsp:sp modelId="{BF0EBE63-EEA8-4F88-8FCD-9AF284C254CC}">
      <dsp:nvSpPr>
        <dsp:cNvPr id="0" name=""/>
        <dsp:cNvSpPr/>
      </dsp:nvSpPr>
      <dsp:spPr>
        <a:xfrm>
          <a:off x="1970517" y="1861741"/>
          <a:ext cx="292184" cy="292184"/>
        </a:xfrm>
        <a:prstGeom prst="downArrow">
          <a:avLst>
            <a:gd name="adj1" fmla="val 55000"/>
            <a:gd name="adj2" fmla="val 45000"/>
          </a:avLst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marL="0" lvl="0" indent="0" algn="ctr" defTabSz="57785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ko-KR" altLang="en-US" sz="1300" kern="1200"/>
        </a:p>
      </dsp:txBody>
      <dsp:txXfrm>
        <a:off x="2036258" y="1861741"/>
        <a:ext cx="160702" cy="21986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0C1A836-5903-4B5F-A3E3-7DF268CEE402}" type="datetimeFigureOut">
              <a:rPr lang="ko-KR" altLang="en-US" smtClean="0"/>
              <a:t>2026-04-28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56EACD-65A0-446B-9C59-DA263DA3566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230474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558C72-5831-47B0-9DE4-7055291F8DAD}" type="datetime1">
              <a:rPr lang="ko-KR" altLang="en-US" smtClean="0"/>
              <a:t>2026-04-28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1C14E-ADBB-4C2F-9626-3E6F69969DC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280945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F0516-3FED-4EAF-B3BB-AD3A4F5610B4}" type="datetime1">
              <a:rPr lang="ko-KR" altLang="en-US" smtClean="0"/>
              <a:t>2026-04-28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1C14E-ADBB-4C2F-9626-3E6F69969DC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930097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18F79-A23E-4707-8772-9ECD61421F5C}" type="datetime1">
              <a:rPr lang="ko-KR" altLang="en-US" smtClean="0"/>
              <a:t>2026-04-28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1C14E-ADBB-4C2F-9626-3E6F69969DC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383758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화살표: 오각형 8">
            <a:extLst>
              <a:ext uri="{FF2B5EF4-FFF2-40B4-BE49-F238E27FC236}">
                <a16:creationId xmlns:a16="http://schemas.microsoft.com/office/drawing/2014/main" id="{8C7180FE-F0B2-6F04-B830-D03062120C3C}"/>
              </a:ext>
            </a:extLst>
          </p:cNvPr>
          <p:cNvSpPr/>
          <p:nvPr userDrawn="1"/>
        </p:nvSpPr>
        <p:spPr>
          <a:xfrm>
            <a:off x="0" y="835152"/>
            <a:ext cx="9906000" cy="175789"/>
          </a:xfrm>
          <a:prstGeom prst="homePlat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8C188C-AEF5-41BA-8BE7-7F8ECDFB9E23}" type="datetime1">
              <a:rPr lang="ko-KR" altLang="en-US" smtClean="0"/>
              <a:t>2026-04-28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600">
                <a:solidFill>
                  <a:schemeClr val="tx1"/>
                </a:solidFill>
              </a:defRPr>
            </a:lvl1pPr>
          </a:lstStyle>
          <a:p>
            <a:fld id="{B391C14E-ADBB-4C2F-9626-3E6F69969DC2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8" name="배지 7">
            <a:extLst>
              <a:ext uri="{FF2B5EF4-FFF2-40B4-BE49-F238E27FC236}">
                <a16:creationId xmlns:a16="http://schemas.microsoft.com/office/drawing/2014/main" id="{D1D77CFF-0BA7-3DB1-B40E-051882735054}"/>
              </a:ext>
            </a:extLst>
          </p:cNvPr>
          <p:cNvSpPr/>
          <p:nvPr userDrawn="1"/>
        </p:nvSpPr>
        <p:spPr>
          <a:xfrm>
            <a:off x="681037" y="-6096"/>
            <a:ext cx="8543925" cy="1017037"/>
          </a:xfrm>
          <a:prstGeom prst="plaque">
            <a:avLst/>
          </a:prstGeom>
          <a:solidFill>
            <a:schemeClr val="accent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" y="-6096"/>
            <a:ext cx="9906000" cy="1017037"/>
          </a:xfrm>
        </p:spPr>
        <p:txBody>
          <a:bodyPr>
            <a:normAutofit/>
          </a:bodyPr>
          <a:lstStyle>
            <a:lvl1pPr algn="ctr">
              <a:defRPr sz="4000">
                <a:solidFill>
                  <a:schemeClr val="bg1"/>
                </a:solidFill>
                <a:latin typeface="돋움" panose="020B0600000101010101" pitchFamily="50" charset="-127"/>
                <a:ea typeface="돋움" panose="020B0600000101010101" pitchFamily="50" charset="-127"/>
              </a:defRPr>
            </a:lvl1pPr>
          </a:lstStyle>
          <a:p>
            <a:r>
              <a:rPr lang="ko-KR" altLang="en-US" dirty="0"/>
              <a:t>마스터 제목 스타일 편집</a:t>
            </a:r>
            <a:endParaRPr lang="en-US" dirty="0"/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id="{BE607D10-1E2C-234D-78F4-2854D727D87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7B7B7D"/>
              </a:clrFrom>
              <a:clrTo>
                <a:srgbClr val="7B7B7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305" y="6307694"/>
            <a:ext cx="1260158" cy="4137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97274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12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2250B-E19F-4AD1-A4A4-73E4A8648F81}" type="datetime1">
              <a:rPr lang="ko-KR" altLang="en-US" smtClean="0"/>
              <a:t>2026-04-28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1C14E-ADBB-4C2F-9626-3E6F69969DC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432661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DF7AB8-4F8C-4926-A5BB-2C5E39402820}" type="datetime1">
              <a:rPr lang="ko-KR" altLang="en-US" smtClean="0"/>
              <a:t>2026-04-28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1C14E-ADBB-4C2F-9626-3E6F69969DC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147911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AEEDB-E755-4516-902E-0E25DD270D2E}" type="datetime1">
              <a:rPr lang="ko-KR" altLang="en-US" smtClean="0"/>
              <a:t>2026-04-28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1C14E-ADBB-4C2F-9626-3E6F69969DC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407506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518081-4A06-4CEA-97E5-E6F24F2F4F9A}" type="datetime1">
              <a:rPr lang="ko-KR" altLang="en-US" smtClean="0"/>
              <a:t>2026-04-28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1C14E-ADBB-4C2F-9626-3E6F69969DC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343628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E2B65-D37D-446A-8B9A-42C33D21C6AF}" type="datetime1">
              <a:rPr lang="ko-KR" altLang="en-US" smtClean="0"/>
              <a:t>2026-04-28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1C14E-ADBB-4C2F-9626-3E6F69969DC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621911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A2AB71-5A72-4654-B713-0DA1346CBB5B}" type="datetime1">
              <a:rPr lang="ko-KR" altLang="en-US" smtClean="0"/>
              <a:t>2026-04-28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1C14E-ADBB-4C2F-9626-3E6F69969DC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928119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83049-CDA3-4553-B447-179E5E1806D0}" type="datetime1">
              <a:rPr lang="ko-KR" altLang="en-US" smtClean="0"/>
              <a:t>2026-04-28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1C14E-ADBB-4C2F-9626-3E6F69969DC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173362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997A36-0F3C-4717-B914-DA0EF682EA43}" type="datetime1">
              <a:rPr lang="ko-KR" altLang="en-US" smtClean="0"/>
              <a:t>2026-04-28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91C14E-ADBB-4C2F-9626-3E6F69969DC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880454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5" Type="http://schemas.openxmlformats.org/officeDocument/2006/relationships/image" Target="../media/image4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13" Type="http://schemas.openxmlformats.org/officeDocument/2006/relationships/image" Target="../media/image5.png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12" Type="http://schemas.openxmlformats.org/officeDocument/2006/relationships/image" Target="../media/image4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순서도: 지연 3">
            <a:extLst>
              <a:ext uri="{FF2B5EF4-FFF2-40B4-BE49-F238E27FC236}">
                <a16:creationId xmlns:a16="http://schemas.microsoft.com/office/drawing/2014/main" id="{C0F427AA-D30F-388D-9523-FDA0749BB0D1}"/>
              </a:ext>
            </a:extLst>
          </p:cNvPr>
          <p:cNvSpPr/>
          <p:nvPr/>
        </p:nvSpPr>
        <p:spPr>
          <a:xfrm>
            <a:off x="1" y="0"/>
            <a:ext cx="5191760" cy="6858000"/>
          </a:xfrm>
          <a:prstGeom prst="flowChartDelay">
            <a:avLst/>
          </a:prstGeom>
          <a:blipFill dpi="0" rotWithShape="1">
            <a:blip r:embed="rId2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effectLst>
            <a:softEdge rad="635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D5B2620-2064-35D7-54E7-1493F598424E}"/>
              </a:ext>
            </a:extLst>
          </p:cNvPr>
          <p:cNvSpPr txBox="1"/>
          <p:nvPr/>
        </p:nvSpPr>
        <p:spPr>
          <a:xfrm>
            <a:off x="1310337" y="2605330"/>
            <a:ext cx="7285326" cy="1647341"/>
          </a:xfrm>
          <a:prstGeom prst="rect">
            <a:avLst/>
          </a:prstGeom>
          <a:noFill/>
        </p:spPr>
        <p:txBody>
          <a:bodyPr wrap="square" rtlCol="0">
            <a:prstTxWarp prst="textChevron">
              <a:avLst/>
            </a:prstTxWarp>
            <a:spAutoFit/>
          </a:bodyPr>
          <a:lstStyle/>
          <a:p>
            <a:r>
              <a:rPr lang="en-US" altLang="ko-KR" b="1" dirty="0">
                <a:effectLst>
                  <a:reflection blurRad="6350" stA="55000" endA="300" endPos="45500" dir="5400000" sy="-100000" algn="bl" rotWithShape="0"/>
                </a:effectLst>
                <a:latin typeface="궁서" panose="02030600000101010101" pitchFamily="18" charset="-127"/>
                <a:ea typeface="궁서" panose="02030600000101010101" pitchFamily="18" charset="-127"/>
              </a:rPr>
              <a:t>Plastic Diet</a:t>
            </a:r>
            <a:endParaRPr lang="ko-KR" altLang="en-US" b="1" dirty="0">
              <a:effectLst>
                <a:reflection blurRad="6350" stA="55000" endA="300" endPos="45500" dir="5400000" sy="-100000" algn="bl" rotWithShape="0"/>
              </a:effectLst>
              <a:latin typeface="궁서" panose="02030600000101010101" pitchFamily="18" charset="-127"/>
              <a:ea typeface="궁서" panose="02030600000101010101" pitchFamily="18" charset="-127"/>
            </a:endParaRPr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259253AA-6E06-5A1F-9792-87093D52011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7C7C7E"/>
              </a:clrFrom>
              <a:clrTo>
                <a:srgbClr val="7C7C7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4292" y="299827"/>
            <a:ext cx="1426874" cy="468526"/>
          </a:xfrm>
          <a:prstGeom prst="rect">
            <a:avLst/>
          </a:prstGeom>
        </p:spPr>
      </p:pic>
      <p:pic>
        <p:nvPicPr>
          <p:cNvPr id="6" name="Picture 28" descr="w3 복사본">
            <a:extLst>
              <a:ext uri="{FF2B5EF4-FFF2-40B4-BE49-F238E27FC236}">
                <a16:creationId xmlns:a16="http://schemas.microsoft.com/office/drawing/2014/main" id="{626538C3-3B11-4802-BF84-76CCA20867F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88975" y="249134"/>
            <a:ext cx="569913" cy="569913"/>
          </a:xfrm>
          <a:prstGeom prst="rect">
            <a:avLst/>
          </a:prstGeom>
          <a:noFill/>
        </p:spPr>
      </p:pic>
      <p:pic>
        <p:nvPicPr>
          <p:cNvPr id="8" name="Picture 3" descr="w1 복사본">
            <a:extLst>
              <a:ext uri="{FF2B5EF4-FFF2-40B4-BE49-F238E27FC236}">
                <a16:creationId xmlns:a16="http://schemas.microsoft.com/office/drawing/2014/main" id="{114DD4CF-DE59-451B-92FA-C721282DAB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27993" y="1638173"/>
            <a:ext cx="601663" cy="584200"/>
          </a:xfrm>
          <a:prstGeom prst="rect">
            <a:avLst/>
          </a:prstGeom>
          <a:noFill/>
        </p:spPr>
      </p:pic>
      <p:pic>
        <p:nvPicPr>
          <p:cNvPr id="9" name="Picture 4" descr="w2 복사본">
            <a:extLst>
              <a:ext uri="{FF2B5EF4-FFF2-40B4-BE49-F238E27FC236}">
                <a16:creationId xmlns:a16="http://schemas.microsoft.com/office/drawing/2014/main" id="{C259C47F-683E-45AE-B47B-5D92BEA0C2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35438" y="1930273"/>
            <a:ext cx="587375" cy="56991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9544052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5A09708-829D-3478-73EF-54DB9FE8A0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목차</a:t>
            </a:r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51FEAE55-1655-B40C-89EC-7F69220FC6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402512" y="6337136"/>
            <a:ext cx="2228850" cy="365125"/>
          </a:xfrm>
        </p:spPr>
        <p:txBody>
          <a:bodyPr/>
          <a:lstStyle/>
          <a:p>
            <a:fld id="{B391C14E-ADBB-4C2F-9626-3E6F69969DC2}" type="slidenum">
              <a:rPr lang="ko-KR" altLang="en-US" smtClean="0"/>
              <a:t>2</a:t>
            </a:fld>
            <a:endParaRPr lang="ko-KR" altLang="en-US" dirty="0"/>
          </a:p>
        </p:txBody>
      </p:sp>
      <p:sp>
        <p:nvSpPr>
          <p:cNvPr id="5" name="L 도형 4">
            <a:extLst>
              <a:ext uri="{FF2B5EF4-FFF2-40B4-BE49-F238E27FC236}">
                <a16:creationId xmlns:a16="http://schemas.microsoft.com/office/drawing/2014/main" id="{DC25254D-2A2A-475B-2C48-1E7E0EAD0503}"/>
              </a:ext>
            </a:extLst>
          </p:cNvPr>
          <p:cNvSpPr/>
          <p:nvPr/>
        </p:nvSpPr>
        <p:spPr>
          <a:xfrm flipH="1">
            <a:off x="3637489" y="2108687"/>
            <a:ext cx="5140751" cy="334619"/>
          </a:xfrm>
          <a:prstGeom prst="corner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6" name="육각형 5">
            <a:extLst>
              <a:ext uri="{FF2B5EF4-FFF2-40B4-BE49-F238E27FC236}">
                <a16:creationId xmlns:a16="http://schemas.microsoft.com/office/drawing/2014/main" id="{CFAF51C2-D1D4-0B2D-4E18-056B1548353B}"/>
              </a:ext>
            </a:extLst>
          </p:cNvPr>
          <p:cNvSpPr/>
          <p:nvPr/>
        </p:nvSpPr>
        <p:spPr>
          <a:xfrm>
            <a:off x="3230420" y="1561869"/>
            <a:ext cx="1290732" cy="886690"/>
          </a:xfrm>
          <a:prstGeom prst="hexagon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dirty="0">
                <a:latin typeface="굴림" panose="020B0600000101010101" pitchFamily="50" charset="-127"/>
                <a:ea typeface="굴림" panose="020B0600000101010101" pitchFamily="50" charset="-127"/>
              </a:rPr>
              <a:t>1</a:t>
            </a:r>
            <a:endParaRPr lang="ko-KR" altLang="en-US" sz="2400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7" name="L 도형 6">
            <a:extLst>
              <a:ext uri="{FF2B5EF4-FFF2-40B4-BE49-F238E27FC236}">
                <a16:creationId xmlns:a16="http://schemas.microsoft.com/office/drawing/2014/main" id="{1FE1D00B-9711-6C3E-CB1C-DD04BE6F9989}"/>
              </a:ext>
            </a:extLst>
          </p:cNvPr>
          <p:cNvSpPr/>
          <p:nvPr/>
        </p:nvSpPr>
        <p:spPr>
          <a:xfrm flipH="1">
            <a:off x="3637489" y="3327885"/>
            <a:ext cx="5140751" cy="334619"/>
          </a:xfrm>
          <a:prstGeom prst="corner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8" name="육각형 7">
            <a:extLst>
              <a:ext uri="{FF2B5EF4-FFF2-40B4-BE49-F238E27FC236}">
                <a16:creationId xmlns:a16="http://schemas.microsoft.com/office/drawing/2014/main" id="{8BAB1C8F-9CCB-A28A-57D3-798D64491AA1}"/>
              </a:ext>
            </a:extLst>
          </p:cNvPr>
          <p:cNvSpPr/>
          <p:nvPr/>
        </p:nvSpPr>
        <p:spPr>
          <a:xfrm>
            <a:off x="3230420" y="2781067"/>
            <a:ext cx="1290732" cy="886690"/>
          </a:xfrm>
          <a:prstGeom prst="hexagon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dirty="0">
                <a:latin typeface="굴림" panose="020B0600000101010101" pitchFamily="50" charset="-127"/>
                <a:ea typeface="굴림" panose="020B0600000101010101" pitchFamily="50" charset="-127"/>
              </a:rPr>
              <a:t>2</a:t>
            </a:r>
            <a:endParaRPr lang="ko-KR" altLang="en-US" sz="2400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9" name="L 도형 8">
            <a:extLst>
              <a:ext uri="{FF2B5EF4-FFF2-40B4-BE49-F238E27FC236}">
                <a16:creationId xmlns:a16="http://schemas.microsoft.com/office/drawing/2014/main" id="{51C73BC7-992B-1809-F475-3114A07B0DE9}"/>
              </a:ext>
            </a:extLst>
          </p:cNvPr>
          <p:cNvSpPr/>
          <p:nvPr/>
        </p:nvSpPr>
        <p:spPr>
          <a:xfrm flipH="1">
            <a:off x="3637489" y="4546500"/>
            <a:ext cx="5140751" cy="334619"/>
          </a:xfrm>
          <a:prstGeom prst="corner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10" name="육각형 9">
            <a:extLst>
              <a:ext uri="{FF2B5EF4-FFF2-40B4-BE49-F238E27FC236}">
                <a16:creationId xmlns:a16="http://schemas.microsoft.com/office/drawing/2014/main" id="{BA92389F-9D77-50B9-E45F-8BF5FAAC72A9}"/>
              </a:ext>
            </a:extLst>
          </p:cNvPr>
          <p:cNvSpPr/>
          <p:nvPr/>
        </p:nvSpPr>
        <p:spPr>
          <a:xfrm>
            <a:off x="3230420" y="3999682"/>
            <a:ext cx="1290732" cy="886690"/>
          </a:xfrm>
          <a:prstGeom prst="hexagon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dirty="0">
                <a:latin typeface="굴림" panose="020B0600000101010101" pitchFamily="50" charset="-127"/>
                <a:ea typeface="굴림" panose="020B0600000101010101" pitchFamily="50" charset="-127"/>
              </a:rPr>
              <a:t>3</a:t>
            </a:r>
            <a:endParaRPr lang="ko-KR" altLang="en-US" sz="2400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11" name="L 도형 10">
            <a:extLst>
              <a:ext uri="{FF2B5EF4-FFF2-40B4-BE49-F238E27FC236}">
                <a16:creationId xmlns:a16="http://schemas.microsoft.com/office/drawing/2014/main" id="{13EB4D46-62CA-450D-C613-31E3B56DA885}"/>
              </a:ext>
            </a:extLst>
          </p:cNvPr>
          <p:cNvSpPr/>
          <p:nvPr/>
        </p:nvSpPr>
        <p:spPr>
          <a:xfrm flipH="1">
            <a:off x="3637489" y="5760208"/>
            <a:ext cx="5140751" cy="334619"/>
          </a:xfrm>
          <a:prstGeom prst="corner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12" name="육각형 11">
            <a:extLst>
              <a:ext uri="{FF2B5EF4-FFF2-40B4-BE49-F238E27FC236}">
                <a16:creationId xmlns:a16="http://schemas.microsoft.com/office/drawing/2014/main" id="{BBC2AEA2-6AAC-320D-C41F-5195994F916F}"/>
              </a:ext>
            </a:extLst>
          </p:cNvPr>
          <p:cNvSpPr/>
          <p:nvPr/>
        </p:nvSpPr>
        <p:spPr>
          <a:xfrm>
            <a:off x="3230420" y="5213390"/>
            <a:ext cx="1290732" cy="886690"/>
          </a:xfrm>
          <a:prstGeom prst="hexagon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dirty="0">
                <a:latin typeface="굴림" panose="020B0600000101010101" pitchFamily="50" charset="-127"/>
                <a:ea typeface="굴림" panose="020B0600000101010101" pitchFamily="50" charset="-127"/>
              </a:rPr>
              <a:t>4</a:t>
            </a:r>
            <a:endParaRPr lang="ko-KR" altLang="en-US" sz="2400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607E565-B194-55DA-736D-BF425178C657}"/>
              </a:ext>
            </a:extLst>
          </p:cNvPr>
          <p:cNvSpPr txBox="1"/>
          <p:nvPr/>
        </p:nvSpPr>
        <p:spPr>
          <a:xfrm>
            <a:off x="4510990" y="1793488"/>
            <a:ext cx="41554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>
                <a:latin typeface="굴림" panose="020B0600000101010101" pitchFamily="50" charset="-127"/>
                <a:ea typeface="굴림" panose="020B0600000101010101" pitchFamily="50" charset="-127"/>
              </a:rPr>
              <a:t>플라스틱 다이어트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35B09A5-BB51-97A3-B648-D2196249C3B2}"/>
              </a:ext>
            </a:extLst>
          </p:cNvPr>
          <p:cNvSpPr txBox="1"/>
          <p:nvPr/>
        </p:nvSpPr>
        <p:spPr>
          <a:xfrm>
            <a:off x="4510990" y="3016882"/>
            <a:ext cx="41554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>
                <a:latin typeface="굴림" panose="020B0600000101010101" pitchFamily="50" charset="-127"/>
                <a:ea typeface="굴림" panose="020B0600000101010101" pitchFamily="50" charset="-127"/>
              </a:rPr>
              <a:t>플라스틱의 </a:t>
            </a:r>
            <a:r>
              <a:rPr lang="en-US" altLang="ko-KR" sz="2400" dirty="0">
                <a:latin typeface="굴림" panose="020B0600000101010101" pitchFamily="50" charset="-127"/>
                <a:ea typeface="굴림" panose="020B0600000101010101" pitchFamily="50" charset="-127"/>
              </a:rPr>
              <a:t>3</a:t>
            </a:r>
            <a:r>
              <a:rPr lang="ko-KR" altLang="en-US" sz="2400" dirty="0">
                <a:latin typeface="굴림" panose="020B0600000101010101" pitchFamily="50" charset="-127"/>
                <a:ea typeface="굴림" panose="020B0600000101010101" pitchFamily="50" charset="-127"/>
              </a:rPr>
              <a:t>대 핵심 위험성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C2C2F9D-2C44-1A64-4EDC-D8D9022321F5}"/>
              </a:ext>
            </a:extLst>
          </p:cNvPr>
          <p:cNvSpPr txBox="1"/>
          <p:nvPr/>
        </p:nvSpPr>
        <p:spPr>
          <a:xfrm>
            <a:off x="4510990" y="4217608"/>
            <a:ext cx="41554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>
                <a:latin typeface="굴림" panose="020B0600000101010101" pitchFamily="50" charset="-127"/>
                <a:ea typeface="굴림" panose="020B0600000101010101" pitchFamily="50" charset="-127"/>
                <a:hlinkClick r:id="rId2" action="ppaction://hlinksldjump"/>
              </a:rPr>
              <a:t>국내 플라스틱 발생량</a:t>
            </a:r>
            <a:endParaRPr lang="ko-KR" altLang="en-US" sz="2400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FC57E2FF-F346-CE47-7E23-E7B4194FF9AE}"/>
              </a:ext>
            </a:extLst>
          </p:cNvPr>
          <p:cNvSpPr txBox="1"/>
          <p:nvPr/>
        </p:nvSpPr>
        <p:spPr>
          <a:xfrm>
            <a:off x="4510990" y="5435810"/>
            <a:ext cx="41554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>
                <a:latin typeface="굴림" panose="020B0600000101010101" pitchFamily="50" charset="-127"/>
                <a:ea typeface="굴림" panose="020B0600000101010101" pitchFamily="50" charset="-127"/>
              </a:rPr>
              <a:t>분리배출 선순환 업사이클링</a:t>
            </a:r>
          </a:p>
        </p:txBody>
      </p:sp>
      <p:pic>
        <p:nvPicPr>
          <p:cNvPr id="19" name="Picture 3" descr="w1 복사본">
            <a:extLst>
              <a:ext uri="{FF2B5EF4-FFF2-40B4-BE49-F238E27FC236}">
                <a16:creationId xmlns:a16="http://schemas.microsoft.com/office/drawing/2014/main" id="{18232520-9C33-4D2B-8B43-720DE3BC1F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50320" y="4095073"/>
            <a:ext cx="601663" cy="584200"/>
          </a:xfrm>
          <a:prstGeom prst="rect">
            <a:avLst/>
          </a:prstGeom>
          <a:noFill/>
        </p:spPr>
      </p:pic>
      <p:pic>
        <p:nvPicPr>
          <p:cNvPr id="20" name="Picture 4" descr="w2 복사본">
            <a:extLst>
              <a:ext uri="{FF2B5EF4-FFF2-40B4-BE49-F238E27FC236}">
                <a16:creationId xmlns:a16="http://schemas.microsoft.com/office/drawing/2014/main" id="{E75AE5D2-A282-4878-AF6E-E92C1E0321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11295" y="2999385"/>
            <a:ext cx="587375" cy="569913"/>
          </a:xfrm>
          <a:prstGeom prst="rect">
            <a:avLst/>
          </a:prstGeom>
          <a:noFill/>
        </p:spPr>
      </p:pic>
      <p:pic>
        <p:nvPicPr>
          <p:cNvPr id="13" name="그림 12">
            <a:extLst>
              <a:ext uri="{FF2B5EF4-FFF2-40B4-BE49-F238E27FC236}">
                <a16:creationId xmlns:a16="http://schemas.microsoft.com/office/drawing/2014/main" id="{AC4953DD-0607-750C-E1CF-9ACE94867DA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242" t="2808" r="4514" b="69828"/>
          <a:stretch>
            <a:fillRect/>
          </a:stretch>
        </p:blipFill>
        <p:spPr>
          <a:xfrm>
            <a:off x="823846" y="1441324"/>
            <a:ext cx="1584595" cy="1493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2331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8B6CFEC-3E57-99FA-AA41-F5A01CE54D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1. </a:t>
            </a:r>
            <a:r>
              <a:rPr lang="ko-KR" altLang="en-US" dirty="0"/>
              <a:t>플라스틱 다이어트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1B149B15-472C-5861-6849-6327F010EE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9437" y="1428337"/>
            <a:ext cx="6420803" cy="2238375"/>
          </a:xfrm>
        </p:spPr>
        <p:txBody>
          <a:bodyPr>
            <a:noAutofit/>
          </a:bodyPr>
          <a:lstStyle/>
          <a:p>
            <a:pPr marL="358775" indent="-358775" latinLnBrk="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ko-KR" sz="2400" b="1" dirty="0">
                <a:latin typeface="굴림" panose="020B0600000101010101" pitchFamily="50" charset="-127"/>
                <a:ea typeface="굴림" panose="020B0600000101010101" pitchFamily="50" charset="-127"/>
              </a:rPr>
              <a:t>Plastic diet</a:t>
            </a:r>
          </a:p>
          <a:p>
            <a:pPr marL="715963" lvl="1" indent="-357188" latinLnBrk="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altLang="ko-KR" sz="2000" dirty="0">
                <a:solidFill>
                  <a:prstClr val="black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The way we use and dispose of plastics must change for the sake of not just the environment but also our economy</a:t>
            </a:r>
            <a:endParaRPr lang="ko-KR" altLang="en-US" sz="2000" dirty="0">
              <a:solidFill>
                <a:prstClr val="black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AED63B84-0899-6BFE-5C83-238BBC692A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1C14E-ADBB-4C2F-9626-3E6F69969DC2}" type="slidenum">
              <a:rPr lang="ko-KR" altLang="en-US" smtClean="0"/>
              <a:t>3</a:t>
            </a:fld>
            <a:endParaRPr lang="ko-KR" altLang="en-US" dirty="0"/>
          </a:p>
        </p:txBody>
      </p:sp>
      <p:sp>
        <p:nvSpPr>
          <p:cNvPr id="5" name="내용 개체 틀 2">
            <a:extLst>
              <a:ext uri="{FF2B5EF4-FFF2-40B4-BE49-F238E27FC236}">
                <a16:creationId xmlns:a16="http://schemas.microsoft.com/office/drawing/2014/main" id="{615DB4C9-BFAB-7EBA-9244-28FDB8C19890}"/>
              </a:ext>
            </a:extLst>
          </p:cNvPr>
          <p:cNvSpPr txBox="1">
            <a:spLocks/>
          </p:cNvSpPr>
          <p:nvPr/>
        </p:nvSpPr>
        <p:spPr>
          <a:xfrm>
            <a:off x="579437" y="3736880"/>
            <a:ext cx="8543925" cy="22383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58775" indent="-358775" latinLnBrk="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ko-KR" altLang="en-US" sz="2400" b="1" dirty="0">
                <a:latin typeface="굴림" panose="020B0600000101010101" pitchFamily="50" charset="-127"/>
                <a:ea typeface="굴림" panose="020B0600000101010101" pitchFamily="50" charset="-127"/>
              </a:rPr>
              <a:t>플라스틱 다이어트 </a:t>
            </a:r>
            <a:endParaRPr lang="en-US" altLang="ko-KR" sz="2400" b="1" dirty="0">
              <a:latin typeface="굴림" panose="020B0600000101010101" pitchFamily="50" charset="-127"/>
              <a:ea typeface="굴림" panose="020B0600000101010101" pitchFamily="50" charset="-127"/>
            </a:endParaRPr>
          </a:p>
          <a:p>
            <a:pPr marL="715963" lvl="1" indent="-357188" latinLnBrk="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ko-KR" altLang="en-US" sz="2000" dirty="0">
                <a:latin typeface="굴림" panose="020B0600000101010101" pitchFamily="50" charset="-127"/>
                <a:ea typeface="굴림" panose="020B0600000101010101" pitchFamily="50" charset="-127"/>
              </a:rPr>
              <a:t>플라스틱 오염은 먹이사슬 전반의 독성 수치를 높이고 인체의 세포 단위까지 침투하는 심각한 보건 위기</a:t>
            </a:r>
            <a:endParaRPr lang="en-US" altLang="ko-KR" sz="2000" dirty="0">
              <a:solidFill>
                <a:prstClr val="black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  <a:p>
            <a:pPr marL="715963" lvl="1" indent="-357188" latinLnBrk="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ko-KR" altLang="en-US" sz="2000" dirty="0">
                <a:latin typeface="굴림" panose="020B0600000101010101" pitchFamily="50" charset="-127"/>
                <a:ea typeface="굴림" panose="020B0600000101010101" pitchFamily="50" charset="-127"/>
              </a:rPr>
              <a:t>플라스틱의 총량을 낮추어 지속 가능한 순환 경제체질로 개선</a:t>
            </a:r>
            <a:endParaRPr lang="en-US" altLang="ko-KR" sz="2000" dirty="0">
              <a:solidFill>
                <a:prstClr val="black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pic>
        <p:nvPicPr>
          <p:cNvPr id="6" name="동영상">
            <a:hlinkClick r:id="" action="ppaction://media"/>
            <a:extLst>
              <a:ext uri="{FF2B5EF4-FFF2-40B4-BE49-F238E27FC236}">
                <a16:creationId xmlns:a16="http://schemas.microsoft.com/office/drawing/2014/main" id="{AA71D4BF-A0D1-ED5E-5C9C-F69978783298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335982" y="1980324"/>
            <a:ext cx="1787380" cy="1375459"/>
          </a:xfrm>
          <a:prstGeom prst="rect">
            <a:avLst/>
          </a:prstGeom>
        </p:spPr>
      </p:pic>
      <p:pic>
        <p:nvPicPr>
          <p:cNvPr id="7" name="Picture 3" descr="w1 복사본">
            <a:extLst>
              <a:ext uri="{FF2B5EF4-FFF2-40B4-BE49-F238E27FC236}">
                <a16:creationId xmlns:a16="http://schemas.microsoft.com/office/drawing/2014/main" id="{34024669-9896-43F8-8045-1C5A2F8C0F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928840" y="3444780"/>
            <a:ext cx="601663" cy="5842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471446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975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모서리가 접힌 도형 5">
            <a:extLst>
              <a:ext uri="{FF2B5EF4-FFF2-40B4-BE49-F238E27FC236}">
                <a16:creationId xmlns:a16="http://schemas.microsoft.com/office/drawing/2014/main" id="{166EE601-2246-7167-DCE2-9D5015902333}"/>
              </a:ext>
            </a:extLst>
          </p:cNvPr>
          <p:cNvSpPr/>
          <p:nvPr/>
        </p:nvSpPr>
        <p:spPr>
          <a:xfrm>
            <a:off x="462699" y="2532605"/>
            <a:ext cx="1192414" cy="1130400"/>
          </a:xfrm>
          <a:prstGeom prst="foldedCorner">
            <a:avLst/>
          </a:prstGeom>
          <a:gradFill flip="none" rotWithShape="1">
            <a:gsLst>
              <a:gs pos="100000">
                <a:schemeClr val="accent1">
                  <a:lumMod val="5000"/>
                  <a:lumOff val="95000"/>
                </a:schemeClr>
              </a:gs>
              <a:gs pos="0">
                <a:srgbClr val="00B0F0"/>
              </a:gs>
            </a:gsLst>
            <a:lin ang="5400000" scaled="1"/>
            <a:tileRect/>
          </a:gradFill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내분비계</a:t>
            </a:r>
          </a:p>
        </p:txBody>
      </p:sp>
      <p:sp>
        <p:nvSpPr>
          <p:cNvPr id="7" name="사각형: 모서리가 접힌 도형 6">
            <a:extLst>
              <a:ext uri="{FF2B5EF4-FFF2-40B4-BE49-F238E27FC236}">
                <a16:creationId xmlns:a16="http://schemas.microsoft.com/office/drawing/2014/main" id="{58BCB60F-9E12-5B78-52FC-3FD724834027}"/>
              </a:ext>
            </a:extLst>
          </p:cNvPr>
          <p:cNvSpPr/>
          <p:nvPr/>
        </p:nvSpPr>
        <p:spPr>
          <a:xfrm>
            <a:off x="462699" y="3665140"/>
            <a:ext cx="1192414" cy="1130400"/>
          </a:xfrm>
          <a:prstGeom prst="foldedCorner">
            <a:avLst/>
          </a:prstGeom>
          <a:gradFill flip="none" rotWithShape="1">
            <a:gsLst>
              <a:gs pos="100000">
                <a:schemeClr val="accent1">
                  <a:lumMod val="5000"/>
                  <a:lumOff val="95000"/>
                </a:schemeClr>
              </a:gs>
              <a:gs pos="0">
                <a:srgbClr val="00B0F0"/>
              </a:gs>
            </a:gsLst>
            <a:lin ang="5400000" scaled="1"/>
            <a:tileRect/>
          </a:gradFill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물리적 손상</a:t>
            </a:r>
            <a:endParaRPr lang="en-US" altLang="ko-KR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8" name="사각형: 모서리가 접힌 도형 7">
            <a:extLst>
              <a:ext uri="{FF2B5EF4-FFF2-40B4-BE49-F238E27FC236}">
                <a16:creationId xmlns:a16="http://schemas.microsoft.com/office/drawing/2014/main" id="{7EA6030C-C764-7AC1-17BC-2F5139255958}"/>
              </a:ext>
            </a:extLst>
          </p:cNvPr>
          <p:cNvSpPr/>
          <p:nvPr/>
        </p:nvSpPr>
        <p:spPr>
          <a:xfrm>
            <a:off x="462699" y="4788253"/>
            <a:ext cx="1192414" cy="1130400"/>
          </a:xfrm>
          <a:prstGeom prst="foldedCorner">
            <a:avLst/>
          </a:prstGeom>
          <a:gradFill flip="none" rotWithShape="1">
            <a:gsLst>
              <a:gs pos="100000">
                <a:schemeClr val="accent1">
                  <a:lumMod val="5000"/>
                  <a:lumOff val="95000"/>
                </a:schemeClr>
              </a:gs>
              <a:gs pos="0">
                <a:srgbClr val="00B0F0"/>
              </a:gs>
            </a:gsLst>
            <a:lin ang="5400000" scaled="1"/>
            <a:tileRect/>
          </a:gradFill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화학적 흡착</a:t>
            </a:r>
          </a:p>
        </p:txBody>
      </p:sp>
      <p:sp>
        <p:nvSpPr>
          <p:cNvPr id="9" name="순서도: 저장 데이터 8">
            <a:extLst>
              <a:ext uri="{FF2B5EF4-FFF2-40B4-BE49-F238E27FC236}">
                <a16:creationId xmlns:a16="http://schemas.microsoft.com/office/drawing/2014/main" id="{A663AF94-7F68-4AA8-8417-5F7D33FA7D6F}"/>
              </a:ext>
            </a:extLst>
          </p:cNvPr>
          <p:cNvSpPr/>
          <p:nvPr/>
        </p:nvSpPr>
        <p:spPr>
          <a:xfrm>
            <a:off x="1655113" y="1669036"/>
            <a:ext cx="1476000" cy="864000"/>
          </a:xfrm>
          <a:prstGeom prst="snip2DiagRect">
            <a:avLst/>
          </a:prstGeom>
          <a:solidFill>
            <a:srgbClr val="00B0F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10" name="타원 9">
            <a:extLst>
              <a:ext uri="{FF2B5EF4-FFF2-40B4-BE49-F238E27FC236}">
                <a16:creationId xmlns:a16="http://schemas.microsoft.com/office/drawing/2014/main" id="{EFC4D75C-26F8-F756-665D-01C1805E2BF8}"/>
              </a:ext>
            </a:extLst>
          </p:cNvPr>
          <p:cNvSpPr/>
          <p:nvPr/>
        </p:nvSpPr>
        <p:spPr>
          <a:xfrm>
            <a:off x="1767978" y="1669036"/>
            <a:ext cx="1250270" cy="864000"/>
          </a:xfrm>
          <a:prstGeom prst="pentagon">
            <a:avLst/>
          </a:prstGeom>
          <a:solidFill>
            <a:schemeClr val="accent4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위험 요소</a:t>
            </a:r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400692DB-F183-5CBB-4028-87C9ABCDED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1C14E-ADBB-4C2F-9626-3E6F69969DC2}" type="slidenum">
              <a:rPr lang="ko-KR" altLang="en-US" smtClean="0"/>
              <a:t>4</a:t>
            </a:fld>
            <a:endParaRPr lang="ko-KR" altLang="en-US" dirty="0"/>
          </a:p>
        </p:txBody>
      </p:sp>
      <p:sp>
        <p:nvSpPr>
          <p:cNvPr id="2" name="제목 1">
            <a:extLst>
              <a:ext uri="{FF2B5EF4-FFF2-40B4-BE49-F238E27FC236}">
                <a16:creationId xmlns:a16="http://schemas.microsoft.com/office/drawing/2014/main" id="{E5C547CE-9FBE-21FA-A1EE-2B5D47C709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/>
              <a:t>2. </a:t>
            </a:r>
            <a:r>
              <a:rPr lang="ko-KR" altLang="en-US" dirty="0"/>
              <a:t>플라스틱의 </a:t>
            </a:r>
            <a:r>
              <a:rPr lang="en-US" altLang="ko-KR" dirty="0"/>
              <a:t>3</a:t>
            </a:r>
            <a:r>
              <a:rPr lang="ko-KR" altLang="en-US" dirty="0"/>
              <a:t>대 핵심 위해성</a:t>
            </a:r>
          </a:p>
        </p:txBody>
      </p:sp>
      <p:sp>
        <p:nvSpPr>
          <p:cNvPr id="16" name="순서도: 저장 데이터 15">
            <a:extLst>
              <a:ext uri="{FF2B5EF4-FFF2-40B4-BE49-F238E27FC236}">
                <a16:creationId xmlns:a16="http://schemas.microsoft.com/office/drawing/2014/main" id="{4DAFBB5E-5BE7-7473-771D-ABC4F5043214}"/>
              </a:ext>
            </a:extLst>
          </p:cNvPr>
          <p:cNvSpPr/>
          <p:nvPr/>
        </p:nvSpPr>
        <p:spPr>
          <a:xfrm>
            <a:off x="3131113" y="1669036"/>
            <a:ext cx="2721600" cy="864000"/>
          </a:xfrm>
          <a:prstGeom prst="snip2DiagRect">
            <a:avLst/>
          </a:prstGeom>
          <a:solidFill>
            <a:srgbClr val="00B0F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17" name="타원 16">
            <a:extLst>
              <a:ext uri="{FF2B5EF4-FFF2-40B4-BE49-F238E27FC236}">
                <a16:creationId xmlns:a16="http://schemas.microsoft.com/office/drawing/2014/main" id="{F36F67E6-351A-DE3A-71EA-8029A982457F}"/>
              </a:ext>
            </a:extLst>
          </p:cNvPr>
          <p:cNvSpPr/>
          <p:nvPr/>
        </p:nvSpPr>
        <p:spPr>
          <a:xfrm>
            <a:off x="3339225" y="1669036"/>
            <a:ext cx="2305376" cy="864000"/>
          </a:xfrm>
          <a:prstGeom prst="pentagon">
            <a:avLst/>
          </a:prstGeom>
          <a:solidFill>
            <a:schemeClr val="accent4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인체 및 환경 영향</a:t>
            </a:r>
          </a:p>
        </p:txBody>
      </p:sp>
      <p:sp>
        <p:nvSpPr>
          <p:cNvPr id="19" name="순서도: 저장 데이터 18">
            <a:extLst>
              <a:ext uri="{FF2B5EF4-FFF2-40B4-BE49-F238E27FC236}">
                <a16:creationId xmlns:a16="http://schemas.microsoft.com/office/drawing/2014/main" id="{F34E56C5-8E2A-64B3-3BEA-3E53A18D0ECD}"/>
              </a:ext>
            </a:extLst>
          </p:cNvPr>
          <p:cNvSpPr/>
          <p:nvPr/>
        </p:nvSpPr>
        <p:spPr>
          <a:xfrm>
            <a:off x="5852713" y="1669036"/>
            <a:ext cx="3574800" cy="864000"/>
          </a:xfrm>
          <a:prstGeom prst="snip2DiagRect">
            <a:avLst/>
          </a:prstGeom>
          <a:solidFill>
            <a:srgbClr val="00B0F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20" name="타원 19">
            <a:extLst>
              <a:ext uri="{FF2B5EF4-FFF2-40B4-BE49-F238E27FC236}">
                <a16:creationId xmlns:a16="http://schemas.microsoft.com/office/drawing/2014/main" id="{589914E0-341C-5A27-BAF7-B7C8E3BFAE68}"/>
              </a:ext>
            </a:extLst>
          </p:cNvPr>
          <p:cNvSpPr/>
          <p:nvPr/>
        </p:nvSpPr>
        <p:spPr>
          <a:xfrm>
            <a:off x="6126066" y="1669036"/>
            <a:ext cx="3028094" cy="864000"/>
          </a:xfrm>
          <a:prstGeom prst="pentagon">
            <a:avLst/>
          </a:prstGeom>
          <a:solidFill>
            <a:schemeClr val="accent4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노출 및 유입 경로</a:t>
            </a:r>
          </a:p>
        </p:txBody>
      </p:sp>
      <p:pic>
        <p:nvPicPr>
          <p:cNvPr id="21" name="Picture 28" descr="w3 복사본">
            <a:extLst>
              <a:ext uri="{FF2B5EF4-FFF2-40B4-BE49-F238E27FC236}">
                <a16:creationId xmlns:a16="http://schemas.microsoft.com/office/drawing/2014/main" id="{CEA62C41-AA5F-469C-8168-559FB4ABFC6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68042" y="6086635"/>
            <a:ext cx="569913" cy="569913"/>
          </a:xfrm>
          <a:prstGeom prst="rect">
            <a:avLst/>
          </a:prstGeom>
          <a:noFill/>
        </p:spPr>
      </p:pic>
      <p:pic>
        <p:nvPicPr>
          <p:cNvPr id="22" name="Picture 3" descr="w1 복사본">
            <a:extLst>
              <a:ext uri="{FF2B5EF4-FFF2-40B4-BE49-F238E27FC236}">
                <a16:creationId xmlns:a16="http://schemas.microsoft.com/office/drawing/2014/main" id="{6CF69D04-1B45-4BE6-AB51-0F0A02D662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86988" y="1203644"/>
            <a:ext cx="601663" cy="584200"/>
          </a:xfrm>
          <a:prstGeom prst="rect">
            <a:avLst/>
          </a:prstGeom>
          <a:noFill/>
        </p:spPr>
      </p:pic>
      <p:pic>
        <p:nvPicPr>
          <p:cNvPr id="23" name="Picture 4" descr="w2 복사본">
            <a:extLst>
              <a:ext uri="{FF2B5EF4-FFF2-40B4-BE49-F238E27FC236}">
                <a16:creationId xmlns:a16="http://schemas.microsoft.com/office/drawing/2014/main" id="{3505E48A-D341-4193-BABA-B5D6CE7403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5573" y="1936835"/>
            <a:ext cx="587375" cy="569913"/>
          </a:xfrm>
          <a:prstGeom prst="rect">
            <a:avLst/>
          </a:prstGeom>
          <a:noFill/>
        </p:spPr>
      </p:pic>
      <p:graphicFrame>
        <p:nvGraphicFramePr>
          <p:cNvPr id="5" name="표 5">
            <a:extLst>
              <a:ext uri="{FF2B5EF4-FFF2-40B4-BE49-F238E27FC236}">
                <a16:creationId xmlns:a16="http://schemas.microsoft.com/office/drawing/2014/main" id="{36112E93-4EF5-0754-8D8B-8A4A12D2ACE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60387824"/>
              </p:ext>
            </p:extLst>
          </p:nvPr>
        </p:nvGraphicFramePr>
        <p:xfrm>
          <a:off x="1639453" y="2532590"/>
          <a:ext cx="7768707" cy="3389742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1474137">
                  <a:extLst>
                    <a:ext uri="{9D8B030D-6E8A-4147-A177-3AD203B41FA5}">
                      <a16:colId xmlns:a16="http://schemas.microsoft.com/office/drawing/2014/main" val="3405079074"/>
                    </a:ext>
                  </a:extLst>
                </a:gridCol>
                <a:gridCol w="2720051">
                  <a:extLst>
                    <a:ext uri="{9D8B030D-6E8A-4147-A177-3AD203B41FA5}">
                      <a16:colId xmlns:a16="http://schemas.microsoft.com/office/drawing/2014/main" val="3337649278"/>
                    </a:ext>
                  </a:extLst>
                </a:gridCol>
                <a:gridCol w="3574519">
                  <a:extLst>
                    <a:ext uri="{9D8B030D-6E8A-4147-A177-3AD203B41FA5}">
                      <a16:colId xmlns:a16="http://schemas.microsoft.com/office/drawing/2014/main" val="1742915524"/>
                    </a:ext>
                  </a:extLst>
                </a:gridCol>
              </a:tblGrid>
              <a:tr h="1129914"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sz="1800" b="0" dirty="0"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환경호르몬 </a:t>
                      </a:r>
                      <a:endParaRPr lang="en-US" altLang="ko-KR" sz="1800" b="0" dirty="0">
                        <a:latin typeface="굴림" panose="020B0600000101010101" pitchFamily="50" charset="-127"/>
                        <a:ea typeface="굴림" panose="020B0600000101010101" pitchFamily="50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sz="1800" b="0" dirty="0"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생식 기능 저하</a:t>
                      </a:r>
                      <a:r>
                        <a:rPr lang="en-US" altLang="ko-KR" sz="1800" b="0" dirty="0"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, </a:t>
                      </a:r>
                      <a:r>
                        <a:rPr lang="ko-KR" altLang="en-US" sz="1800" b="0" dirty="0"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성조숙증 및 대사 장애</a:t>
                      </a:r>
                      <a:endParaRPr lang="ko-KR" altLang="en-US" sz="1800" b="0" dirty="0">
                        <a:solidFill>
                          <a:schemeClr val="tx1"/>
                        </a:solidFill>
                        <a:latin typeface="굴림" panose="020B0600000101010101" pitchFamily="50" charset="-127"/>
                        <a:ea typeface="굴림" panose="020B0600000101010101" pitchFamily="50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sz="1800" b="0" dirty="0"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배달 용기</a:t>
                      </a:r>
                      <a:r>
                        <a:rPr lang="en-US" altLang="ko-KR" sz="1800" b="0" dirty="0"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, </a:t>
                      </a:r>
                      <a:r>
                        <a:rPr lang="ko-KR" altLang="en-US" sz="1800" b="0" dirty="0"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영유아용 플라스틱 장난감</a:t>
                      </a:r>
                      <a:r>
                        <a:rPr lang="en-US" altLang="ko-KR" sz="1800" b="0" dirty="0"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, </a:t>
                      </a:r>
                      <a:r>
                        <a:rPr lang="ko-KR" altLang="en-US" sz="1800" b="0" dirty="0"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캔 내부 코팅제 등</a:t>
                      </a:r>
                      <a:endParaRPr lang="ko-KR" altLang="en-US" sz="1800" b="0" dirty="0">
                        <a:solidFill>
                          <a:schemeClr val="tx1"/>
                        </a:solidFill>
                        <a:latin typeface="굴림" panose="020B0600000101010101" pitchFamily="50" charset="-127"/>
                        <a:ea typeface="굴림" panose="020B0600000101010101" pitchFamily="50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180716863"/>
                  </a:ext>
                </a:extLst>
              </a:tr>
              <a:tr h="1129914"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sz="1800" b="0" dirty="0"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나노 입자 </a:t>
                      </a:r>
                      <a:endParaRPr lang="en-US" altLang="ko-KR" sz="1800" b="0" dirty="0">
                        <a:solidFill>
                          <a:schemeClr val="tx1"/>
                        </a:solidFill>
                        <a:latin typeface="굴림" panose="020B0600000101010101" pitchFamily="50" charset="-127"/>
                        <a:ea typeface="굴림" panose="020B0600000101010101" pitchFamily="50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sz="1800" b="0" dirty="0"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혈관</a:t>
                      </a:r>
                      <a:r>
                        <a:rPr lang="en-US" altLang="ko-KR" sz="1800" b="0" dirty="0"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/</a:t>
                      </a:r>
                      <a:r>
                        <a:rPr lang="ko-KR" altLang="en-US" sz="1800" b="0" dirty="0"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뇌 침투</a:t>
                      </a:r>
                      <a:r>
                        <a:rPr lang="en-US" altLang="ko-KR" sz="1800" b="0" dirty="0"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, </a:t>
                      </a:r>
                      <a:r>
                        <a:rPr lang="ko-KR" altLang="en-US" sz="1800" b="0" dirty="0"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전신 염증 및 세포 손상 가속</a:t>
                      </a:r>
                      <a:endParaRPr lang="ko-KR" altLang="en-US" sz="1800" b="0" dirty="0">
                        <a:solidFill>
                          <a:schemeClr val="tx1"/>
                        </a:solidFill>
                        <a:latin typeface="굴림" panose="020B0600000101010101" pitchFamily="50" charset="-127"/>
                        <a:ea typeface="굴림" panose="020B0600000101010101" pitchFamily="50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sz="1800" b="0" dirty="0"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플라스틱병에 담긴 생수 섭취</a:t>
                      </a:r>
                      <a:r>
                        <a:rPr lang="en-US" altLang="ko-KR" sz="1800" b="0" dirty="0"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, </a:t>
                      </a:r>
                      <a:r>
                        <a:rPr lang="ko-KR" altLang="en-US" sz="1800" b="0" dirty="0"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세탁 시 발생하는 미세 섬유 등</a:t>
                      </a:r>
                      <a:endParaRPr lang="ko-KR" altLang="en-US" sz="1800" b="0" dirty="0">
                        <a:solidFill>
                          <a:schemeClr val="tx1"/>
                        </a:solidFill>
                        <a:latin typeface="굴림" panose="020B0600000101010101" pitchFamily="50" charset="-127"/>
                        <a:ea typeface="굴림" panose="020B0600000101010101" pitchFamily="50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574214828"/>
                  </a:ext>
                </a:extLst>
              </a:tr>
              <a:tr h="1129914"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sz="1800" b="0" dirty="0"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독성 물질 전달</a:t>
                      </a:r>
                      <a:endParaRPr lang="ko-KR" altLang="en-US" sz="1800" b="0" dirty="0">
                        <a:solidFill>
                          <a:schemeClr val="tx1"/>
                        </a:solidFill>
                        <a:latin typeface="굴림" panose="020B0600000101010101" pitchFamily="50" charset="-127"/>
                        <a:ea typeface="굴림" panose="020B0600000101010101" pitchFamily="50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sz="1800" b="0" dirty="0"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중금속</a:t>
                      </a:r>
                      <a:r>
                        <a:rPr lang="en-US" altLang="ko-KR" sz="1800" b="0" dirty="0"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, </a:t>
                      </a:r>
                      <a:r>
                        <a:rPr lang="ko-KR" altLang="en-US" sz="1800" b="0" dirty="0"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발암물질을 흡착하여 체내 독성 전달</a:t>
                      </a:r>
                      <a:endParaRPr lang="ko-KR" altLang="en-US" sz="1800" b="0" dirty="0">
                        <a:solidFill>
                          <a:schemeClr val="tx1"/>
                        </a:solidFill>
                        <a:latin typeface="굴림" panose="020B0600000101010101" pitchFamily="50" charset="-127"/>
                        <a:ea typeface="굴림" panose="020B0600000101010101" pitchFamily="50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sz="1800" b="0" dirty="0"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미세 플라스틱을 먹이로 오인해 섭취한 어패류 및 소금 등 섭취</a:t>
                      </a:r>
                      <a:endParaRPr lang="ko-KR" altLang="en-US" sz="1800" b="0" dirty="0">
                        <a:solidFill>
                          <a:schemeClr val="tx1"/>
                        </a:solidFill>
                        <a:latin typeface="굴림" panose="020B0600000101010101" pitchFamily="50" charset="-127"/>
                        <a:ea typeface="굴림" panose="020B0600000101010101" pitchFamily="50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11884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538073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07C9B8D-A3FB-9756-FA33-5FA8FE4BB8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3. </a:t>
            </a:r>
            <a:r>
              <a:rPr lang="ko-KR" altLang="en-US" dirty="0"/>
              <a:t>국내 플라스틱 발생량</a:t>
            </a:r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EEF45944-D6CC-D1C6-03A2-5686FCEC8D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1C14E-ADBB-4C2F-9626-3E6F69969DC2}" type="slidenum">
              <a:rPr lang="ko-KR" altLang="en-US" smtClean="0"/>
              <a:t>5</a:t>
            </a:fld>
            <a:endParaRPr lang="ko-KR" altLang="en-US" dirty="0"/>
          </a:p>
        </p:txBody>
      </p:sp>
      <p:graphicFrame>
        <p:nvGraphicFramePr>
          <p:cNvPr id="12" name="내용 개체 틀 11">
            <a:extLst>
              <a:ext uri="{FF2B5EF4-FFF2-40B4-BE49-F238E27FC236}">
                <a16:creationId xmlns:a16="http://schemas.microsoft.com/office/drawing/2014/main" id="{7D39E297-7A42-BC49-AADC-54A219ED11C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49437802"/>
              </p:ext>
            </p:extLst>
          </p:nvPr>
        </p:nvGraphicFramePr>
        <p:xfrm>
          <a:off x="681037" y="1554591"/>
          <a:ext cx="8543925" cy="4351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3" name="화살표: 갈매기형 수장 12">
            <a:extLst>
              <a:ext uri="{FF2B5EF4-FFF2-40B4-BE49-F238E27FC236}">
                <a16:creationId xmlns:a16="http://schemas.microsoft.com/office/drawing/2014/main" id="{2960FB6A-DF75-F1A8-DE4A-7F126BDF61E5}"/>
              </a:ext>
            </a:extLst>
          </p:cNvPr>
          <p:cNvSpPr/>
          <p:nvPr/>
        </p:nvSpPr>
        <p:spPr>
          <a:xfrm>
            <a:off x="4663322" y="2286512"/>
            <a:ext cx="2015272" cy="457902"/>
          </a:xfrm>
          <a:prstGeom prst="chevron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꾸준한 증가</a:t>
            </a:r>
          </a:p>
        </p:txBody>
      </p:sp>
      <p:pic>
        <p:nvPicPr>
          <p:cNvPr id="6" name="Picture 3" descr="w1 복사본">
            <a:extLst>
              <a:ext uri="{FF2B5EF4-FFF2-40B4-BE49-F238E27FC236}">
                <a16:creationId xmlns:a16="http://schemas.microsoft.com/office/drawing/2014/main" id="{C1704E5B-BCD5-4CCF-AA34-265231EC80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33377" y="2223363"/>
            <a:ext cx="601663" cy="5842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731796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사각형: 잘린 한쪽 모서리 35">
            <a:extLst>
              <a:ext uri="{FF2B5EF4-FFF2-40B4-BE49-F238E27FC236}">
                <a16:creationId xmlns:a16="http://schemas.microsoft.com/office/drawing/2014/main" id="{9B5BDA7F-E3D5-135A-EEE0-6B20465D3A34}"/>
              </a:ext>
            </a:extLst>
          </p:cNvPr>
          <p:cNvSpPr/>
          <p:nvPr/>
        </p:nvSpPr>
        <p:spPr>
          <a:xfrm flipH="1" flipV="1">
            <a:off x="5121568" y="1237620"/>
            <a:ext cx="4479635" cy="4687263"/>
          </a:xfrm>
          <a:prstGeom prst="snip1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33" name="사각형: 잘린 한쪽 모서리 32">
            <a:extLst>
              <a:ext uri="{FF2B5EF4-FFF2-40B4-BE49-F238E27FC236}">
                <a16:creationId xmlns:a16="http://schemas.microsoft.com/office/drawing/2014/main" id="{727F1454-6170-86AB-8CE7-D7F317D8E6F1}"/>
              </a:ext>
            </a:extLst>
          </p:cNvPr>
          <p:cNvSpPr/>
          <p:nvPr/>
        </p:nvSpPr>
        <p:spPr>
          <a:xfrm flipH="1">
            <a:off x="304800" y="1237621"/>
            <a:ext cx="4479635" cy="4687263"/>
          </a:xfrm>
          <a:prstGeom prst="snip1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28" name="육각형 27">
            <a:extLst>
              <a:ext uri="{FF2B5EF4-FFF2-40B4-BE49-F238E27FC236}">
                <a16:creationId xmlns:a16="http://schemas.microsoft.com/office/drawing/2014/main" id="{39A4E04E-FAFF-03E4-724D-7F2823970D84}"/>
              </a:ext>
            </a:extLst>
          </p:cNvPr>
          <p:cNvSpPr/>
          <p:nvPr/>
        </p:nvSpPr>
        <p:spPr>
          <a:xfrm>
            <a:off x="2968103" y="3242087"/>
            <a:ext cx="1542937" cy="720000"/>
          </a:xfrm>
          <a:prstGeom prst="hexagon">
            <a:avLst/>
          </a:prstGeom>
          <a:solidFill>
            <a:schemeClr val="accent4">
              <a:lumMod val="40000"/>
              <a:lumOff val="6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ysClr val="windowText" lastClr="000000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분리배출 선순환</a:t>
            </a:r>
          </a:p>
        </p:txBody>
      </p:sp>
      <p:sp>
        <p:nvSpPr>
          <p:cNvPr id="2" name="제목 1">
            <a:extLst>
              <a:ext uri="{FF2B5EF4-FFF2-40B4-BE49-F238E27FC236}">
                <a16:creationId xmlns:a16="http://schemas.microsoft.com/office/drawing/2014/main" id="{6C5E2F5C-C5FC-213E-3173-048274554E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4. </a:t>
            </a:r>
            <a:r>
              <a:rPr lang="ko-KR" altLang="en-US" dirty="0"/>
              <a:t>분리배출 선순환 업사이클링</a:t>
            </a:r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F7FFD6C1-3758-6C1F-C8AE-4C47A0C896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1C14E-ADBB-4C2F-9626-3E6F69969DC2}" type="slidenum">
              <a:rPr lang="ko-KR" altLang="en-US" smtClean="0"/>
              <a:t>6</a:t>
            </a:fld>
            <a:endParaRPr lang="ko-KR" altLang="en-US"/>
          </a:p>
        </p:txBody>
      </p:sp>
      <p:sp>
        <p:nvSpPr>
          <p:cNvPr id="14" name="순서도: 화면 표시 13">
            <a:extLst>
              <a:ext uri="{FF2B5EF4-FFF2-40B4-BE49-F238E27FC236}">
                <a16:creationId xmlns:a16="http://schemas.microsoft.com/office/drawing/2014/main" id="{8810CC61-C305-AB83-6096-147802426EED}"/>
              </a:ext>
            </a:extLst>
          </p:cNvPr>
          <p:cNvSpPr/>
          <p:nvPr/>
        </p:nvSpPr>
        <p:spPr>
          <a:xfrm>
            <a:off x="1104617" y="1415105"/>
            <a:ext cx="2880000" cy="453198"/>
          </a:xfrm>
          <a:prstGeom prst="flowChartDisplay">
            <a:avLst/>
          </a:prstGeom>
          <a:solidFill>
            <a:schemeClr val="accent1">
              <a:lumMod val="60000"/>
              <a:lumOff val="4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ysClr val="windowText" lastClr="000000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분리배출 핵심</a:t>
            </a:r>
          </a:p>
        </p:txBody>
      </p:sp>
      <p:graphicFrame>
        <p:nvGraphicFramePr>
          <p:cNvPr id="3" name="다이어그램 2">
            <a:extLst>
              <a:ext uri="{FF2B5EF4-FFF2-40B4-BE49-F238E27FC236}">
                <a16:creationId xmlns:a16="http://schemas.microsoft.com/office/drawing/2014/main" id="{CCE4E7E3-1AA5-87BF-C7E3-928E56C1389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47570320"/>
              </p:ext>
            </p:extLst>
          </p:nvPr>
        </p:nvGraphicFramePr>
        <p:xfrm>
          <a:off x="593897" y="1935575"/>
          <a:ext cx="3901440" cy="12348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6" name="다이어그램 15">
            <a:extLst>
              <a:ext uri="{FF2B5EF4-FFF2-40B4-BE49-F238E27FC236}">
                <a16:creationId xmlns:a16="http://schemas.microsoft.com/office/drawing/2014/main" id="{1E16258E-3BD2-BFBE-6DAB-AAA6D1F0F11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09062651"/>
              </p:ext>
            </p:extLst>
          </p:nvPr>
        </p:nvGraphicFramePr>
        <p:xfrm>
          <a:off x="494968" y="3241040"/>
          <a:ext cx="2400745" cy="249730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39" name="화살표: 오각형 38">
            <a:extLst>
              <a:ext uri="{FF2B5EF4-FFF2-40B4-BE49-F238E27FC236}">
                <a16:creationId xmlns:a16="http://schemas.microsoft.com/office/drawing/2014/main" id="{7894239D-50B6-B89A-AD37-4F27EDFCA0F8}"/>
              </a:ext>
            </a:extLst>
          </p:cNvPr>
          <p:cNvSpPr/>
          <p:nvPr/>
        </p:nvSpPr>
        <p:spPr>
          <a:xfrm>
            <a:off x="5308488" y="2906237"/>
            <a:ext cx="1908000" cy="501460"/>
          </a:xfrm>
          <a:prstGeom prst="homePlate">
            <a:avLst/>
          </a:prstGeom>
          <a:solidFill>
            <a:schemeClr val="accent4">
              <a:lumMod val="40000"/>
              <a:lumOff val="6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ysClr val="windowText" lastClr="000000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헌 옷</a:t>
            </a:r>
            <a:r>
              <a:rPr lang="en-US" altLang="ko-KR" dirty="0">
                <a:solidFill>
                  <a:sysClr val="windowText" lastClr="000000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, </a:t>
            </a:r>
            <a:r>
              <a:rPr lang="ko-KR" altLang="en-US" dirty="0">
                <a:solidFill>
                  <a:sysClr val="windowText" lastClr="000000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원단</a:t>
            </a:r>
          </a:p>
        </p:txBody>
      </p:sp>
      <p:sp>
        <p:nvSpPr>
          <p:cNvPr id="40" name="별: 꼭짓점 8개 39">
            <a:extLst>
              <a:ext uri="{FF2B5EF4-FFF2-40B4-BE49-F238E27FC236}">
                <a16:creationId xmlns:a16="http://schemas.microsoft.com/office/drawing/2014/main" id="{4FDF5C46-9693-074B-D9DD-0286D8F1A337}"/>
              </a:ext>
            </a:extLst>
          </p:cNvPr>
          <p:cNvSpPr/>
          <p:nvPr/>
        </p:nvSpPr>
        <p:spPr>
          <a:xfrm>
            <a:off x="7486363" y="2906237"/>
            <a:ext cx="1908000" cy="501460"/>
          </a:xfrm>
          <a:prstGeom prst="star8">
            <a:avLst/>
          </a:pr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ysClr val="windowText" lastClr="000000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의류</a:t>
            </a:r>
          </a:p>
        </p:txBody>
      </p:sp>
      <p:sp>
        <p:nvSpPr>
          <p:cNvPr id="44" name="사각형: 잘린 대각선 방향 모서리 43">
            <a:extLst>
              <a:ext uri="{FF2B5EF4-FFF2-40B4-BE49-F238E27FC236}">
                <a16:creationId xmlns:a16="http://schemas.microsoft.com/office/drawing/2014/main" id="{9E5CBF18-F754-1787-53F3-38DDA041D423}"/>
              </a:ext>
            </a:extLst>
          </p:cNvPr>
          <p:cNvSpPr/>
          <p:nvPr/>
        </p:nvSpPr>
        <p:spPr>
          <a:xfrm rot="21112096">
            <a:off x="5540335" y="4286105"/>
            <a:ext cx="1517874" cy="544690"/>
          </a:xfrm>
          <a:prstGeom prst="snip2DiagRect">
            <a:avLst/>
          </a:prstGeom>
          <a:solidFill>
            <a:schemeClr val="accent1">
              <a:lumMod val="60000"/>
              <a:lumOff val="4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ysClr val="windowText" lastClr="000000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가죽</a:t>
            </a:r>
          </a:p>
        </p:txBody>
      </p:sp>
      <p:sp>
        <p:nvSpPr>
          <p:cNvPr id="46" name="설명선: 오른쪽 화살표 45">
            <a:extLst>
              <a:ext uri="{FF2B5EF4-FFF2-40B4-BE49-F238E27FC236}">
                <a16:creationId xmlns:a16="http://schemas.microsoft.com/office/drawing/2014/main" id="{E67D0125-C8C5-3597-1A14-24E2389AF511}"/>
              </a:ext>
            </a:extLst>
          </p:cNvPr>
          <p:cNvSpPr/>
          <p:nvPr/>
        </p:nvSpPr>
        <p:spPr>
          <a:xfrm>
            <a:off x="5861617" y="5037865"/>
            <a:ext cx="1404049" cy="728874"/>
          </a:xfrm>
          <a:prstGeom prst="rightArrowCallout">
            <a:avLst>
              <a:gd name="adj1" fmla="val 50000"/>
              <a:gd name="adj2" fmla="val 25000"/>
              <a:gd name="adj3" fmla="val 25000"/>
              <a:gd name="adj4" fmla="val 64977"/>
            </a:avLst>
          </a:prstGeom>
          <a:solidFill>
            <a:schemeClr val="accent2">
              <a:lumMod val="60000"/>
              <a:lumOff val="4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ysClr val="windowText" lastClr="000000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패션</a:t>
            </a:r>
            <a:endParaRPr lang="en-US" altLang="ko-KR" dirty="0">
              <a:solidFill>
                <a:sysClr val="windowText" lastClr="000000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  <a:p>
            <a:pPr algn="ctr"/>
            <a:r>
              <a:rPr lang="ko-KR" altLang="en-US" dirty="0">
                <a:solidFill>
                  <a:sysClr val="windowText" lastClr="000000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소품</a:t>
            </a:r>
          </a:p>
        </p:txBody>
      </p:sp>
      <p:sp>
        <p:nvSpPr>
          <p:cNvPr id="47" name="순서도: 순차적 액세스 저장소 46">
            <a:extLst>
              <a:ext uri="{FF2B5EF4-FFF2-40B4-BE49-F238E27FC236}">
                <a16:creationId xmlns:a16="http://schemas.microsoft.com/office/drawing/2014/main" id="{B929DB15-CBF1-2654-24E3-13728270352B}"/>
              </a:ext>
            </a:extLst>
          </p:cNvPr>
          <p:cNvSpPr/>
          <p:nvPr/>
        </p:nvSpPr>
        <p:spPr>
          <a:xfrm>
            <a:off x="7402607" y="5032624"/>
            <a:ext cx="1538194" cy="728874"/>
          </a:xfrm>
          <a:prstGeom prst="flowChartMagneticTape">
            <a:avLst/>
          </a:prstGeom>
          <a:solidFill>
            <a:schemeClr val="accent4">
              <a:lumMod val="75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ysClr val="windowText" lastClr="000000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예술 작품</a:t>
            </a:r>
          </a:p>
        </p:txBody>
      </p:sp>
      <p:sp>
        <p:nvSpPr>
          <p:cNvPr id="49" name="사각형: 잘린 대각선 방향 모서리 48">
            <a:extLst>
              <a:ext uri="{FF2B5EF4-FFF2-40B4-BE49-F238E27FC236}">
                <a16:creationId xmlns:a16="http://schemas.microsoft.com/office/drawing/2014/main" id="{294DEE33-C9F5-1F48-E5B3-4EDD1DADE4BE}"/>
              </a:ext>
            </a:extLst>
          </p:cNvPr>
          <p:cNvSpPr/>
          <p:nvPr/>
        </p:nvSpPr>
        <p:spPr>
          <a:xfrm flipV="1">
            <a:off x="7544846" y="4286105"/>
            <a:ext cx="1517874" cy="544690"/>
          </a:xfrm>
          <a:prstGeom prst="snip2DiagRect">
            <a:avLst/>
          </a:prstGeom>
          <a:solidFill>
            <a:schemeClr val="accent5">
              <a:lumMod val="40000"/>
              <a:lumOff val="6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ysClr val="windowText" lastClr="000000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18" name="순서도: 저장 데이터 17">
            <a:extLst>
              <a:ext uri="{FF2B5EF4-FFF2-40B4-BE49-F238E27FC236}">
                <a16:creationId xmlns:a16="http://schemas.microsoft.com/office/drawing/2014/main" id="{D94FC462-30F1-A64F-9C61-3E5C17A45651}"/>
              </a:ext>
            </a:extLst>
          </p:cNvPr>
          <p:cNvSpPr/>
          <p:nvPr/>
        </p:nvSpPr>
        <p:spPr>
          <a:xfrm>
            <a:off x="7486363" y="2247551"/>
            <a:ext cx="1908000" cy="501460"/>
          </a:xfrm>
          <a:prstGeom prst="flowChartOnlineStorage">
            <a:avLst/>
          </a:prstGeom>
          <a:solidFill>
            <a:schemeClr val="accent4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ysClr val="windowText" lastClr="000000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지갑</a:t>
            </a:r>
            <a:r>
              <a:rPr lang="en-US" altLang="ko-KR" dirty="0">
                <a:solidFill>
                  <a:sysClr val="windowText" lastClr="000000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, </a:t>
            </a:r>
            <a:r>
              <a:rPr lang="ko-KR" altLang="en-US" dirty="0">
                <a:solidFill>
                  <a:sysClr val="windowText" lastClr="000000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가방</a:t>
            </a:r>
          </a:p>
        </p:txBody>
      </p:sp>
      <p:sp>
        <p:nvSpPr>
          <p:cNvPr id="34" name="순서도: 저장 데이터 33">
            <a:extLst>
              <a:ext uri="{FF2B5EF4-FFF2-40B4-BE49-F238E27FC236}">
                <a16:creationId xmlns:a16="http://schemas.microsoft.com/office/drawing/2014/main" id="{41B398EE-AAF1-4B9B-C232-37CA7A84EADE}"/>
              </a:ext>
            </a:extLst>
          </p:cNvPr>
          <p:cNvSpPr/>
          <p:nvPr/>
        </p:nvSpPr>
        <p:spPr>
          <a:xfrm flipH="1">
            <a:off x="5308488" y="2247551"/>
            <a:ext cx="1908000" cy="501460"/>
          </a:xfrm>
          <a:prstGeom prst="flowChartOnlineStorage">
            <a:avLst/>
          </a:prstGeom>
          <a:solidFill>
            <a:srgbClr val="0070C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bg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현수막</a:t>
            </a:r>
          </a:p>
        </p:txBody>
      </p:sp>
      <p:cxnSp>
        <p:nvCxnSpPr>
          <p:cNvPr id="54" name="연결선: 꺾임 53">
            <a:extLst>
              <a:ext uri="{FF2B5EF4-FFF2-40B4-BE49-F238E27FC236}">
                <a16:creationId xmlns:a16="http://schemas.microsoft.com/office/drawing/2014/main" id="{6FAA6A3A-668C-CF3D-211E-0245977ADE9F}"/>
              </a:ext>
            </a:extLst>
          </p:cNvPr>
          <p:cNvCxnSpPr>
            <a:cxnSpLocks/>
            <a:stCxn id="34" idx="0"/>
            <a:endCxn id="18" idx="0"/>
          </p:cNvCxnSpPr>
          <p:nvPr/>
        </p:nvCxnSpPr>
        <p:spPr>
          <a:xfrm rot="5400000" flipH="1" flipV="1">
            <a:off x="7351425" y="1158614"/>
            <a:ext cx="12700" cy="2177875"/>
          </a:xfrm>
          <a:prstGeom prst="bentConnector3">
            <a:avLst>
              <a:gd name="adj1" fmla="val 1800000"/>
            </a:avLst>
          </a:prstGeom>
          <a:ln w="28575">
            <a:solidFill>
              <a:schemeClr val="tx1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AutoShape 2">
            <a:extLst>
              <a:ext uri="{FF2B5EF4-FFF2-40B4-BE49-F238E27FC236}">
                <a16:creationId xmlns:a16="http://schemas.microsoft.com/office/drawing/2014/main" id="{21066499-3F3D-4403-8689-BE799B530617}"/>
              </a:ext>
            </a:extLst>
          </p:cNvPr>
          <p:cNvSpPr>
            <a:spLocks/>
          </p:cNvSpPr>
          <p:nvPr/>
        </p:nvSpPr>
        <p:spPr bwMode="auto">
          <a:xfrm rot="16200000">
            <a:off x="2410207" y="3760847"/>
            <a:ext cx="278818" cy="4709092"/>
          </a:xfrm>
          <a:prstGeom prst="leftBrace">
            <a:avLst>
              <a:gd name="adj1" fmla="val 111146"/>
              <a:gd name="adj2" fmla="val 49710"/>
            </a:avLst>
          </a:prstGeom>
          <a:noFill/>
          <a:ln w="28575" cap="rnd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ko-KR" altLang="en-US" dirty="0">
              <a:solidFill>
                <a:schemeClr val="tx1">
                  <a:lumMod val="95000"/>
                  <a:lumOff val="5000"/>
                </a:schemeClr>
              </a:solidFill>
              <a:latin typeface="굴림" pitchFamily="50" charset="-127"/>
              <a:ea typeface="굴림" pitchFamily="50" charset="-127"/>
            </a:endParaRPr>
          </a:p>
        </p:txBody>
      </p:sp>
      <p:pic>
        <p:nvPicPr>
          <p:cNvPr id="30" name="Picture 3" descr="w1 복사본">
            <a:extLst>
              <a:ext uri="{FF2B5EF4-FFF2-40B4-BE49-F238E27FC236}">
                <a16:creationId xmlns:a16="http://schemas.microsoft.com/office/drawing/2014/main" id="{C51F314E-1F2F-422B-B4A3-BB2BD187D66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2626047" y="6198007"/>
            <a:ext cx="601663" cy="584200"/>
          </a:xfrm>
          <a:prstGeom prst="rect">
            <a:avLst/>
          </a:prstGeom>
          <a:noFill/>
        </p:spPr>
      </p:pic>
      <p:pic>
        <p:nvPicPr>
          <p:cNvPr id="31" name="Picture 4" descr="w2 복사본">
            <a:extLst>
              <a:ext uri="{FF2B5EF4-FFF2-40B4-BE49-F238E27FC236}">
                <a16:creationId xmlns:a16="http://schemas.microsoft.com/office/drawing/2014/main" id="{57367B33-A047-4AC3-8994-7ED4FDB0FC4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678291" y="6198007"/>
            <a:ext cx="587375" cy="569913"/>
          </a:xfrm>
          <a:prstGeom prst="rect">
            <a:avLst/>
          </a:prstGeom>
          <a:noFill/>
        </p:spPr>
      </p:pic>
      <p:sp>
        <p:nvSpPr>
          <p:cNvPr id="32" name="AutoShape 2">
            <a:extLst>
              <a:ext uri="{FF2B5EF4-FFF2-40B4-BE49-F238E27FC236}">
                <a16:creationId xmlns:a16="http://schemas.microsoft.com/office/drawing/2014/main" id="{9E481DF4-AE21-4033-9EB2-1203A9078229}"/>
              </a:ext>
            </a:extLst>
          </p:cNvPr>
          <p:cNvSpPr>
            <a:spLocks/>
          </p:cNvSpPr>
          <p:nvPr/>
        </p:nvSpPr>
        <p:spPr bwMode="auto">
          <a:xfrm rot="16200000">
            <a:off x="7201582" y="3740796"/>
            <a:ext cx="278818" cy="4739881"/>
          </a:xfrm>
          <a:prstGeom prst="leftBrace">
            <a:avLst>
              <a:gd name="adj1" fmla="val 111146"/>
              <a:gd name="adj2" fmla="val 49710"/>
            </a:avLst>
          </a:prstGeom>
          <a:noFill/>
          <a:ln w="28575" cap="rnd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ko-KR" altLang="en-US" dirty="0">
              <a:solidFill>
                <a:schemeClr val="tx1">
                  <a:lumMod val="95000"/>
                  <a:lumOff val="5000"/>
                </a:schemeClr>
              </a:solidFill>
              <a:latin typeface="굴림" pitchFamily="50" charset="-127"/>
              <a:ea typeface="굴림" pitchFamily="50" charset="-127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2CC3945C-3C70-42AB-BCDD-214EA58DFF23}"/>
              </a:ext>
            </a:extLst>
          </p:cNvPr>
          <p:cNvSpPr txBox="1"/>
          <p:nvPr/>
        </p:nvSpPr>
        <p:spPr>
          <a:xfrm>
            <a:off x="7544846" y="4373784"/>
            <a:ext cx="151787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ko-KR" altLang="en-US" dirty="0">
                <a:solidFill>
                  <a:sysClr val="windowText" lastClr="000000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페트병</a:t>
            </a:r>
            <a:r>
              <a:rPr lang="en-US" altLang="ko-KR" dirty="0">
                <a:solidFill>
                  <a:sysClr val="windowText" lastClr="000000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, </a:t>
            </a:r>
            <a:r>
              <a:rPr lang="ko-KR" altLang="en-US" dirty="0">
                <a:solidFill>
                  <a:sysClr val="windowText" lastClr="000000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빨대</a:t>
            </a:r>
            <a:endParaRPr lang="ko-KR" altLang="en-US" dirty="0"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5" name="구름 4">
            <a:extLst>
              <a:ext uri="{FF2B5EF4-FFF2-40B4-BE49-F238E27FC236}">
                <a16:creationId xmlns:a16="http://schemas.microsoft.com/office/drawing/2014/main" id="{0971A046-B62A-032F-C8F9-8BD5D3D20BDE}"/>
              </a:ext>
            </a:extLst>
          </p:cNvPr>
          <p:cNvSpPr/>
          <p:nvPr/>
        </p:nvSpPr>
        <p:spPr>
          <a:xfrm>
            <a:off x="2968103" y="4123669"/>
            <a:ext cx="1542937" cy="747373"/>
          </a:xfrm>
          <a:prstGeom prst="cloud">
            <a:avLst/>
          </a:prstGeom>
          <a:solidFill>
            <a:schemeClr val="accent4">
              <a:lumMod val="40000"/>
              <a:lumOff val="6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 err="1">
                <a:solidFill>
                  <a:sysClr val="windowText" lastClr="000000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네프론</a:t>
            </a:r>
            <a:endParaRPr lang="ko-KR" altLang="en-US" dirty="0">
              <a:solidFill>
                <a:sysClr val="windowText" lastClr="000000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6" name="배지 5">
            <a:extLst>
              <a:ext uri="{FF2B5EF4-FFF2-40B4-BE49-F238E27FC236}">
                <a16:creationId xmlns:a16="http://schemas.microsoft.com/office/drawing/2014/main" id="{53F74AEA-4B8A-2A62-CD38-118181A97B7D}"/>
              </a:ext>
            </a:extLst>
          </p:cNvPr>
          <p:cNvSpPr/>
          <p:nvPr/>
        </p:nvSpPr>
        <p:spPr>
          <a:xfrm>
            <a:off x="3085882" y="5032624"/>
            <a:ext cx="1307380" cy="720000"/>
          </a:xfrm>
          <a:prstGeom prst="plaque">
            <a:avLst/>
          </a:prstGeom>
          <a:solidFill>
            <a:schemeClr val="accent4">
              <a:lumMod val="40000"/>
              <a:lumOff val="6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ysClr val="windowText" lastClr="000000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회수로봇</a:t>
            </a:r>
          </a:p>
        </p:txBody>
      </p:sp>
      <p:sp>
        <p:nvSpPr>
          <p:cNvPr id="8" name="두루마리 모양: 세로로 말림 7">
            <a:extLst>
              <a:ext uri="{FF2B5EF4-FFF2-40B4-BE49-F238E27FC236}">
                <a16:creationId xmlns:a16="http://schemas.microsoft.com/office/drawing/2014/main" id="{3FC587EF-2D56-983D-06A7-A6B5008FBEB1}"/>
              </a:ext>
            </a:extLst>
          </p:cNvPr>
          <p:cNvSpPr/>
          <p:nvPr/>
        </p:nvSpPr>
        <p:spPr>
          <a:xfrm>
            <a:off x="5921385" y="3601563"/>
            <a:ext cx="2880000" cy="476948"/>
          </a:xfrm>
          <a:prstGeom prst="verticalScroll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업사이클링</a:t>
            </a:r>
          </a:p>
        </p:txBody>
      </p:sp>
      <p:sp>
        <p:nvSpPr>
          <p:cNvPr id="9" name="순서도: 화면 표시 8">
            <a:extLst>
              <a:ext uri="{FF2B5EF4-FFF2-40B4-BE49-F238E27FC236}">
                <a16:creationId xmlns:a16="http://schemas.microsoft.com/office/drawing/2014/main" id="{A9B33342-57E4-0036-3A71-8B4FE44C372D}"/>
              </a:ext>
            </a:extLst>
          </p:cNvPr>
          <p:cNvSpPr/>
          <p:nvPr/>
        </p:nvSpPr>
        <p:spPr>
          <a:xfrm flipH="1">
            <a:off x="5921385" y="1411257"/>
            <a:ext cx="2880000" cy="453198"/>
          </a:xfrm>
          <a:prstGeom prst="flowChartDisplay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ysClr val="windowText" lastClr="000000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재활용을 넘어</a:t>
            </a:r>
          </a:p>
        </p:txBody>
      </p:sp>
    </p:spTree>
    <p:extLst>
      <p:ext uri="{BB962C8B-B14F-4D97-AF65-F5344CB8AC3E}">
        <p14:creationId xmlns:p14="http://schemas.microsoft.com/office/powerpoint/2010/main" val="2589293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AsOne/>
      </p:bldGraphic>
    </p:bldLst>
  </p:timing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 w="9525">
          <a:solidFill>
            <a:schemeClr val="tx1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433</TotalTime>
  <Words>216</Words>
  <Application>Microsoft Office PowerPoint</Application>
  <PresentationFormat>A4 용지(210x297mm)</PresentationFormat>
  <Paragraphs>65</Paragraphs>
  <Slides>6</Slides>
  <Notes>0</Notes>
  <HiddenSlides>0</HiddenSlides>
  <MMClips>1</MMClips>
  <ScaleCrop>false</ScaleCrop>
  <HeadingPairs>
    <vt:vector size="6" baseType="variant">
      <vt:variant>
        <vt:lpstr>사용한 글꼴</vt:lpstr>
      </vt:variant>
      <vt:variant>
        <vt:i4>8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6</vt:i4>
      </vt:variant>
    </vt:vector>
  </HeadingPairs>
  <TitlesOfParts>
    <vt:vector size="15" baseType="lpstr">
      <vt:lpstr>굴림</vt:lpstr>
      <vt:lpstr>궁서</vt:lpstr>
      <vt:lpstr>돋움</vt:lpstr>
      <vt:lpstr>맑은 고딕</vt:lpstr>
      <vt:lpstr>Arial</vt:lpstr>
      <vt:lpstr>Calibri</vt:lpstr>
      <vt:lpstr>Calibri Light</vt:lpstr>
      <vt:lpstr>Wingdings</vt:lpstr>
      <vt:lpstr>Office 테마</vt:lpstr>
      <vt:lpstr>PowerPoint 프레젠테이션</vt:lpstr>
      <vt:lpstr>목차</vt:lpstr>
      <vt:lpstr>1. 플라스틱 다이어트</vt:lpstr>
      <vt:lpstr>2. 플라스틱의 3대 핵심 위해성</vt:lpstr>
      <vt:lpstr>3. 국내 플라스틱 발생량</vt:lpstr>
      <vt:lpstr>4. 분리배출 선순환 업사이클링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ITQ KPC</dc:creator>
  <cp:lastModifiedBy>[1학년 9반]박지산</cp:lastModifiedBy>
  <cp:revision>48</cp:revision>
  <dcterms:created xsi:type="dcterms:W3CDTF">2023-07-20T02:58:21Z</dcterms:created>
  <dcterms:modified xsi:type="dcterms:W3CDTF">2026-04-28T01:16:52Z</dcterms:modified>
</cp:coreProperties>
</file>