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6.JPG" ContentType="image/gif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DFF"/>
    <a:srgbClr val="FFB7FF"/>
    <a:srgbClr val="71D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테마 스타일 1 - 강조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84" autoAdjust="0"/>
    <p:restoredTop sz="94660"/>
  </p:normalViewPr>
  <p:slideViewPr>
    <p:cSldViewPr snapToGrid="0" showGuides="1">
      <p:cViewPr varScale="1">
        <p:scale>
          <a:sx n="61" d="100"/>
          <a:sy n="61" d="100"/>
        </p:scale>
        <p:origin x="53" y="398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도시별 이산화질소 오염도</a:t>
            </a:r>
            <a:r>
              <a:rPr lang="en-US" altLang="ko-KR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(</a:t>
            </a:r>
            <a:r>
              <a:rPr lang="ko-KR" altLang="en-US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단위</a:t>
            </a:r>
            <a:r>
              <a:rPr lang="en-US" altLang="ko-KR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:ppm)</a:t>
            </a:r>
            <a:endParaRPr lang="ko-KR" sz="2400" b="1" dirty="0"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algn="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2020년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4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05-4AD9-AE9C-28A3394C7F3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서울</c:v>
                </c:pt>
                <c:pt idx="1">
                  <c:v>부산</c:v>
                </c:pt>
                <c:pt idx="2">
                  <c:v>대구</c:v>
                </c:pt>
                <c:pt idx="3">
                  <c:v>인천</c:v>
                </c:pt>
                <c:pt idx="4">
                  <c:v>광주</c:v>
                </c:pt>
              </c:strCache>
            </c:strRef>
          </c:cat>
          <c:val>
            <c:numRef>
              <c:f>Sheet1!$B$2:$F$2</c:f>
              <c:numCache>
                <c:formatCode>0.000</c:formatCode>
                <c:ptCount val="5"/>
                <c:pt idx="0">
                  <c:v>2.4E-2</c:v>
                </c:pt>
                <c:pt idx="1">
                  <c:v>1.6E-2</c:v>
                </c:pt>
                <c:pt idx="2">
                  <c:v>1.7000000000000001E-2</c:v>
                </c:pt>
                <c:pt idx="3">
                  <c:v>0.02</c:v>
                </c:pt>
                <c:pt idx="4">
                  <c:v>1.4E-2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F5-481C-90ED-2FE3AEF8BD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2612160"/>
        <c:axId val="23259968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2024년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Sheet1!$B$1:$F$1</c:f>
              <c:strCache>
                <c:ptCount val="5"/>
                <c:pt idx="0">
                  <c:v>서울</c:v>
                </c:pt>
                <c:pt idx="1">
                  <c:v>부산</c:v>
                </c:pt>
                <c:pt idx="2">
                  <c:v>대구</c:v>
                </c:pt>
                <c:pt idx="3">
                  <c:v>인천</c:v>
                </c:pt>
                <c:pt idx="4">
                  <c:v>광주</c:v>
                </c:pt>
              </c:strCache>
            </c:strRef>
          </c:cat>
          <c:val>
            <c:numRef>
              <c:f>Sheet1!$B$3:$F$3</c:f>
              <c:numCache>
                <c:formatCode>0.000</c:formatCode>
                <c:ptCount val="5"/>
                <c:pt idx="0">
                  <c:v>1.9E-2</c:v>
                </c:pt>
                <c:pt idx="1">
                  <c:v>1.2999999999999999E-2</c:v>
                </c:pt>
                <c:pt idx="2">
                  <c:v>1.2999999999999999E-2</c:v>
                </c:pt>
                <c:pt idx="3">
                  <c:v>1.7000000000000001E-2</c:v>
                </c:pt>
                <c:pt idx="4">
                  <c:v>1.2999999999999999E-2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8F5-481C-90ED-2FE3AEF8BD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32603520"/>
        <c:axId val="284132080"/>
      </c:lineChart>
      <c:catAx>
        <c:axId val="232612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599680"/>
        <c:crosses val="autoZero"/>
        <c:auto val="1"/>
        <c:lblAlgn val="ctr"/>
        <c:lblOffset val="100"/>
        <c:noMultiLvlLbl val="0"/>
      </c:catAx>
      <c:valAx>
        <c:axId val="232599680"/>
        <c:scaling>
          <c:orientation val="minMax"/>
        </c:scaling>
        <c:delete val="0"/>
        <c:axPos val="l"/>
        <c:numFmt formatCode="0.000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612160"/>
        <c:crosses val="autoZero"/>
        <c:crossBetween val="between"/>
      </c:valAx>
      <c:valAx>
        <c:axId val="284132080"/>
        <c:scaling>
          <c:orientation val="minMax"/>
        </c:scaling>
        <c:delete val="0"/>
        <c:axPos val="r"/>
        <c:numFmt formatCode="0.000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603520"/>
        <c:crosses val="max"/>
        <c:crossBetween val="between"/>
        <c:majorUnit val="5.000000000000001E-3"/>
      </c:valAx>
      <c:catAx>
        <c:axId val="2326035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84132080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solidFill>
            <a:schemeClr val="tx1"/>
          </a:solidFill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51A563-305E-463A-B164-EC99681FDFF7}" type="doc">
      <dgm:prSet loTypeId="urn:microsoft.com/office/officeart/2008/layout/HorizontalMultiLevelHierarchy" loCatId="hierarchy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A7A127C5-A816-496E-AC11-9FE9B27CCAC5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돋움" panose="020B0600000101010101" pitchFamily="50" charset="-127"/>
              <a:ea typeface="돋움" panose="020B0600000101010101" pitchFamily="50" charset="-127"/>
            </a:rPr>
            <a:t>미세먼지</a:t>
          </a:r>
        </a:p>
      </dgm:t>
    </dgm:pt>
    <dgm:pt modelId="{57A3A8CE-6580-4BE5-BE29-1E4E1BADC2AE}" type="parTrans" cxnId="{2E848B4A-61A9-47FD-A93A-39D8AECF8412}">
      <dgm:prSet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51D4BB8E-B00A-4E8F-941D-13A171149815}" type="sibTrans" cxnId="{2E848B4A-61A9-47FD-A93A-39D8AECF8412}">
      <dgm:prSet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81DA6E95-E98E-4CFC-91B1-5334D77D6731}">
      <dgm:prSet custT="1"/>
      <dgm:spPr/>
      <dgm:t>
        <a:bodyPr/>
        <a:lstStyle/>
        <a:p>
          <a:pPr latinLnBrk="1"/>
          <a:r>
            <a:rPr lang="ko-KR" altLang="en-US" sz="1800" dirty="0">
              <a:latin typeface="돋움" panose="020B0600000101010101" pitchFamily="50" charset="-127"/>
              <a:ea typeface="돋움" panose="020B0600000101010101" pitchFamily="50" charset="-127"/>
            </a:rPr>
            <a:t>황사</a:t>
          </a:r>
        </a:p>
      </dgm:t>
    </dgm:pt>
    <dgm:pt modelId="{4999CA28-25C9-404C-8E9C-25866B58A026}" type="parTrans" cxnId="{C20B8209-805A-4B0C-A3B2-B4E543E74C7E}">
      <dgm:prSet custT="1"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AA582B6E-DF7B-4243-B518-B6B3584DE916}" type="sibTrans" cxnId="{C20B8209-805A-4B0C-A3B2-B4E543E74C7E}">
      <dgm:prSet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11E74FFE-E3B3-405E-BAA0-C992D0C80482}">
      <dgm:prSet custT="1"/>
      <dgm:spPr/>
      <dgm:t>
        <a:bodyPr/>
        <a:lstStyle/>
        <a:p>
          <a:pPr latinLnBrk="1"/>
          <a:r>
            <a:rPr lang="ko-KR" altLang="en-US" sz="1800" dirty="0">
              <a:latin typeface="돋움" panose="020B0600000101010101" pitchFamily="50" charset="-127"/>
              <a:ea typeface="돋움" panose="020B0600000101010101" pitchFamily="50" charset="-127"/>
            </a:rPr>
            <a:t>꽃가루</a:t>
          </a:r>
        </a:p>
      </dgm:t>
    </dgm:pt>
    <dgm:pt modelId="{421131AD-49E9-44C7-85E9-EC37A01DE5DE}" type="parTrans" cxnId="{088F8FCB-A517-4ECE-920F-6524A2E01354}">
      <dgm:prSet custT="1"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99190CA1-6965-4EE3-B338-C193C7927552}" type="sibTrans" cxnId="{088F8FCB-A517-4ECE-920F-6524A2E01354}">
      <dgm:prSet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CAD6F40B-8894-41D0-B035-82B83E077437}">
      <dgm:prSet custT="1"/>
      <dgm:spPr/>
      <dgm:t>
        <a:bodyPr/>
        <a:lstStyle/>
        <a:p>
          <a:pPr latinLnBrk="1"/>
          <a:r>
            <a:rPr lang="ko-KR" altLang="en-US" sz="1800" dirty="0">
              <a:latin typeface="돋움" panose="020B0600000101010101" pitchFamily="50" charset="-127"/>
              <a:ea typeface="돋움" panose="020B0600000101010101" pitchFamily="50" charset="-127"/>
            </a:rPr>
            <a:t>화산재</a:t>
          </a:r>
        </a:p>
      </dgm:t>
    </dgm:pt>
    <dgm:pt modelId="{C03F9211-C7CB-41E5-9D89-C96DA037309D}" type="parTrans" cxnId="{7E235E94-B80D-4B42-98F8-EB0655E9968D}">
      <dgm:prSet custT="1"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FF6AC876-58DE-4BEC-B58A-C5A4465A3534}" type="sibTrans" cxnId="{7E235E94-B80D-4B42-98F8-EB0655E9968D}">
      <dgm:prSet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654BE380-BEDA-464D-9C7D-5D3E09117169}">
      <dgm:prSet custT="1"/>
      <dgm:spPr/>
      <dgm:t>
        <a:bodyPr/>
        <a:lstStyle/>
        <a:p>
          <a:pPr latinLnBrk="1"/>
          <a:r>
            <a:rPr lang="ko-KR" altLang="en-US" sz="1800" dirty="0">
              <a:latin typeface="돋움" panose="020B0600000101010101" pitchFamily="50" charset="-127"/>
              <a:ea typeface="돋움" panose="020B0600000101010101" pitchFamily="50" charset="-127"/>
            </a:rPr>
            <a:t>해염 입자</a:t>
          </a:r>
        </a:p>
      </dgm:t>
    </dgm:pt>
    <dgm:pt modelId="{0E7462E5-69A0-429F-8A57-81A175B57AAB}" type="parTrans" cxnId="{6E5E7B8F-9CAD-4B98-BB43-B7EA6DD25C05}">
      <dgm:prSet custT="1"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307AD1E2-5F29-45BC-87A5-D60EB0A4BC68}" type="sibTrans" cxnId="{6E5E7B8F-9CAD-4B98-BB43-B7EA6DD25C05}">
      <dgm:prSet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EDC0C16C-E8DE-43B7-95E8-76A0B831D73F}" type="pres">
      <dgm:prSet presAssocID="{8851A563-305E-463A-B164-EC99681FDFF7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A0CC991C-1670-4E3D-99D8-8BBEE70F50DE}" type="pres">
      <dgm:prSet presAssocID="{A7A127C5-A816-496E-AC11-9FE9B27CCAC5}" presName="root1" presStyleCnt="0"/>
      <dgm:spPr/>
    </dgm:pt>
    <dgm:pt modelId="{C1B9CA37-4C8B-4F19-9CC1-BD1B119B1180}" type="pres">
      <dgm:prSet presAssocID="{A7A127C5-A816-496E-AC11-9FE9B27CCAC5}" presName="LevelOneTextNode" presStyleLbl="node0" presStyleIdx="0" presStyleCnt="1">
        <dgm:presLayoutVars>
          <dgm:chPref val="3"/>
        </dgm:presLayoutVars>
      </dgm:prSet>
      <dgm:spPr/>
    </dgm:pt>
    <dgm:pt modelId="{6DB73530-27DC-4932-B6BB-31D285085665}" type="pres">
      <dgm:prSet presAssocID="{A7A127C5-A816-496E-AC11-9FE9B27CCAC5}" presName="level2hierChild" presStyleCnt="0"/>
      <dgm:spPr/>
    </dgm:pt>
    <dgm:pt modelId="{6988C433-1D37-4B6A-A631-35189B56F3A4}" type="pres">
      <dgm:prSet presAssocID="{4999CA28-25C9-404C-8E9C-25866B58A026}" presName="conn2-1" presStyleLbl="parChTrans1D2" presStyleIdx="0" presStyleCnt="4"/>
      <dgm:spPr/>
    </dgm:pt>
    <dgm:pt modelId="{F59C139E-758E-47A1-A49A-84D32B720A22}" type="pres">
      <dgm:prSet presAssocID="{4999CA28-25C9-404C-8E9C-25866B58A026}" presName="connTx" presStyleLbl="parChTrans1D2" presStyleIdx="0" presStyleCnt="4"/>
      <dgm:spPr/>
    </dgm:pt>
    <dgm:pt modelId="{116087E7-3BA8-48FD-910C-03E34E514875}" type="pres">
      <dgm:prSet presAssocID="{81DA6E95-E98E-4CFC-91B1-5334D77D6731}" presName="root2" presStyleCnt="0"/>
      <dgm:spPr/>
    </dgm:pt>
    <dgm:pt modelId="{332C1504-CAF4-41F3-A622-563150F3117F}" type="pres">
      <dgm:prSet presAssocID="{81DA6E95-E98E-4CFC-91B1-5334D77D6731}" presName="LevelTwoTextNode" presStyleLbl="node2" presStyleIdx="0" presStyleCnt="4">
        <dgm:presLayoutVars>
          <dgm:chPref val="3"/>
        </dgm:presLayoutVars>
      </dgm:prSet>
      <dgm:spPr/>
    </dgm:pt>
    <dgm:pt modelId="{058090B5-D2C0-4B90-9E12-53A9EC8E9EA5}" type="pres">
      <dgm:prSet presAssocID="{81DA6E95-E98E-4CFC-91B1-5334D77D6731}" presName="level3hierChild" presStyleCnt="0"/>
      <dgm:spPr/>
    </dgm:pt>
    <dgm:pt modelId="{34FEAB0C-C0CD-4EE9-9DC2-450C276B3E30}" type="pres">
      <dgm:prSet presAssocID="{421131AD-49E9-44C7-85E9-EC37A01DE5DE}" presName="conn2-1" presStyleLbl="parChTrans1D2" presStyleIdx="1" presStyleCnt="4"/>
      <dgm:spPr/>
    </dgm:pt>
    <dgm:pt modelId="{2C09C92F-3BE3-4C1E-B742-F7E0733F37D9}" type="pres">
      <dgm:prSet presAssocID="{421131AD-49E9-44C7-85E9-EC37A01DE5DE}" presName="connTx" presStyleLbl="parChTrans1D2" presStyleIdx="1" presStyleCnt="4"/>
      <dgm:spPr/>
    </dgm:pt>
    <dgm:pt modelId="{C337AC8F-C660-486E-95E3-7D306634636E}" type="pres">
      <dgm:prSet presAssocID="{11E74FFE-E3B3-405E-BAA0-C992D0C80482}" presName="root2" presStyleCnt="0"/>
      <dgm:spPr/>
    </dgm:pt>
    <dgm:pt modelId="{3904C1A8-CB5B-4C4E-91A2-5C333C970765}" type="pres">
      <dgm:prSet presAssocID="{11E74FFE-E3B3-405E-BAA0-C992D0C80482}" presName="LevelTwoTextNode" presStyleLbl="node2" presStyleIdx="1" presStyleCnt="4">
        <dgm:presLayoutVars>
          <dgm:chPref val="3"/>
        </dgm:presLayoutVars>
      </dgm:prSet>
      <dgm:spPr/>
    </dgm:pt>
    <dgm:pt modelId="{4371D6BC-7555-45CD-96DB-35FA6FB07EE0}" type="pres">
      <dgm:prSet presAssocID="{11E74FFE-E3B3-405E-BAA0-C992D0C80482}" presName="level3hierChild" presStyleCnt="0"/>
      <dgm:spPr/>
    </dgm:pt>
    <dgm:pt modelId="{4D76E457-A960-44EA-8DAB-1577CC143E95}" type="pres">
      <dgm:prSet presAssocID="{C03F9211-C7CB-41E5-9D89-C96DA037309D}" presName="conn2-1" presStyleLbl="parChTrans1D2" presStyleIdx="2" presStyleCnt="4"/>
      <dgm:spPr/>
    </dgm:pt>
    <dgm:pt modelId="{3849BD48-42A9-4D54-A983-CFA2564A8019}" type="pres">
      <dgm:prSet presAssocID="{C03F9211-C7CB-41E5-9D89-C96DA037309D}" presName="connTx" presStyleLbl="parChTrans1D2" presStyleIdx="2" presStyleCnt="4"/>
      <dgm:spPr/>
    </dgm:pt>
    <dgm:pt modelId="{6CF4933C-2016-41B3-A338-11B46305342C}" type="pres">
      <dgm:prSet presAssocID="{CAD6F40B-8894-41D0-B035-82B83E077437}" presName="root2" presStyleCnt="0"/>
      <dgm:spPr/>
    </dgm:pt>
    <dgm:pt modelId="{6C458ED2-1C23-47A6-B558-C50951F34B72}" type="pres">
      <dgm:prSet presAssocID="{CAD6F40B-8894-41D0-B035-82B83E077437}" presName="LevelTwoTextNode" presStyleLbl="node2" presStyleIdx="2" presStyleCnt="4">
        <dgm:presLayoutVars>
          <dgm:chPref val="3"/>
        </dgm:presLayoutVars>
      </dgm:prSet>
      <dgm:spPr/>
    </dgm:pt>
    <dgm:pt modelId="{CD53C68B-07B3-481A-9F3D-B3E4FDF37C47}" type="pres">
      <dgm:prSet presAssocID="{CAD6F40B-8894-41D0-B035-82B83E077437}" presName="level3hierChild" presStyleCnt="0"/>
      <dgm:spPr/>
    </dgm:pt>
    <dgm:pt modelId="{7715D7A5-F6F2-4806-BC3A-9E3996282774}" type="pres">
      <dgm:prSet presAssocID="{0E7462E5-69A0-429F-8A57-81A175B57AAB}" presName="conn2-1" presStyleLbl="parChTrans1D2" presStyleIdx="3" presStyleCnt="4"/>
      <dgm:spPr/>
    </dgm:pt>
    <dgm:pt modelId="{8765763E-590C-4A28-A7FB-AAAE81FFA10F}" type="pres">
      <dgm:prSet presAssocID="{0E7462E5-69A0-429F-8A57-81A175B57AAB}" presName="connTx" presStyleLbl="parChTrans1D2" presStyleIdx="3" presStyleCnt="4"/>
      <dgm:spPr/>
    </dgm:pt>
    <dgm:pt modelId="{65AD1838-7ACF-4771-A172-592569C7B334}" type="pres">
      <dgm:prSet presAssocID="{654BE380-BEDA-464D-9C7D-5D3E09117169}" presName="root2" presStyleCnt="0"/>
      <dgm:spPr/>
    </dgm:pt>
    <dgm:pt modelId="{915CDDA8-53CD-4334-B770-7303A2ACDA4A}" type="pres">
      <dgm:prSet presAssocID="{654BE380-BEDA-464D-9C7D-5D3E09117169}" presName="LevelTwoTextNode" presStyleLbl="node2" presStyleIdx="3" presStyleCnt="4">
        <dgm:presLayoutVars>
          <dgm:chPref val="3"/>
        </dgm:presLayoutVars>
      </dgm:prSet>
      <dgm:spPr/>
    </dgm:pt>
    <dgm:pt modelId="{80907C2E-2A6F-4397-AB92-48C6E00C2A21}" type="pres">
      <dgm:prSet presAssocID="{654BE380-BEDA-464D-9C7D-5D3E09117169}" presName="level3hierChild" presStyleCnt="0"/>
      <dgm:spPr/>
    </dgm:pt>
  </dgm:ptLst>
  <dgm:cxnLst>
    <dgm:cxn modelId="{67C0A604-005E-487E-9B6B-8601EB109F02}" type="presOf" srcId="{4999CA28-25C9-404C-8E9C-25866B58A026}" destId="{F59C139E-758E-47A1-A49A-84D32B720A22}" srcOrd="1" destOrd="0" presId="urn:microsoft.com/office/officeart/2008/layout/HorizontalMultiLevelHierarchy"/>
    <dgm:cxn modelId="{C20B8209-805A-4B0C-A3B2-B4E543E74C7E}" srcId="{A7A127C5-A816-496E-AC11-9FE9B27CCAC5}" destId="{81DA6E95-E98E-4CFC-91B1-5334D77D6731}" srcOrd="0" destOrd="0" parTransId="{4999CA28-25C9-404C-8E9C-25866B58A026}" sibTransId="{AA582B6E-DF7B-4243-B518-B6B3584DE916}"/>
    <dgm:cxn modelId="{D8BC0113-61AE-4351-8C8A-5B7009DA0589}" type="presOf" srcId="{421131AD-49E9-44C7-85E9-EC37A01DE5DE}" destId="{2C09C92F-3BE3-4C1E-B742-F7E0733F37D9}" srcOrd="1" destOrd="0" presId="urn:microsoft.com/office/officeart/2008/layout/HorizontalMultiLevelHierarchy"/>
    <dgm:cxn modelId="{1FB70B16-7A97-4B9D-BDBD-D59FEB18716F}" type="presOf" srcId="{4999CA28-25C9-404C-8E9C-25866B58A026}" destId="{6988C433-1D37-4B6A-A631-35189B56F3A4}" srcOrd="0" destOrd="0" presId="urn:microsoft.com/office/officeart/2008/layout/HorizontalMultiLevelHierarchy"/>
    <dgm:cxn modelId="{54D6DD1C-39B9-4477-AE18-09ACC1582A55}" type="presOf" srcId="{C03F9211-C7CB-41E5-9D89-C96DA037309D}" destId="{3849BD48-42A9-4D54-A983-CFA2564A8019}" srcOrd="1" destOrd="0" presId="urn:microsoft.com/office/officeart/2008/layout/HorizontalMultiLevelHierarchy"/>
    <dgm:cxn modelId="{FECCE126-3D65-419F-98A9-7F87B8595A75}" type="presOf" srcId="{81DA6E95-E98E-4CFC-91B1-5334D77D6731}" destId="{332C1504-CAF4-41F3-A622-563150F3117F}" srcOrd="0" destOrd="0" presId="urn:microsoft.com/office/officeart/2008/layout/HorizontalMultiLevelHierarchy"/>
    <dgm:cxn modelId="{B8A6075C-714E-47D6-BE80-A20A3FCE93B4}" type="presOf" srcId="{0E7462E5-69A0-429F-8A57-81A175B57AAB}" destId="{7715D7A5-F6F2-4806-BC3A-9E3996282774}" srcOrd="0" destOrd="0" presId="urn:microsoft.com/office/officeart/2008/layout/HorizontalMultiLevelHierarchy"/>
    <dgm:cxn modelId="{B6AC2B60-51AE-486F-8556-EBB5369EC6AD}" type="presOf" srcId="{8851A563-305E-463A-B164-EC99681FDFF7}" destId="{EDC0C16C-E8DE-43B7-95E8-76A0B831D73F}" srcOrd="0" destOrd="0" presId="urn:microsoft.com/office/officeart/2008/layout/HorizontalMultiLevelHierarchy"/>
    <dgm:cxn modelId="{DBF0D942-8DB4-44A8-A117-7C5B4C984854}" type="presOf" srcId="{421131AD-49E9-44C7-85E9-EC37A01DE5DE}" destId="{34FEAB0C-C0CD-4EE9-9DC2-450C276B3E30}" srcOrd="0" destOrd="0" presId="urn:microsoft.com/office/officeart/2008/layout/HorizontalMultiLevelHierarchy"/>
    <dgm:cxn modelId="{2E848B4A-61A9-47FD-A93A-39D8AECF8412}" srcId="{8851A563-305E-463A-B164-EC99681FDFF7}" destId="{A7A127C5-A816-496E-AC11-9FE9B27CCAC5}" srcOrd="0" destOrd="0" parTransId="{57A3A8CE-6580-4BE5-BE29-1E4E1BADC2AE}" sibTransId="{51D4BB8E-B00A-4E8F-941D-13A171149815}"/>
    <dgm:cxn modelId="{8B227753-AAAD-44E1-9179-45815A164575}" type="presOf" srcId="{0E7462E5-69A0-429F-8A57-81A175B57AAB}" destId="{8765763E-590C-4A28-A7FB-AAAE81FFA10F}" srcOrd="1" destOrd="0" presId="urn:microsoft.com/office/officeart/2008/layout/HorizontalMultiLevelHierarchy"/>
    <dgm:cxn modelId="{E424078E-0EC2-4DCC-BDDB-03660B2200FF}" type="presOf" srcId="{11E74FFE-E3B3-405E-BAA0-C992D0C80482}" destId="{3904C1A8-CB5B-4C4E-91A2-5C333C970765}" srcOrd="0" destOrd="0" presId="urn:microsoft.com/office/officeart/2008/layout/HorizontalMultiLevelHierarchy"/>
    <dgm:cxn modelId="{6E5E7B8F-9CAD-4B98-BB43-B7EA6DD25C05}" srcId="{A7A127C5-A816-496E-AC11-9FE9B27CCAC5}" destId="{654BE380-BEDA-464D-9C7D-5D3E09117169}" srcOrd="3" destOrd="0" parTransId="{0E7462E5-69A0-429F-8A57-81A175B57AAB}" sibTransId="{307AD1E2-5F29-45BC-87A5-D60EB0A4BC68}"/>
    <dgm:cxn modelId="{8E88B392-B97D-409A-8F2B-D8AED2C8314C}" type="presOf" srcId="{C03F9211-C7CB-41E5-9D89-C96DA037309D}" destId="{4D76E457-A960-44EA-8DAB-1577CC143E95}" srcOrd="0" destOrd="0" presId="urn:microsoft.com/office/officeart/2008/layout/HorizontalMultiLevelHierarchy"/>
    <dgm:cxn modelId="{7E235E94-B80D-4B42-98F8-EB0655E9968D}" srcId="{A7A127C5-A816-496E-AC11-9FE9B27CCAC5}" destId="{CAD6F40B-8894-41D0-B035-82B83E077437}" srcOrd="2" destOrd="0" parTransId="{C03F9211-C7CB-41E5-9D89-C96DA037309D}" sibTransId="{FF6AC876-58DE-4BEC-B58A-C5A4465A3534}"/>
    <dgm:cxn modelId="{088F8FCB-A517-4ECE-920F-6524A2E01354}" srcId="{A7A127C5-A816-496E-AC11-9FE9B27CCAC5}" destId="{11E74FFE-E3B3-405E-BAA0-C992D0C80482}" srcOrd="1" destOrd="0" parTransId="{421131AD-49E9-44C7-85E9-EC37A01DE5DE}" sibTransId="{99190CA1-6965-4EE3-B338-C193C7927552}"/>
    <dgm:cxn modelId="{27D0F9CF-0FAD-4DBF-8C45-EADE02A45A69}" type="presOf" srcId="{654BE380-BEDA-464D-9C7D-5D3E09117169}" destId="{915CDDA8-53CD-4334-B770-7303A2ACDA4A}" srcOrd="0" destOrd="0" presId="urn:microsoft.com/office/officeart/2008/layout/HorizontalMultiLevelHierarchy"/>
    <dgm:cxn modelId="{199203D8-5441-42B5-A9DA-142B1F96159D}" type="presOf" srcId="{A7A127C5-A816-496E-AC11-9FE9B27CCAC5}" destId="{C1B9CA37-4C8B-4F19-9CC1-BD1B119B1180}" srcOrd="0" destOrd="0" presId="urn:microsoft.com/office/officeart/2008/layout/HorizontalMultiLevelHierarchy"/>
    <dgm:cxn modelId="{9CAEAFF2-7DDB-46DF-B90C-7DEE0772DF3E}" type="presOf" srcId="{CAD6F40B-8894-41D0-B035-82B83E077437}" destId="{6C458ED2-1C23-47A6-B558-C50951F34B72}" srcOrd="0" destOrd="0" presId="urn:microsoft.com/office/officeart/2008/layout/HorizontalMultiLevelHierarchy"/>
    <dgm:cxn modelId="{ECFAC0EC-4864-4FB2-9D02-D5BAD44639C1}" type="presParOf" srcId="{EDC0C16C-E8DE-43B7-95E8-76A0B831D73F}" destId="{A0CC991C-1670-4E3D-99D8-8BBEE70F50DE}" srcOrd="0" destOrd="0" presId="urn:microsoft.com/office/officeart/2008/layout/HorizontalMultiLevelHierarchy"/>
    <dgm:cxn modelId="{6C919BEF-EAA4-46FC-B5CE-CC3A55686995}" type="presParOf" srcId="{A0CC991C-1670-4E3D-99D8-8BBEE70F50DE}" destId="{C1B9CA37-4C8B-4F19-9CC1-BD1B119B1180}" srcOrd="0" destOrd="0" presId="urn:microsoft.com/office/officeart/2008/layout/HorizontalMultiLevelHierarchy"/>
    <dgm:cxn modelId="{243EE5DB-0BE6-4E30-8374-C7733CB72BF5}" type="presParOf" srcId="{A0CC991C-1670-4E3D-99D8-8BBEE70F50DE}" destId="{6DB73530-27DC-4932-B6BB-31D285085665}" srcOrd="1" destOrd="0" presId="urn:microsoft.com/office/officeart/2008/layout/HorizontalMultiLevelHierarchy"/>
    <dgm:cxn modelId="{0F059B8C-82E9-4BBA-BC1B-3C9A7645881A}" type="presParOf" srcId="{6DB73530-27DC-4932-B6BB-31D285085665}" destId="{6988C433-1D37-4B6A-A631-35189B56F3A4}" srcOrd="0" destOrd="0" presId="urn:microsoft.com/office/officeart/2008/layout/HorizontalMultiLevelHierarchy"/>
    <dgm:cxn modelId="{E98DB412-41DC-49D6-89AD-789981BAD36F}" type="presParOf" srcId="{6988C433-1D37-4B6A-A631-35189B56F3A4}" destId="{F59C139E-758E-47A1-A49A-84D32B720A22}" srcOrd="0" destOrd="0" presId="urn:microsoft.com/office/officeart/2008/layout/HorizontalMultiLevelHierarchy"/>
    <dgm:cxn modelId="{D18BFF01-29C7-4B4E-AA85-DD56D3FF194D}" type="presParOf" srcId="{6DB73530-27DC-4932-B6BB-31D285085665}" destId="{116087E7-3BA8-48FD-910C-03E34E514875}" srcOrd="1" destOrd="0" presId="urn:microsoft.com/office/officeart/2008/layout/HorizontalMultiLevelHierarchy"/>
    <dgm:cxn modelId="{F351C68D-7CA6-4AEE-917B-9767943F9CAF}" type="presParOf" srcId="{116087E7-3BA8-48FD-910C-03E34E514875}" destId="{332C1504-CAF4-41F3-A622-563150F3117F}" srcOrd="0" destOrd="0" presId="urn:microsoft.com/office/officeart/2008/layout/HorizontalMultiLevelHierarchy"/>
    <dgm:cxn modelId="{617E305F-9604-4806-85AD-19802875ECCB}" type="presParOf" srcId="{116087E7-3BA8-48FD-910C-03E34E514875}" destId="{058090B5-D2C0-4B90-9E12-53A9EC8E9EA5}" srcOrd="1" destOrd="0" presId="urn:microsoft.com/office/officeart/2008/layout/HorizontalMultiLevelHierarchy"/>
    <dgm:cxn modelId="{435069E3-DE20-4E5D-8DB2-71CA00EC9D31}" type="presParOf" srcId="{6DB73530-27DC-4932-B6BB-31D285085665}" destId="{34FEAB0C-C0CD-4EE9-9DC2-450C276B3E30}" srcOrd="2" destOrd="0" presId="urn:microsoft.com/office/officeart/2008/layout/HorizontalMultiLevelHierarchy"/>
    <dgm:cxn modelId="{3F28B05E-48C1-4ADC-8FB7-3151E1C689D5}" type="presParOf" srcId="{34FEAB0C-C0CD-4EE9-9DC2-450C276B3E30}" destId="{2C09C92F-3BE3-4C1E-B742-F7E0733F37D9}" srcOrd="0" destOrd="0" presId="urn:microsoft.com/office/officeart/2008/layout/HorizontalMultiLevelHierarchy"/>
    <dgm:cxn modelId="{FF3D0864-7AA3-442D-84E5-58554B44F0F0}" type="presParOf" srcId="{6DB73530-27DC-4932-B6BB-31D285085665}" destId="{C337AC8F-C660-486E-95E3-7D306634636E}" srcOrd="3" destOrd="0" presId="urn:microsoft.com/office/officeart/2008/layout/HorizontalMultiLevelHierarchy"/>
    <dgm:cxn modelId="{15841BBA-9885-4D85-815E-50A2CEBCEE3E}" type="presParOf" srcId="{C337AC8F-C660-486E-95E3-7D306634636E}" destId="{3904C1A8-CB5B-4C4E-91A2-5C333C970765}" srcOrd="0" destOrd="0" presId="urn:microsoft.com/office/officeart/2008/layout/HorizontalMultiLevelHierarchy"/>
    <dgm:cxn modelId="{04DEAEF6-40E0-4FF8-93C6-578D5A9D20D9}" type="presParOf" srcId="{C337AC8F-C660-486E-95E3-7D306634636E}" destId="{4371D6BC-7555-45CD-96DB-35FA6FB07EE0}" srcOrd="1" destOrd="0" presId="urn:microsoft.com/office/officeart/2008/layout/HorizontalMultiLevelHierarchy"/>
    <dgm:cxn modelId="{C63F7112-A8A2-4990-A95B-ADE27E4D4B43}" type="presParOf" srcId="{6DB73530-27DC-4932-B6BB-31D285085665}" destId="{4D76E457-A960-44EA-8DAB-1577CC143E95}" srcOrd="4" destOrd="0" presId="urn:microsoft.com/office/officeart/2008/layout/HorizontalMultiLevelHierarchy"/>
    <dgm:cxn modelId="{D431BA21-D9F0-4317-8AB2-6A3AB69A3C64}" type="presParOf" srcId="{4D76E457-A960-44EA-8DAB-1577CC143E95}" destId="{3849BD48-42A9-4D54-A983-CFA2564A8019}" srcOrd="0" destOrd="0" presId="urn:microsoft.com/office/officeart/2008/layout/HorizontalMultiLevelHierarchy"/>
    <dgm:cxn modelId="{998C755B-CACC-4A62-9FAE-B57E9FC1C8D8}" type="presParOf" srcId="{6DB73530-27DC-4932-B6BB-31D285085665}" destId="{6CF4933C-2016-41B3-A338-11B46305342C}" srcOrd="5" destOrd="0" presId="urn:microsoft.com/office/officeart/2008/layout/HorizontalMultiLevelHierarchy"/>
    <dgm:cxn modelId="{1600358E-3D93-429B-B80B-523F8FEB5C59}" type="presParOf" srcId="{6CF4933C-2016-41B3-A338-11B46305342C}" destId="{6C458ED2-1C23-47A6-B558-C50951F34B72}" srcOrd="0" destOrd="0" presId="urn:microsoft.com/office/officeart/2008/layout/HorizontalMultiLevelHierarchy"/>
    <dgm:cxn modelId="{2D29BC99-5B18-4CFA-8980-9124EDA99C0F}" type="presParOf" srcId="{6CF4933C-2016-41B3-A338-11B46305342C}" destId="{CD53C68B-07B3-481A-9F3D-B3E4FDF37C47}" srcOrd="1" destOrd="0" presId="urn:microsoft.com/office/officeart/2008/layout/HorizontalMultiLevelHierarchy"/>
    <dgm:cxn modelId="{20A0E4AB-58B0-4178-A8EC-F69EFB333FD3}" type="presParOf" srcId="{6DB73530-27DC-4932-B6BB-31D285085665}" destId="{7715D7A5-F6F2-4806-BC3A-9E3996282774}" srcOrd="6" destOrd="0" presId="urn:microsoft.com/office/officeart/2008/layout/HorizontalMultiLevelHierarchy"/>
    <dgm:cxn modelId="{6B123F35-B290-473B-8AE4-7425AC2B3B30}" type="presParOf" srcId="{7715D7A5-F6F2-4806-BC3A-9E3996282774}" destId="{8765763E-590C-4A28-A7FB-AAAE81FFA10F}" srcOrd="0" destOrd="0" presId="urn:microsoft.com/office/officeart/2008/layout/HorizontalMultiLevelHierarchy"/>
    <dgm:cxn modelId="{1378741B-431E-4733-97E2-818722F325D5}" type="presParOf" srcId="{6DB73530-27DC-4932-B6BB-31D285085665}" destId="{65AD1838-7ACF-4771-A172-592569C7B334}" srcOrd="7" destOrd="0" presId="urn:microsoft.com/office/officeart/2008/layout/HorizontalMultiLevelHierarchy"/>
    <dgm:cxn modelId="{13938010-F9B0-45D0-A5A7-26BC8599E374}" type="presParOf" srcId="{65AD1838-7ACF-4771-A172-592569C7B334}" destId="{915CDDA8-53CD-4334-B770-7303A2ACDA4A}" srcOrd="0" destOrd="0" presId="urn:microsoft.com/office/officeart/2008/layout/HorizontalMultiLevelHierarchy"/>
    <dgm:cxn modelId="{76C26F0C-3389-493E-8DCC-4F9ACC42E041}" type="presParOf" srcId="{65AD1838-7ACF-4771-A172-592569C7B334}" destId="{80907C2E-2A6F-4397-AB92-48C6E00C2A21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BC4568B-4093-4313-AE02-27CD9DFFB7C0}" type="doc">
      <dgm:prSet loTypeId="urn:microsoft.com/office/officeart/2005/8/layout/vList6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41F5429C-FFF8-4C55-BDAD-BDD7EEE9AF07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인위적</a:t>
          </a:r>
          <a:br>
            <a:rPr lang="en-US" altLang="ko-KR" sz="18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</a:br>
          <a:r>
            <a:rPr lang="ko-KR" altLang="en-US" sz="18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원인</a:t>
          </a:r>
        </a:p>
      </dgm:t>
    </dgm:pt>
    <dgm:pt modelId="{425A64B3-F487-42EF-A263-6C5137E9922F}" type="parTrans" cxnId="{2A84CC57-9EE8-4D48-AEC2-3D8C3D4DF629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FE7F2AE7-6B2C-4613-B4C2-B9B2510B4354}" type="sibTrans" cxnId="{2A84CC57-9EE8-4D48-AEC2-3D8C3D4DF629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51051940-05B5-4892-8BB2-4E2D3025A5CC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공장 매연</a:t>
          </a:r>
          <a:r>
            <a:rPr lang="en-US" altLang="ko-KR" sz="180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 </a:t>
          </a:r>
          <a:endParaRPr lang="ko-KR" altLang="en-US" sz="1800" dirty="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6EB19C1A-BE64-4AE0-B082-10CC1A5A38CD}" type="parTrans" cxnId="{7B04B72F-93F8-4F3A-8530-3BE484DC6DC0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5D17A756-49D0-45D7-944B-D96893650204}" type="sibTrans" cxnId="{7B04B72F-93F8-4F3A-8530-3BE484DC6DC0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56C7097E-9AB1-483A-B3C1-B96966B074EC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배기가스</a:t>
          </a:r>
        </a:p>
      </dgm:t>
    </dgm:pt>
    <dgm:pt modelId="{D90B7AF9-0CBB-456F-A5F3-35F41B040477}" type="parTrans" cxnId="{7E8813B5-9314-4FD6-B018-630A6C7288CA}">
      <dgm:prSet/>
      <dgm:spPr/>
      <dgm:t>
        <a:bodyPr/>
        <a:lstStyle/>
        <a:p>
          <a:pPr latinLnBrk="1"/>
          <a:endParaRPr lang="ko-KR" altLang="en-US"/>
        </a:p>
      </dgm:t>
    </dgm:pt>
    <dgm:pt modelId="{7F62C4A6-19DC-4B4C-9C2C-3FDE10150B54}" type="sibTrans" cxnId="{7E8813B5-9314-4FD6-B018-630A6C7288CA}">
      <dgm:prSet/>
      <dgm:spPr/>
      <dgm:t>
        <a:bodyPr/>
        <a:lstStyle/>
        <a:p>
          <a:pPr latinLnBrk="1"/>
          <a:endParaRPr lang="ko-KR" altLang="en-US"/>
        </a:p>
      </dgm:t>
    </dgm:pt>
    <dgm:pt modelId="{1F74E8ED-D37C-4484-A390-E7FB6C3A636A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타이어 마모</a:t>
          </a:r>
        </a:p>
      </dgm:t>
    </dgm:pt>
    <dgm:pt modelId="{11060266-4A64-47A1-AF19-803090659E3A}" type="parTrans" cxnId="{A08E6133-7C92-4195-B2E7-A161C0E8B068}">
      <dgm:prSet/>
      <dgm:spPr/>
      <dgm:t>
        <a:bodyPr/>
        <a:lstStyle/>
        <a:p>
          <a:pPr latinLnBrk="1"/>
          <a:endParaRPr lang="ko-KR" altLang="en-US"/>
        </a:p>
      </dgm:t>
    </dgm:pt>
    <dgm:pt modelId="{C839557E-BC69-4220-92CB-E4604A42DE5B}" type="sibTrans" cxnId="{A08E6133-7C92-4195-B2E7-A161C0E8B068}">
      <dgm:prSet/>
      <dgm:spPr/>
      <dgm:t>
        <a:bodyPr/>
        <a:lstStyle/>
        <a:p>
          <a:pPr latinLnBrk="1"/>
          <a:endParaRPr lang="ko-KR" altLang="en-US"/>
        </a:p>
      </dgm:t>
    </dgm:pt>
    <dgm:pt modelId="{5252A962-0781-45F4-A9B0-A7A498441238}" type="pres">
      <dgm:prSet presAssocID="{FBC4568B-4093-4313-AE02-27CD9DFFB7C0}" presName="Name0" presStyleCnt="0">
        <dgm:presLayoutVars>
          <dgm:dir/>
          <dgm:animLvl val="lvl"/>
          <dgm:resizeHandles/>
        </dgm:presLayoutVars>
      </dgm:prSet>
      <dgm:spPr/>
    </dgm:pt>
    <dgm:pt modelId="{76BF5A1E-1D0A-4D59-AE0A-37B2A32C73E8}" type="pres">
      <dgm:prSet presAssocID="{41F5429C-FFF8-4C55-BDAD-BDD7EEE9AF07}" presName="linNode" presStyleCnt="0"/>
      <dgm:spPr/>
    </dgm:pt>
    <dgm:pt modelId="{558FCF85-A3C8-4BA1-AD64-C03FE1410C2A}" type="pres">
      <dgm:prSet presAssocID="{41F5429C-FFF8-4C55-BDAD-BDD7EEE9AF07}" presName="parentShp" presStyleLbl="node1" presStyleIdx="0" presStyleCnt="1">
        <dgm:presLayoutVars>
          <dgm:bulletEnabled val="1"/>
        </dgm:presLayoutVars>
      </dgm:prSet>
      <dgm:spPr/>
    </dgm:pt>
    <dgm:pt modelId="{1572FAC1-0C75-4267-9362-A4BFCE4E90A0}" type="pres">
      <dgm:prSet presAssocID="{41F5429C-FFF8-4C55-BDAD-BDD7EEE9AF07}" presName="childShp" presStyleLbl="bgAccFollowNode1" presStyleIdx="0" presStyleCnt="1">
        <dgm:presLayoutVars>
          <dgm:bulletEnabled val="1"/>
        </dgm:presLayoutVars>
      </dgm:prSet>
      <dgm:spPr/>
    </dgm:pt>
  </dgm:ptLst>
  <dgm:cxnLst>
    <dgm:cxn modelId="{7B04B72F-93F8-4F3A-8530-3BE484DC6DC0}" srcId="{41F5429C-FFF8-4C55-BDAD-BDD7EEE9AF07}" destId="{51051940-05B5-4892-8BB2-4E2D3025A5CC}" srcOrd="0" destOrd="0" parTransId="{6EB19C1A-BE64-4AE0-B082-10CC1A5A38CD}" sibTransId="{5D17A756-49D0-45D7-944B-D96893650204}"/>
    <dgm:cxn modelId="{A08E6133-7C92-4195-B2E7-A161C0E8B068}" srcId="{41F5429C-FFF8-4C55-BDAD-BDD7EEE9AF07}" destId="{1F74E8ED-D37C-4484-A390-E7FB6C3A636A}" srcOrd="1" destOrd="0" parTransId="{11060266-4A64-47A1-AF19-803090659E3A}" sibTransId="{C839557E-BC69-4220-92CB-E4604A42DE5B}"/>
    <dgm:cxn modelId="{541ACA62-8278-419C-88F7-A8FDEBA4356F}" type="presOf" srcId="{1F74E8ED-D37C-4484-A390-E7FB6C3A636A}" destId="{1572FAC1-0C75-4267-9362-A4BFCE4E90A0}" srcOrd="0" destOrd="1" presId="urn:microsoft.com/office/officeart/2005/8/layout/vList6"/>
    <dgm:cxn modelId="{7CEEC850-F1EC-40E6-AF0A-252C108CED0E}" type="presOf" srcId="{FBC4568B-4093-4313-AE02-27CD9DFFB7C0}" destId="{5252A962-0781-45F4-A9B0-A7A498441238}" srcOrd="0" destOrd="0" presId="urn:microsoft.com/office/officeart/2005/8/layout/vList6"/>
    <dgm:cxn modelId="{2A84CC57-9EE8-4D48-AEC2-3D8C3D4DF629}" srcId="{FBC4568B-4093-4313-AE02-27CD9DFFB7C0}" destId="{41F5429C-FFF8-4C55-BDAD-BDD7EEE9AF07}" srcOrd="0" destOrd="0" parTransId="{425A64B3-F487-42EF-A263-6C5137E9922F}" sibTransId="{FE7F2AE7-6B2C-4613-B4C2-B9B2510B4354}"/>
    <dgm:cxn modelId="{14F27383-E27A-468F-8AB9-4D91B81DB04C}" type="presOf" srcId="{56C7097E-9AB1-483A-B3C1-B96966B074EC}" destId="{1572FAC1-0C75-4267-9362-A4BFCE4E90A0}" srcOrd="0" destOrd="2" presId="urn:microsoft.com/office/officeart/2005/8/layout/vList6"/>
    <dgm:cxn modelId="{016880A7-C1CA-427E-9CB0-08F5CD74B8B9}" type="presOf" srcId="{41F5429C-FFF8-4C55-BDAD-BDD7EEE9AF07}" destId="{558FCF85-A3C8-4BA1-AD64-C03FE1410C2A}" srcOrd="0" destOrd="0" presId="urn:microsoft.com/office/officeart/2005/8/layout/vList6"/>
    <dgm:cxn modelId="{7E8813B5-9314-4FD6-B018-630A6C7288CA}" srcId="{41F5429C-FFF8-4C55-BDAD-BDD7EEE9AF07}" destId="{56C7097E-9AB1-483A-B3C1-B96966B074EC}" srcOrd="2" destOrd="0" parTransId="{D90B7AF9-0CBB-456F-A5F3-35F41B040477}" sibTransId="{7F62C4A6-19DC-4B4C-9C2C-3FDE10150B54}"/>
    <dgm:cxn modelId="{80E47EC4-EB0F-437E-8214-72F4572E8792}" type="presOf" srcId="{51051940-05B5-4892-8BB2-4E2D3025A5CC}" destId="{1572FAC1-0C75-4267-9362-A4BFCE4E90A0}" srcOrd="0" destOrd="0" presId="urn:microsoft.com/office/officeart/2005/8/layout/vList6"/>
    <dgm:cxn modelId="{405D1D3C-BED8-450E-96A9-0BD89BD84925}" type="presParOf" srcId="{5252A962-0781-45F4-A9B0-A7A498441238}" destId="{76BF5A1E-1D0A-4D59-AE0A-37B2A32C73E8}" srcOrd="0" destOrd="0" presId="urn:microsoft.com/office/officeart/2005/8/layout/vList6"/>
    <dgm:cxn modelId="{B5116151-9685-4C68-997D-E9D8B328225B}" type="presParOf" srcId="{76BF5A1E-1D0A-4D59-AE0A-37B2A32C73E8}" destId="{558FCF85-A3C8-4BA1-AD64-C03FE1410C2A}" srcOrd="0" destOrd="0" presId="urn:microsoft.com/office/officeart/2005/8/layout/vList6"/>
    <dgm:cxn modelId="{222182DD-A9AD-4416-A001-EDC031080BAC}" type="presParOf" srcId="{76BF5A1E-1D0A-4D59-AE0A-37B2A32C73E8}" destId="{1572FAC1-0C75-4267-9362-A4BFCE4E90A0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15D7A5-F6F2-4806-BC3A-9E3996282774}">
      <dsp:nvSpPr>
        <dsp:cNvPr id="0" name=""/>
        <dsp:cNvSpPr/>
      </dsp:nvSpPr>
      <dsp:spPr>
        <a:xfrm>
          <a:off x="397905" y="978855"/>
          <a:ext cx="244008" cy="697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22004" y="0"/>
              </a:lnTo>
              <a:lnTo>
                <a:pt x="122004" y="697434"/>
              </a:lnTo>
              <a:lnTo>
                <a:pt x="244008" y="697434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1800" kern="1200">
            <a:latin typeface="돋움" panose="020B0600000101010101" pitchFamily="50" charset="-127"/>
            <a:ea typeface="돋움" panose="020B0600000101010101" pitchFamily="50" charset="-127"/>
          </a:endParaRPr>
        </a:p>
      </dsp:txBody>
      <dsp:txXfrm>
        <a:off x="501437" y="1309099"/>
        <a:ext cx="36944" cy="36944"/>
      </dsp:txXfrm>
    </dsp:sp>
    <dsp:sp modelId="{4D76E457-A960-44EA-8DAB-1577CC143E95}">
      <dsp:nvSpPr>
        <dsp:cNvPr id="0" name=""/>
        <dsp:cNvSpPr/>
      </dsp:nvSpPr>
      <dsp:spPr>
        <a:xfrm>
          <a:off x="397905" y="978855"/>
          <a:ext cx="244008" cy="2324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22004" y="0"/>
              </a:lnTo>
              <a:lnTo>
                <a:pt x="122004" y="232478"/>
              </a:lnTo>
              <a:lnTo>
                <a:pt x="244008" y="232478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1800" kern="1200">
            <a:latin typeface="돋움" panose="020B0600000101010101" pitchFamily="50" charset="-127"/>
            <a:ea typeface="돋움" panose="020B0600000101010101" pitchFamily="50" charset="-127"/>
          </a:endParaRPr>
        </a:p>
      </dsp:txBody>
      <dsp:txXfrm>
        <a:off x="511484" y="1086668"/>
        <a:ext cx="16851" cy="16851"/>
      </dsp:txXfrm>
    </dsp:sp>
    <dsp:sp modelId="{34FEAB0C-C0CD-4EE9-9DC2-450C276B3E30}">
      <dsp:nvSpPr>
        <dsp:cNvPr id="0" name=""/>
        <dsp:cNvSpPr/>
      </dsp:nvSpPr>
      <dsp:spPr>
        <a:xfrm>
          <a:off x="397905" y="746376"/>
          <a:ext cx="244008" cy="232478"/>
        </a:xfrm>
        <a:custGeom>
          <a:avLst/>
          <a:gdLst/>
          <a:ahLst/>
          <a:cxnLst/>
          <a:rect l="0" t="0" r="0" b="0"/>
          <a:pathLst>
            <a:path>
              <a:moveTo>
                <a:pt x="0" y="232478"/>
              </a:moveTo>
              <a:lnTo>
                <a:pt x="122004" y="232478"/>
              </a:lnTo>
              <a:lnTo>
                <a:pt x="122004" y="0"/>
              </a:lnTo>
              <a:lnTo>
                <a:pt x="244008" y="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1800" kern="1200">
            <a:latin typeface="돋움" panose="020B0600000101010101" pitchFamily="50" charset="-127"/>
            <a:ea typeface="돋움" panose="020B0600000101010101" pitchFamily="50" charset="-127"/>
          </a:endParaRPr>
        </a:p>
      </dsp:txBody>
      <dsp:txXfrm>
        <a:off x="511484" y="854190"/>
        <a:ext cx="16851" cy="16851"/>
      </dsp:txXfrm>
    </dsp:sp>
    <dsp:sp modelId="{6988C433-1D37-4B6A-A631-35189B56F3A4}">
      <dsp:nvSpPr>
        <dsp:cNvPr id="0" name=""/>
        <dsp:cNvSpPr/>
      </dsp:nvSpPr>
      <dsp:spPr>
        <a:xfrm>
          <a:off x="397905" y="281420"/>
          <a:ext cx="244008" cy="697434"/>
        </a:xfrm>
        <a:custGeom>
          <a:avLst/>
          <a:gdLst/>
          <a:ahLst/>
          <a:cxnLst/>
          <a:rect l="0" t="0" r="0" b="0"/>
          <a:pathLst>
            <a:path>
              <a:moveTo>
                <a:pt x="0" y="697434"/>
              </a:moveTo>
              <a:lnTo>
                <a:pt x="122004" y="697434"/>
              </a:lnTo>
              <a:lnTo>
                <a:pt x="122004" y="0"/>
              </a:lnTo>
              <a:lnTo>
                <a:pt x="244008" y="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1800" kern="1200">
            <a:latin typeface="돋움" panose="020B0600000101010101" pitchFamily="50" charset="-127"/>
            <a:ea typeface="돋움" panose="020B0600000101010101" pitchFamily="50" charset="-127"/>
          </a:endParaRPr>
        </a:p>
      </dsp:txBody>
      <dsp:txXfrm>
        <a:off x="501437" y="611665"/>
        <a:ext cx="36944" cy="36944"/>
      </dsp:txXfrm>
    </dsp:sp>
    <dsp:sp modelId="{C1B9CA37-4C8B-4F19-9CC1-BD1B119B1180}">
      <dsp:nvSpPr>
        <dsp:cNvPr id="0" name=""/>
        <dsp:cNvSpPr/>
      </dsp:nvSpPr>
      <dsp:spPr>
        <a:xfrm rot="16200000">
          <a:off x="-766931" y="792872"/>
          <a:ext cx="1957710" cy="37196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돋움" panose="020B0600000101010101" pitchFamily="50" charset="-127"/>
              <a:ea typeface="돋움" panose="020B0600000101010101" pitchFamily="50" charset="-127"/>
            </a:rPr>
            <a:t>미세먼지</a:t>
          </a:r>
        </a:p>
      </dsp:txBody>
      <dsp:txXfrm>
        <a:off x="-766931" y="792872"/>
        <a:ext cx="1957710" cy="371964"/>
      </dsp:txXfrm>
    </dsp:sp>
    <dsp:sp modelId="{332C1504-CAF4-41F3-A622-563150F3117F}">
      <dsp:nvSpPr>
        <dsp:cNvPr id="0" name=""/>
        <dsp:cNvSpPr/>
      </dsp:nvSpPr>
      <dsp:spPr>
        <a:xfrm>
          <a:off x="641914" y="95438"/>
          <a:ext cx="1220044" cy="37196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돋움" panose="020B0600000101010101" pitchFamily="50" charset="-127"/>
              <a:ea typeface="돋움" panose="020B0600000101010101" pitchFamily="50" charset="-127"/>
            </a:rPr>
            <a:t>황사</a:t>
          </a:r>
        </a:p>
      </dsp:txBody>
      <dsp:txXfrm>
        <a:off x="641914" y="95438"/>
        <a:ext cx="1220044" cy="371964"/>
      </dsp:txXfrm>
    </dsp:sp>
    <dsp:sp modelId="{3904C1A8-CB5B-4C4E-91A2-5C333C970765}">
      <dsp:nvSpPr>
        <dsp:cNvPr id="0" name=""/>
        <dsp:cNvSpPr/>
      </dsp:nvSpPr>
      <dsp:spPr>
        <a:xfrm>
          <a:off x="641914" y="560394"/>
          <a:ext cx="1220044" cy="37196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돋움" panose="020B0600000101010101" pitchFamily="50" charset="-127"/>
              <a:ea typeface="돋움" panose="020B0600000101010101" pitchFamily="50" charset="-127"/>
            </a:rPr>
            <a:t>꽃가루</a:t>
          </a:r>
        </a:p>
      </dsp:txBody>
      <dsp:txXfrm>
        <a:off x="641914" y="560394"/>
        <a:ext cx="1220044" cy="371964"/>
      </dsp:txXfrm>
    </dsp:sp>
    <dsp:sp modelId="{6C458ED2-1C23-47A6-B558-C50951F34B72}">
      <dsp:nvSpPr>
        <dsp:cNvPr id="0" name=""/>
        <dsp:cNvSpPr/>
      </dsp:nvSpPr>
      <dsp:spPr>
        <a:xfrm>
          <a:off x="641914" y="1025350"/>
          <a:ext cx="1220044" cy="37196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돋움" panose="020B0600000101010101" pitchFamily="50" charset="-127"/>
              <a:ea typeface="돋움" panose="020B0600000101010101" pitchFamily="50" charset="-127"/>
            </a:rPr>
            <a:t>화산재</a:t>
          </a:r>
        </a:p>
      </dsp:txBody>
      <dsp:txXfrm>
        <a:off x="641914" y="1025350"/>
        <a:ext cx="1220044" cy="371964"/>
      </dsp:txXfrm>
    </dsp:sp>
    <dsp:sp modelId="{915CDDA8-53CD-4334-B770-7303A2ACDA4A}">
      <dsp:nvSpPr>
        <dsp:cNvPr id="0" name=""/>
        <dsp:cNvSpPr/>
      </dsp:nvSpPr>
      <dsp:spPr>
        <a:xfrm>
          <a:off x="641914" y="1490306"/>
          <a:ext cx="1220044" cy="37196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돋움" panose="020B0600000101010101" pitchFamily="50" charset="-127"/>
              <a:ea typeface="돋움" panose="020B0600000101010101" pitchFamily="50" charset="-127"/>
            </a:rPr>
            <a:t>해염 입자</a:t>
          </a:r>
        </a:p>
      </dsp:txBody>
      <dsp:txXfrm>
        <a:off x="641914" y="1490306"/>
        <a:ext cx="1220044" cy="3719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72FAC1-0C75-4267-9362-A4BFCE4E90A0}">
      <dsp:nvSpPr>
        <dsp:cNvPr id="0" name=""/>
        <dsp:cNvSpPr/>
      </dsp:nvSpPr>
      <dsp:spPr>
        <a:xfrm>
          <a:off x="1474600" y="0"/>
          <a:ext cx="2211901" cy="1453725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ko-KR" altLang="en-US" sz="1800" kern="120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공장 매연</a:t>
          </a:r>
          <a:r>
            <a:rPr lang="en-US" altLang="ko-KR" sz="1800" kern="120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 </a:t>
          </a:r>
          <a:endParaRPr lang="ko-KR" altLang="en-US" sz="1800" kern="1200" dirty="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  <a:p>
          <a:pPr marL="171450" lvl="1" indent="-171450" algn="l" defTabSz="8001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ko-KR" altLang="en-US" sz="1800" kern="12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타이어 마모</a:t>
          </a:r>
        </a:p>
        <a:p>
          <a:pPr marL="171450" lvl="1" indent="-171450" algn="l" defTabSz="8001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ko-KR" altLang="en-US" sz="1800" kern="12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배기가스</a:t>
          </a:r>
        </a:p>
      </dsp:txBody>
      <dsp:txXfrm>
        <a:off x="1474600" y="181716"/>
        <a:ext cx="1666754" cy="1090293"/>
      </dsp:txXfrm>
    </dsp:sp>
    <dsp:sp modelId="{558FCF85-A3C8-4BA1-AD64-C03FE1410C2A}">
      <dsp:nvSpPr>
        <dsp:cNvPr id="0" name=""/>
        <dsp:cNvSpPr/>
      </dsp:nvSpPr>
      <dsp:spPr>
        <a:xfrm>
          <a:off x="0" y="0"/>
          <a:ext cx="1474600" cy="1453725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인위적</a:t>
          </a:r>
          <a:br>
            <a:rPr lang="en-US" altLang="ko-KR" sz="1800" kern="12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</a:br>
          <a:r>
            <a:rPr lang="ko-KR" altLang="en-US" sz="1800" kern="12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원인</a:t>
          </a:r>
        </a:p>
      </dsp:txBody>
      <dsp:txXfrm>
        <a:off x="70965" y="70965"/>
        <a:ext cx="1332670" cy="13117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C1A836-5903-4B5F-A3E3-7DF268CEE402}" type="datetimeFigureOut">
              <a:rPr lang="ko-KR" altLang="en-US" smtClean="0"/>
              <a:t>2026-05-13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56EACD-65A0-446B-9C59-DA263DA356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3047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58C72-5831-47B0-9DE4-7055291F8DAD}" type="datetime1">
              <a:rPr lang="ko-KR" altLang="en-US" smtClean="0"/>
              <a:t>2026-05-13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8094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F0516-3FED-4EAF-B3BB-AD3A4F5610B4}" type="datetime1">
              <a:rPr lang="ko-KR" altLang="en-US" smtClean="0"/>
              <a:t>2026-05-13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3009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18F79-A23E-4707-8772-9ECD61421F5C}" type="datetime1">
              <a:rPr lang="ko-KR" altLang="en-US" smtClean="0"/>
              <a:t>2026-05-13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8375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화살표: 오각형 8">
            <a:extLst>
              <a:ext uri="{FF2B5EF4-FFF2-40B4-BE49-F238E27FC236}">
                <a16:creationId xmlns:a16="http://schemas.microsoft.com/office/drawing/2014/main" id="{8C7180FE-F0B2-6F04-B830-D03062120C3C}"/>
              </a:ext>
            </a:extLst>
          </p:cNvPr>
          <p:cNvSpPr/>
          <p:nvPr userDrawn="1"/>
        </p:nvSpPr>
        <p:spPr>
          <a:xfrm>
            <a:off x="0" y="754380"/>
            <a:ext cx="9906000" cy="262657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C188C-AEF5-41BA-8BE7-7F8ECDFB9E23}" type="datetime1">
              <a:rPr lang="ko-KR" altLang="en-US" smtClean="0"/>
              <a:t>2026-05-13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B391C14E-ADBB-4C2F-9626-3E6F69969DC2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십자형 7">
            <a:extLst>
              <a:ext uri="{FF2B5EF4-FFF2-40B4-BE49-F238E27FC236}">
                <a16:creationId xmlns:a16="http://schemas.microsoft.com/office/drawing/2014/main" id="{D1D77CFF-0BA7-3DB1-B40E-051882735054}"/>
              </a:ext>
            </a:extLst>
          </p:cNvPr>
          <p:cNvSpPr/>
          <p:nvPr userDrawn="1"/>
        </p:nvSpPr>
        <p:spPr>
          <a:xfrm>
            <a:off x="681037" y="0"/>
            <a:ext cx="8543925" cy="1017037"/>
          </a:xfrm>
          <a:prstGeom prst="plus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1"/>
            <a:ext cx="9906000" cy="1017036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BE607D10-1E2C-234D-78F4-2854D727D8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7B7B7D"/>
              </a:clrFrom>
              <a:clrTo>
                <a:srgbClr val="7B7B7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305" y="6307694"/>
            <a:ext cx="1260158" cy="413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727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2250B-E19F-4AD1-A4A4-73E4A8648F81}" type="datetime1">
              <a:rPr lang="ko-KR" altLang="en-US" smtClean="0"/>
              <a:t>2026-05-13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3266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F7AB8-4F8C-4926-A5BB-2C5E39402820}" type="datetime1">
              <a:rPr lang="ko-KR" altLang="en-US" smtClean="0"/>
              <a:t>2026-05-13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4791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AEEDB-E755-4516-902E-0E25DD270D2E}" type="datetime1">
              <a:rPr lang="ko-KR" altLang="en-US" smtClean="0"/>
              <a:t>2026-05-13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0750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18081-4A06-4CEA-97E5-E6F24F2F4F9A}" type="datetime1">
              <a:rPr lang="ko-KR" altLang="en-US" smtClean="0"/>
              <a:t>2026-05-13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4362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E2B65-D37D-446A-8B9A-42C33D21C6AF}" type="datetime1">
              <a:rPr lang="ko-KR" altLang="en-US" smtClean="0"/>
              <a:t>2026-05-13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2191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2AB71-5A72-4654-B713-0DA1346CBB5B}" type="datetime1">
              <a:rPr lang="ko-KR" altLang="en-US" smtClean="0"/>
              <a:t>2026-05-13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2811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83049-CDA3-4553-B447-179E5E1806D0}" type="datetime1">
              <a:rPr lang="ko-KR" altLang="en-US" smtClean="0"/>
              <a:t>2026-05-13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7336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997A36-0F3C-4717-B914-DA0EF682EA43}" type="datetime1">
              <a:rPr lang="ko-KR" altLang="en-US" smtClean="0"/>
              <a:t>2026-05-13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1C14E-ADBB-4C2F-9626-3E6F69969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8045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image" Target="../media/image5.png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각 삼각형 3">
            <a:extLst>
              <a:ext uri="{FF2B5EF4-FFF2-40B4-BE49-F238E27FC236}">
                <a16:creationId xmlns:a16="http://schemas.microsoft.com/office/drawing/2014/main" id="{C0F427AA-D30F-388D-9523-FDA0749BB0D1}"/>
              </a:ext>
            </a:extLst>
          </p:cNvPr>
          <p:cNvSpPr/>
          <p:nvPr/>
        </p:nvSpPr>
        <p:spPr>
          <a:xfrm>
            <a:off x="1" y="0"/>
            <a:ext cx="5191760" cy="6858000"/>
          </a:xfrm>
          <a:prstGeom prst="rtTriangle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5B2620-2064-35D7-54E7-1493F598424E}"/>
              </a:ext>
            </a:extLst>
          </p:cNvPr>
          <p:cNvSpPr txBox="1"/>
          <p:nvPr/>
        </p:nvSpPr>
        <p:spPr>
          <a:xfrm>
            <a:off x="1310337" y="2605330"/>
            <a:ext cx="7285326" cy="1647341"/>
          </a:xfrm>
          <a:prstGeom prst="rect">
            <a:avLst/>
          </a:prstGeom>
          <a:noFill/>
        </p:spPr>
        <p:txBody>
          <a:bodyPr wrap="square" rtlCol="0">
            <a:prstTxWarp prst="textChevron">
              <a:avLst/>
            </a:prstTxWarp>
            <a:spAutoFit/>
          </a:bodyPr>
          <a:lstStyle/>
          <a:p>
            <a:r>
              <a:rPr lang="en-US" altLang="ko-KR" b="1" dirty="0">
                <a:effectLst>
                  <a:reflection blurRad="6350" stA="55000" endA="300" endPos="45500" dir="5400000" sy="-100000" algn="bl" rotWithShape="0"/>
                </a:effectLst>
                <a:latin typeface="궁서" panose="02030600000101010101" pitchFamily="18" charset="-127"/>
                <a:ea typeface="궁서" panose="02030600000101010101" pitchFamily="18" charset="-127"/>
              </a:rPr>
              <a:t>Fine Dust</a:t>
            </a:r>
            <a:endParaRPr lang="ko-KR" altLang="en-US" b="1" dirty="0">
              <a:effectLst>
                <a:reflection blurRad="6350" stA="55000" endA="300" endPos="45500" dir="5400000" sy="-100000" algn="bl" rotWithShape="0"/>
              </a:effectLst>
              <a:latin typeface="궁서" panose="02030600000101010101" pitchFamily="18" charset="-127"/>
              <a:ea typeface="궁서" panose="02030600000101010101" pitchFamily="18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59253AA-6E06-5A1F-9792-87093D52011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7C7C7E"/>
              </a:clrFrom>
              <a:clrTo>
                <a:srgbClr val="7C7C7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4292" y="299827"/>
            <a:ext cx="1426874" cy="468526"/>
          </a:xfrm>
          <a:prstGeom prst="rect">
            <a:avLst/>
          </a:prstGeom>
        </p:spPr>
      </p:pic>
      <p:pic>
        <p:nvPicPr>
          <p:cNvPr id="6" name="Picture 28" descr="w3 복사본">
            <a:extLst>
              <a:ext uri="{FF2B5EF4-FFF2-40B4-BE49-F238E27FC236}">
                <a16:creationId xmlns:a16="http://schemas.microsoft.com/office/drawing/2014/main" id="{626538C3-3B11-4802-BF84-76CCA20867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88975" y="249134"/>
            <a:ext cx="569913" cy="569913"/>
          </a:xfrm>
          <a:prstGeom prst="rect">
            <a:avLst/>
          </a:prstGeom>
          <a:noFill/>
        </p:spPr>
      </p:pic>
      <p:pic>
        <p:nvPicPr>
          <p:cNvPr id="8" name="Picture 3" descr="w1 복사본">
            <a:extLst>
              <a:ext uri="{FF2B5EF4-FFF2-40B4-BE49-F238E27FC236}">
                <a16:creationId xmlns:a16="http://schemas.microsoft.com/office/drawing/2014/main" id="{114DD4CF-DE59-451B-92FA-C721282DAB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933" y="1839416"/>
            <a:ext cx="601663" cy="584200"/>
          </a:xfrm>
          <a:prstGeom prst="rect">
            <a:avLst/>
          </a:prstGeom>
          <a:noFill/>
        </p:spPr>
      </p:pic>
      <p:pic>
        <p:nvPicPr>
          <p:cNvPr id="9" name="Picture 4" descr="w2 복사본">
            <a:extLst>
              <a:ext uri="{FF2B5EF4-FFF2-40B4-BE49-F238E27FC236}">
                <a16:creationId xmlns:a16="http://schemas.microsoft.com/office/drawing/2014/main" id="{C259C47F-683E-45AE-B47B-5D92BEA0C2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59312" y="1853703"/>
            <a:ext cx="587375" cy="5699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54405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5A09708-829D-3478-73EF-54DB9FE8A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목차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1FEAE55-1655-B40C-89EC-7F69220FC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402512" y="6337136"/>
            <a:ext cx="2228850" cy="365125"/>
          </a:xfrm>
        </p:spPr>
        <p:txBody>
          <a:bodyPr/>
          <a:lstStyle/>
          <a:p>
            <a:fld id="{B391C14E-ADBB-4C2F-9626-3E6F69969DC2}" type="slidenum">
              <a:rPr lang="ko-KR" altLang="en-US" smtClean="0"/>
              <a:t>2</a:t>
            </a:fld>
            <a:endParaRPr lang="ko-KR" altLang="en-US"/>
          </a:p>
        </p:txBody>
      </p:sp>
      <p:sp>
        <p:nvSpPr>
          <p:cNvPr id="5" name="L 도형 4">
            <a:extLst>
              <a:ext uri="{FF2B5EF4-FFF2-40B4-BE49-F238E27FC236}">
                <a16:creationId xmlns:a16="http://schemas.microsoft.com/office/drawing/2014/main" id="{DC25254D-2A2A-475B-2C48-1E7E0EAD0503}"/>
              </a:ext>
            </a:extLst>
          </p:cNvPr>
          <p:cNvSpPr/>
          <p:nvPr/>
        </p:nvSpPr>
        <p:spPr>
          <a:xfrm flipH="1">
            <a:off x="3485089" y="2108687"/>
            <a:ext cx="5460948" cy="334619"/>
          </a:xfrm>
          <a:prstGeom prst="corne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6" name="순서도: 저장 데이터 5">
            <a:extLst>
              <a:ext uri="{FF2B5EF4-FFF2-40B4-BE49-F238E27FC236}">
                <a16:creationId xmlns:a16="http://schemas.microsoft.com/office/drawing/2014/main" id="{CFAF51C2-D1D4-0B2D-4E18-056B1548353B}"/>
              </a:ext>
            </a:extLst>
          </p:cNvPr>
          <p:cNvSpPr/>
          <p:nvPr/>
        </p:nvSpPr>
        <p:spPr>
          <a:xfrm>
            <a:off x="2681780" y="1561869"/>
            <a:ext cx="1290732" cy="886690"/>
          </a:xfrm>
          <a:prstGeom prst="flowChartOnlineStorag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1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7" name="L 도형 6">
            <a:extLst>
              <a:ext uri="{FF2B5EF4-FFF2-40B4-BE49-F238E27FC236}">
                <a16:creationId xmlns:a16="http://schemas.microsoft.com/office/drawing/2014/main" id="{1FE1D00B-9711-6C3E-CB1C-DD04BE6F9989}"/>
              </a:ext>
            </a:extLst>
          </p:cNvPr>
          <p:cNvSpPr/>
          <p:nvPr/>
        </p:nvSpPr>
        <p:spPr>
          <a:xfrm flipH="1">
            <a:off x="3485089" y="3327885"/>
            <a:ext cx="5460948" cy="334619"/>
          </a:xfrm>
          <a:prstGeom prst="corne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8" name="순서도: 저장 데이터 7">
            <a:extLst>
              <a:ext uri="{FF2B5EF4-FFF2-40B4-BE49-F238E27FC236}">
                <a16:creationId xmlns:a16="http://schemas.microsoft.com/office/drawing/2014/main" id="{8BAB1C8F-9CCB-A28A-57D3-798D64491AA1}"/>
              </a:ext>
            </a:extLst>
          </p:cNvPr>
          <p:cNvSpPr/>
          <p:nvPr/>
        </p:nvSpPr>
        <p:spPr>
          <a:xfrm>
            <a:off x="2681780" y="2781067"/>
            <a:ext cx="1290732" cy="886690"/>
          </a:xfrm>
          <a:prstGeom prst="flowChartOnlineStorag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2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9" name="L 도형 8">
            <a:extLst>
              <a:ext uri="{FF2B5EF4-FFF2-40B4-BE49-F238E27FC236}">
                <a16:creationId xmlns:a16="http://schemas.microsoft.com/office/drawing/2014/main" id="{51C73BC7-992B-1809-F475-3114A07B0DE9}"/>
              </a:ext>
            </a:extLst>
          </p:cNvPr>
          <p:cNvSpPr/>
          <p:nvPr/>
        </p:nvSpPr>
        <p:spPr>
          <a:xfrm flipH="1">
            <a:off x="3485089" y="4546500"/>
            <a:ext cx="5460948" cy="334619"/>
          </a:xfrm>
          <a:prstGeom prst="corne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0" name="순서도: 저장 데이터 9">
            <a:extLst>
              <a:ext uri="{FF2B5EF4-FFF2-40B4-BE49-F238E27FC236}">
                <a16:creationId xmlns:a16="http://schemas.microsoft.com/office/drawing/2014/main" id="{BA92389F-9D77-50B9-E45F-8BF5FAAC72A9}"/>
              </a:ext>
            </a:extLst>
          </p:cNvPr>
          <p:cNvSpPr/>
          <p:nvPr/>
        </p:nvSpPr>
        <p:spPr>
          <a:xfrm>
            <a:off x="2681780" y="3999682"/>
            <a:ext cx="1290732" cy="886690"/>
          </a:xfrm>
          <a:prstGeom prst="flowChartOnlineStorag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3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1" name="L 도형 10">
            <a:extLst>
              <a:ext uri="{FF2B5EF4-FFF2-40B4-BE49-F238E27FC236}">
                <a16:creationId xmlns:a16="http://schemas.microsoft.com/office/drawing/2014/main" id="{13EB4D46-62CA-450D-C613-31E3B56DA885}"/>
              </a:ext>
            </a:extLst>
          </p:cNvPr>
          <p:cNvSpPr/>
          <p:nvPr/>
        </p:nvSpPr>
        <p:spPr>
          <a:xfrm flipH="1">
            <a:off x="3485089" y="5760208"/>
            <a:ext cx="5460948" cy="334619"/>
          </a:xfrm>
          <a:prstGeom prst="corne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2" name="순서도: 저장 데이터 11">
            <a:extLst>
              <a:ext uri="{FF2B5EF4-FFF2-40B4-BE49-F238E27FC236}">
                <a16:creationId xmlns:a16="http://schemas.microsoft.com/office/drawing/2014/main" id="{BBC2AEA2-6AAC-320D-C41F-5195994F916F}"/>
              </a:ext>
            </a:extLst>
          </p:cNvPr>
          <p:cNvSpPr/>
          <p:nvPr/>
        </p:nvSpPr>
        <p:spPr>
          <a:xfrm>
            <a:off x="2681780" y="5213390"/>
            <a:ext cx="1290732" cy="886690"/>
          </a:xfrm>
          <a:prstGeom prst="flowChartOnlineStorag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4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35ADF773-0112-79F7-3D16-65D0B0FAAE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" t="65951" r="54918" b="8150"/>
          <a:stretch>
            <a:fillRect/>
          </a:stretch>
        </p:blipFill>
        <p:spPr>
          <a:xfrm>
            <a:off x="608288" y="1458732"/>
            <a:ext cx="1758780" cy="146925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607E565-B194-55DA-736D-BF425178C657}"/>
              </a:ext>
            </a:extLst>
          </p:cNvPr>
          <p:cNvSpPr txBox="1"/>
          <p:nvPr/>
        </p:nvSpPr>
        <p:spPr>
          <a:xfrm>
            <a:off x="3962352" y="1793488"/>
            <a:ext cx="44258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통합대기환경지수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35B09A5-BB51-97A3-B648-D2196249C3B2}"/>
              </a:ext>
            </a:extLst>
          </p:cNvPr>
          <p:cNvSpPr txBox="1"/>
          <p:nvPr/>
        </p:nvSpPr>
        <p:spPr>
          <a:xfrm>
            <a:off x="3962352" y="3016882"/>
            <a:ext cx="44258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미세먼지 유형별 차이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C2C2F9D-2C44-1A64-4EDC-D8D9022321F5}"/>
              </a:ext>
            </a:extLst>
          </p:cNvPr>
          <p:cNvSpPr txBox="1"/>
          <p:nvPr/>
        </p:nvSpPr>
        <p:spPr>
          <a:xfrm>
            <a:off x="3962352" y="4217608"/>
            <a:ext cx="44258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  <a:hlinkClick r:id="rId3" action="ppaction://hlinksldjump"/>
              </a:rPr>
              <a:t>주요 도시 이산화질소 오염도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C57E2FF-F346-CE47-7E23-E7B4194FF9AE}"/>
              </a:ext>
            </a:extLst>
          </p:cNvPr>
          <p:cNvSpPr txBox="1"/>
          <p:nvPr/>
        </p:nvSpPr>
        <p:spPr>
          <a:xfrm>
            <a:off x="3962351" y="5435810"/>
            <a:ext cx="48582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미세먼지 발생 원인</a:t>
            </a:r>
          </a:p>
        </p:txBody>
      </p:sp>
      <p:pic>
        <p:nvPicPr>
          <p:cNvPr id="19" name="Picture 3" descr="w1 복사본">
            <a:extLst>
              <a:ext uri="{FF2B5EF4-FFF2-40B4-BE49-F238E27FC236}">
                <a16:creationId xmlns:a16="http://schemas.microsoft.com/office/drawing/2014/main" id="{18232520-9C33-4D2B-8B43-720DE3BC1F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65445" y="4095073"/>
            <a:ext cx="601663" cy="584200"/>
          </a:xfrm>
          <a:prstGeom prst="rect">
            <a:avLst/>
          </a:prstGeom>
          <a:noFill/>
        </p:spPr>
      </p:pic>
      <p:pic>
        <p:nvPicPr>
          <p:cNvPr id="20" name="Picture 4" descr="w2 복사본">
            <a:extLst>
              <a:ext uri="{FF2B5EF4-FFF2-40B4-BE49-F238E27FC236}">
                <a16:creationId xmlns:a16="http://schemas.microsoft.com/office/drawing/2014/main" id="{E75AE5D2-A282-4878-AF6E-E92C1E0321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93991" y="2999208"/>
            <a:ext cx="587375" cy="5699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3233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8B6CFEC-3E57-99FA-AA41-F5A01CE54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통합대기환경지수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B149B15-472C-5861-6849-6327F010EE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9437" y="1428337"/>
            <a:ext cx="6420803" cy="2238375"/>
          </a:xfrm>
        </p:spPr>
        <p:txBody>
          <a:bodyPr>
            <a:noAutofit/>
          </a:bodyPr>
          <a:lstStyle/>
          <a:p>
            <a:pPr marL="358775" indent="-358775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What’s CAI</a:t>
            </a:r>
          </a:p>
          <a:p>
            <a:pPr marL="715963" lvl="1" indent="-357188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The CAI(Comprehensive air-quality index) is a way of describing ambient air quality based on health risk of air pollution</a:t>
            </a:r>
            <a:endParaRPr lang="ko-KR" altLang="en-US" sz="20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ED63B84-0899-6BFE-5C83-238BBC692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3</a:t>
            </a:fld>
            <a:endParaRPr lang="ko-KR" altLang="en-US"/>
          </a:p>
        </p:txBody>
      </p:sp>
      <p:sp>
        <p:nvSpPr>
          <p:cNvPr id="5" name="내용 개체 틀 2">
            <a:extLst>
              <a:ext uri="{FF2B5EF4-FFF2-40B4-BE49-F238E27FC236}">
                <a16:creationId xmlns:a16="http://schemas.microsoft.com/office/drawing/2014/main" id="{615DB4C9-BFAB-7EBA-9244-28FDB8C19890}"/>
              </a:ext>
            </a:extLst>
          </p:cNvPr>
          <p:cNvSpPr txBox="1">
            <a:spLocks/>
          </p:cNvSpPr>
          <p:nvPr/>
        </p:nvSpPr>
        <p:spPr>
          <a:xfrm>
            <a:off x="579437" y="3736880"/>
            <a:ext cx="8543925" cy="22383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indent="-358775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통합대기환경지수 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15963" lvl="1" indent="-357188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2000" dirty="0">
                <a:solidFill>
                  <a:prstClr val="black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미세먼지</a:t>
            </a:r>
            <a:r>
              <a:rPr lang="en-US" altLang="ko-KR" sz="2000" dirty="0">
                <a:solidFill>
                  <a:prstClr val="black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 sz="2000" dirty="0">
                <a:solidFill>
                  <a:prstClr val="black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이산화질소</a:t>
            </a:r>
            <a:r>
              <a:rPr lang="en-US" altLang="ko-KR" sz="2000" dirty="0">
                <a:solidFill>
                  <a:prstClr val="black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 sz="2000" dirty="0">
                <a:solidFill>
                  <a:prstClr val="black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오존</a:t>
            </a:r>
            <a:r>
              <a:rPr lang="en-US" altLang="ko-KR" sz="2000" dirty="0">
                <a:solidFill>
                  <a:prstClr val="black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 sz="2000" dirty="0">
                <a:solidFill>
                  <a:prstClr val="black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일산화탄소</a:t>
            </a:r>
            <a:r>
              <a:rPr lang="en-US" altLang="ko-KR" sz="2000" dirty="0">
                <a:solidFill>
                  <a:prstClr val="black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 sz="2000" dirty="0">
                <a:solidFill>
                  <a:prstClr val="black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이산화황 등 여러 오염 물질을 측정하여 대기질의 상태지수를 제공</a:t>
            </a:r>
            <a:endParaRPr lang="en-US" altLang="ko-KR" sz="2000" dirty="0">
              <a:solidFill>
                <a:prstClr val="black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15963" lvl="1" indent="-357188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2000" dirty="0">
                <a:solidFill>
                  <a:prstClr val="black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대기오염으로부터 피해를 예방하기 위한 행동지침을 국민에게 제시</a:t>
            </a:r>
            <a:endParaRPr lang="en-US" altLang="ko-KR" sz="2000" dirty="0">
              <a:solidFill>
                <a:prstClr val="black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AA71D4BF-A0D1-ED5E-5C9C-F6997878329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35982" y="1980324"/>
            <a:ext cx="1787380" cy="1375459"/>
          </a:xfrm>
          <a:prstGeom prst="rect">
            <a:avLst/>
          </a:prstGeom>
        </p:spPr>
      </p:pic>
      <p:pic>
        <p:nvPicPr>
          <p:cNvPr id="7" name="Picture 3" descr="w1 복사본">
            <a:extLst>
              <a:ext uri="{FF2B5EF4-FFF2-40B4-BE49-F238E27FC236}">
                <a16:creationId xmlns:a16="http://schemas.microsoft.com/office/drawing/2014/main" id="{34024669-9896-43F8-8045-1C5A2F8C0F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8840" y="3444780"/>
            <a:ext cx="601663" cy="58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71446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잘린 한쪽 모서리 5">
            <a:extLst>
              <a:ext uri="{FF2B5EF4-FFF2-40B4-BE49-F238E27FC236}">
                <a16:creationId xmlns:a16="http://schemas.microsoft.com/office/drawing/2014/main" id="{166EE601-2246-7167-DCE2-9D5015902333}"/>
              </a:ext>
            </a:extLst>
          </p:cNvPr>
          <p:cNvSpPr/>
          <p:nvPr/>
        </p:nvSpPr>
        <p:spPr>
          <a:xfrm>
            <a:off x="462699" y="2527525"/>
            <a:ext cx="1192414" cy="1130400"/>
          </a:xfrm>
          <a:prstGeom prst="snip1Rect">
            <a:avLst/>
          </a:prstGeom>
          <a:gradFill flip="none" rotWithShape="1"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rgbClr val="00B0F0"/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크기</a:t>
            </a:r>
          </a:p>
        </p:txBody>
      </p:sp>
      <p:sp>
        <p:nvSpPr>
          <p:cNvPr id="7" name="사각형: 잘린 한쪽 모서리 6">
            <a:extLst>
              <a:ext uri="{FF2B5EF4-FFF2-40B4-BE49-F238E27FC236}">
                <a16:creationId xmlns:a16="http://schemas.microsoft.com/office/drawing/2014/main" id="{58BCB60F-9E12-5B78-52FC-3FD724834027}"/>
              </a:ext>
            </a:extLst>
          </p:cNvPr>
          <p:cNvSpPr/>
          <p:nvPr/>
        </p:nvSpPr>
        <p:spPr>
          <a:xfrm>
            <a:off x="462699" y="3660060"/>
            <a:ext cx="1192414" cy="1130400"/>
          </a:xfrm>
          <a:prstGeom prst="snip1Rect">
            <a:avLst/>
          </a:prstGeom>
          <a:gradFill flip="none" rotWithShape="1"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rgbClr val="00B0F0"/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발생원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8" name="사각형: 잘린 한쪽 모서리 7">
            <a:extLst>
              <a:ext uri="{FF2B5EF4-FFF2-40B4-BE49-F238E27FC236}">
                <a16:creationId xmlns:a16="http://schemas.microsoft.com/office/drawing/2014/main" id="{7EA6030C-C764-7AC1-17BC-2F5139255958}"/>
              </a:ext>
            </a:extLst>
          </p:cNvPr>
          <p:cNvSpPr/>
          <p:nvPr/>
        </p:nvSpPr>
        <p:spPr>
          <a:xfrm>
            <a:off x="462699" y="4792901"/>
            <a:ext cx="1192414" cy="1130400"/>
          </a:xfrm>
          <a:prstGeom prst="snip1Rect">
            <a:avLst/>
          </a:prstGeom>
          <a:gradFill flip="none" rotWithShape="1"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rgbClr val="00B0F0"/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물리적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특징</a:t>
            </a:r>
          </a:p>
        </p:txBody>
      </p:sp>
      <p:sp>
        <p:nvSpPr>
          <p:cNvPr id="9" name="순서도: 저장 데이터 8">
            <a:extLst>
              <a:ext uri="{FF2B5EF4-FFF2-40B4-BE49-F238E27FC236}">
                <a16:creationId xmlns:a16="http://schemas.microsoft.com/office/drawing/2014/main" id="{A663AF94-7F68-4AA8-8417-5F7D33FA7D6F}"/>
              </a:ext>
            </a:extLst>
          </p:cNvPr>
          <p:cNvSpPr/>
          <p:nvPr/>
        </p:nvSpPr>
        <p:spPr>
          <a:xfrm>
            <a:off x="1644533" y="1669036"/>
            <a:ext cx="2552400" cy="864000"/>
          </a:xfrm>
          <a:prstGeom prst="snip2DiagRect">
            <a:avLst/>
          </a:prstGeom>
          <a:solidFill>
            <a:srgbClr val="00B0F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0" name="타원 9">
            <a:extLst>
              <a:ext uri="{FF2B5EF4-FFF2-40B4-BE49-F238E27FC236}">
                <a16:creationId xmlns:a16="http://schemas.microsoft.com/office/drawing/2014/main" id="{EFC4D75C-26F8-F756-665D-01C1805E2BF8}"/>
              </a:ext>
            </a:extLst>
          </p:cNvPr>
          <p:cNvSpPr/>
          <p:nvPr/>
        </p:nvSpPr>
        <p:spPr>
          <a:xfrm>
            <a:off x="1840733" y="1669036"/>
            <a:ext cx="2160000" cy="864000"/>
          </a:xfrm>
          <a:prstGeom prst="trapezoid">
            <a:avLst/>
          </a:prstGeom>
          <a:solidFill>
            <a:schemeClr val="accent4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미세먼지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00692DB-F183-5CBB-4028-87C9ABCDE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4</a:t>
            </a:fld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E5C547CE-9FBE-21FA-A1EE-2B5D47C70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2. </a:t>
            </a:r>
            <a:r>
              <a:rPr lang="ko-KR" altLang="en-US" dirty="0"/>
              <a:t>미세먼지 유형별 차이</a:t>
            </a:r>
          </a:p>
        </p:txBody>
      </p:sp>
      <p:sp>
        <p:nvSpPr>
          <p:cNvPr id="16" name="순서도: 저장 데이터 15">
            <a:extLst>
              <a:ext uri="{FF2B5EF4-FFF2-40B4-BE49-F238E27FC236}">
                <a16:creationId xmlns:a16="http://schemas.microsoft.com/office/drawing/2014/main" id="{4DAFBB5E-5BE7-7473-771D-ABC4F5043214}"/>
              </a:ext>
            </a:extLst>
          </p:cNvPr>
          <p:cNvSpPr/>
          <p:nvPr/>
        </p:nvSpPr>
        <p:spPr>
          <a:xfrm>
            <a:off x="4196843" y="1669036"/>
            <a:ext cx="2552400" cy="864000"/>
          </a:xfrm>
          <a:prstGeom prst="snip2DiagRect">
            <a:avLst/>
          </a:prstGeom>
          <a:solidFill>
            <a:srgbClr val="00B0F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F36F67E6-351A-DE3A-71EA-8029A982457F}"/>
              </a:ext>
            </a:extLst>
          </p:cNvPr>
          <p:cNvSpPr/>
          <p:nvPr/>
        </p:nvSpPr>
        <p:spPr>
          <a:xfrm>
            <a:off x="4393043" y="1669036"/>
            <a:ext cx="2160000" cy="864000"/>
          </a:xfrm>
          <a:prstGeom prst="trapezoid">
            <a:avLst/>
          </a:prstGeom>
          <a:solidFill>
            <a:schemeClr val="accent4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초미세먼지</a:t>
            </a:r>
          </a:p>
        </p:txBody>
      </p:sp>
      <p:sp>
        <p:nvSpPr>
          <p:cNvPr id="19" name="순서도: 저장 데이터 18">
            <a:extLst>
              <a:ext uri="{FF2B5EF4-FFF2-40B4-BE49-F238E27FC236}">
                <a16:creationId xmlns:a16="http://schemas.microsoft.com/office/drawing/2014/main" id="{F34E56C5-8E2A-64B3-3BEA-3E53A18D0ECD}"/>
              </a:ext>
            </a:extLst>
          </p:cNvPr>
          <p:cNvSpPr/>
          <p:nvPr/>
        </p:nvSpPr>
        <p:spPr>
          <a:xfrm>
            <a:off x="6733267" y="1669036"/>
            <a:ext cx="2664000" cy="864000"/>
          </a:xfrm>
          <a:prstGeom prst="snip2DiagRect">
            <a:avLst/>
          </a:prstGeom>
          <a:solidFill>
            <a:srgbClr val="00B0F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0" name="타원 19">
            <a:extLst>
              <a:ext uri="{FF2B5EF4-FFF2-40B4-BE49-F238E27FC236}">
                <a16:creationId xmlns:a16="http://schemas.microsoft.com/office/drawing/2014/main" id="{589914E0-341C-5A27-BAF7-B7C8E3BFAE68}"/>
              </a:ext>
            </a:extLst>
          </p:cNvPr>
          <p:cNvSpPr/>
          <p:nvPr/>
        </p:nvSpPr>
        <p:spPr>
          <a:xfrm>
            <a:off x="6985267" y="1669036"/>
            <a:ext cx="2160000" cy="864000"/>
          </a:xfrm>
          <a:prstGeom prst="trapezoid">
            <a:avLst/>
          </a:prstGeom>
          <a:solidFill>
            <a:schemeClr val="accent4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응축성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 미세먼지</a:t>
            </a:r>
          </a:p>
        </p:txBody>
      </p:sp>
      <p:pic>
        <p:nvPicPr>
          <p:cNvPr id="21" name="Picture 28" descr="w3 복사본">
            <a:extLst>
              <a:ext uri="{FF2B5EF4-FFF2-40B4-BE49-F238E27FC236}">
                <a16:creationId xmlns:a16="http://schemas.microsoft.com/office/drawing/2014/main" id="{CEA62C41-AA5F-469C-8168-559FB4ABFC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8042" y="6086635"/>
            <a:ext cx="569913" cy="569913"/>
          </a:xfrm>
          <a:prstGeom prst="rect">
            <a:avLst/>
          </a:prstGeom>
          <a:noFill/>
        </p:spPr>
      </p:pic>
      <p:pic>
        <p:nvPicPr>
          <p:cNvPr id="22" name="Picture 3" descr="w1 복사본">
            <a:extLst>
              <a:ext uri="{FF2B5EF4-FFF2-40B4-BE49-F238E27FC236}">
                <a16:creationId xmlns:a16="http://schemas.microsoft.com/office/drawing/2014/main" id="{6CF69D04-1B45-4BE6-AB51-0F0A02D662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6988" y="1203644"/>
            <a:ext cx="601663" cy="584200"/>
          </a:xfrm>
          <a:prstGeom prst="rect">
            <a:avLst/>
          </a:prstGeom>
          <a:noFill/>
        </p:spPr>
      </p:pic>
      <p:pic>
        <p:nvPicPr>
          <p:cNvPr id="23" name="Picture 4" descr="w2 복사본">
            <a:extLst>
              <a:ext uri="{FF2B5EF4-FFF2-40B4-BE49-F238E27FC236}">
                <a16:creationId xmlns:a16="http://schemas.microsoft.com/office/drawing/2014/main" id="{3505E48A-D341-4193-BABA-B5D6CE7403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573" y="1936835"/>
            <a:ext cx="587375" cy="569913"/>
          </a:xfrm>
          <a:prstGeom prst="rect">
            <a:avLst/>
          </a:prstGeom>
          <a:noFill/>
        </p:spPr>
      </p:pic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36112E93-4EF5-0754-8D8B-8A4A12D2AC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9774883"/>
              </p:ext>
            </p:extLst>
          </p:nvPr>
        </p:nvGraphicFramePr>
        <p:xfrm>
          <a:off x="1639453" y="2532590"/>
          <a:ext cx="7768707" cy="338974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553327">
                  <a:extLst>
                    <a:ext uri="{9D8B030D-6E8A-4147-A177-3AD203B41FA5}">
                      <a16:colId xmlns:a16="http://schemas.microsoft.com/office/drawing/2014/main" val="3405079074"/>
                    </a:ext>
                  </a:extLst>
                </a:gridCol>
                <a:gridCol w="2553327">
                  <a:extLst>
                    <a:ext uri="{9D8B030D-6E8A-4147-A177-3AD203B41FA5}">
                      <a16:colId xmlns:a16="http://schemas.microsoft.com/office/drawing/2014/main" val="3337649278"/>
                    </a:ext>
                  </a:extLst>
                </a:gridCol>
                <a:gridCol w="2662053">
                  <a:extLst>
                    <a:ext uri="{9D8B030D-6E8A-4147-A177-3AD203B41FA5}">
                      <a16:colId xmlns:a16="http://schemas.microsoft.com/office/drawing/2014/main" val="1742915524"/>
                    </a:ext>
                  </a:extLst>
                </a:gridCol>
              </a:tblGrid>
              <a:tr h="1129914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지름 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10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마이크로미터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이하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지름 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2.5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마이크로미터 이하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나노 입자 수준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80716863"/>
                  </a:ext>
                </a:extLst>
              </a:tr>
              <a:tr h="1129914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도로 </a:t>
                      </a:r>
                      <a:r>
                        <a:rPr lang="ko-KR" altLang="en-US" sz="1800" dirty="0" err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재비산먼지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건설 현장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기계적 공정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자동차 연소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화력 발전소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산업 공정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반도체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및 화학 공장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발전소의 고온 가스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74214828"/>
                  </a:ext>
                </a:extLst>
              </a:tr>
              <a:tr h="1129914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 err="1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조대</a:t>
                      </a:r>
                      <a:r>
                        <a:rPr lang="ko-KR" altLang="en-US" sz="180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 입자로 코나 목에서 주로 </a:t>
                      </a:r>
                      <a:r>
                        <a:rPr lang="ko-KR" altLang="en-US" sz="1800" dirty="0" err="1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걸러짐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 err="1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폐포까지</a:t>
                      </a:r>
                      <a:r>
                        <a:rPr lang="ko-KR" altLang="en-US" sz="180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 깊숙이 침투하여 혈관 이동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배출구에서는 기존 필터로 </a:t>
                      </a:r>
                      <a:r>
                        <a:rPr lang="ko-KR" altLang="en-US" sz="1800" dirty="0" err="1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포집이</a:t>
                      </a:r>
                      <a:r>
                        <a:rPr lang="ko-KR" altLang="en-US" sz="180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 어려움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884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3807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07C9B8D-A3FB-9756-FA33-5FA8FE4BB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3. </a:t>
            </a:r>
            <a:r>
              <a:rPr lang="ko-KR" altLang="en-US" dirty="0"/>
              <a:t>주요 도시 이산화질소 오염도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EF45944-D6CC-D1C6-03A2-5686FCEC8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5</a:t>
            </a:fld>
            <a:endParaRPr lang="ko-KR" altLang="en-US"/>
          </a:p>
        </p:txBody>
      </p:sp>
      <p:graphicFrame>
        <p:nvGraphicFramePr>
          <p:cNvPr id="12" name="내용 개체 틀 11">
            <a:extLst>
              <a:ext uri="{FF2B5EF4-FFF2-40B4-BE49-F238E27FC236}">
                <a16:creationId xmlns:a16="http://schemas.microsoft.com/office/drawing/2014/main" id="{7D39E297-7A42-BC49-AADC-54A219ED11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39935750"/>
              </p:ext>
            </p:extLst>
          </p:nvPr>
        </p:nvGraphicFramePr>
        <p:xfrm>
          <a:off x="681037" y="1554591"/>
          <a:ext cx="8543925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화살표: 갈매기형 수장 12">
            <a:extLst>
              <a:ext uri="{FF2B5EF4-FFF2-40B4-BE49-F238E27FC236}">
                <a16:creationId xmlns:a16="http://schemas.microsoft.com/office/drawing/2014/main" id="{2960FB6A-DF75-F1A8-DE4A-7F126BDF61E5}"/>
              </a:ext>
            </a:extLst>
          </p:cNvPr>
          <p:cNvSpPr/>
          <p:nvPr/>
        </p:nvSpPr>
        <p:spPr>
          <a:xfrm>
            <a:off x="3910971" y="2304386"/>
            <a:ext cx="1894789" cy="584200"/>
          </a:xfrm>
          <a:prstGeom prst="chevron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감소</a:t>
            </a:r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추세</a:t>
            </a:r>
          </a:p>
        </p:txBody>
      </p:sp>
      <p:pic>
        <p:nvPicPr>
          <p:cNvPr id="6" name="Picture 3" descr="w1 복사본">
            <a:extLst>
              <a:ext uri="{FF2B5EF4-FFF2-40B4-BE49-F238E27FC236}">
                <a16:creationId xmlns:a16="http://schemas.microsoft.com/office/drawing/2014/main" id="{C1704E5B-BCD5-4CCF-AA34-265231EC80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1027" y="2304386"/>
            <a:ext cx="601663" cy="58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3179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사각형: 둥근 위쪽 모서리 35">
            <a:extLst>
              <a:ext uri="{FF2B5EF4-FFF2-40B4-BE49-F238E27FC236}">
                <a16:creationId xmlns:a16="http://schemas.microsoft.com/office/drawing/2014/main" id="{9B5BDA7F-E3D5-135A-EEE0-6B20465D3A34}"/>
              </a:ext>
            </a:extLst>
          </p:cNvPr>
          <p:cNvSpPr/>
          <p:nvPr/>
        </p:nvSpPr>
        <p:spPr>
          <a:xfrm flipV="1">
            <a:off x="5121568" y="1338289"/>
            <a:ext cx="4479635" cy="4586595"/>
          </a:xfrm>
          <a:prstGeom prst="round2Same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3" name="사각형: 둥근 위쪽 모서리 32">
            <a:extLst>
              <a:ext uri="{FF2B5EF4-FFF2-40B4-BE49-F238E27FC236}">
                <a16:creationId xmlns:a16="http://schemas.microsoft.com/office/drawing/2014/main" id="{727F1454-6170-86AB-8CE7-D7F317D8E6F1}"/>
              </a:ext>
            </a:extLst>
          </p:cNvPr>
          <p:cNvSpPr/>
          <p:nvPr/>
        </p:nvSpPr>
        <p:spPr>
          <a:xfrm>
            <a:off x="304800" y="1338289"/>
            <a:ext cx="4479635" cy="4586595"/>
          </a:xfrm>
          <a:prstGeom prst="round2Same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8" name="두루마리 모양: 가로로 말림 27">
            <a:extLst>
              <a:ext uri="{FF2B5EF4-FFF2-40B4-BE49-F238E27FC236}">
                <a16:creationId xmlns:a16="http://schemas.microsoft.com/office/drawing/2014/main" id="{39A4E04E-FAFF-03E4-724D-7F2823970D84}"/>
              </a:ext>
            </a:extLst>
          </p:cNvPr>
          <p:cNvSpPr/>
          <p:nvPr/>
        </p:nvSpPr>
        <p:spPr>
          <a:xfrm>
            <a:off x="2612683" y="2196981"/>
            <a:ext cx="1887899" cy="549486"/>
          </a:xfrm>
          <a:prstGeom prst="horizontalScroll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초미세먼지</a:t>
            </a: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6C5E2F5C-C5FC-213E-3173-048274554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4. </a:t>
            </a:r>
            <a:r>
              <a:rPr lang="ko-KR" altLang="en-US" dirty="0"/>
              <a:t>미세먼지 발생 원인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7FFD6C1-3758-6C1F-C8AE-4C47A0C89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6</a:t>
            </a:fld>
            <a:endParaRPr lang="ko-KR" altLang="en-US"/>
          </a:p>
        </p:txBody>
      </p:sp>
      <p:sp>
        <p:nvSpPr>
          <p:cNvPr id="14" name="평행 사변형 13">
            <a:extLst>
              <a:ext uri="{FF2B5EF4-FFF2-40B4-BE49-F238E27FC236}">
                <a16:creationId xmlns:a16="http://schemas.microsoft.com/office/drawing/2014/main" id="{8810CC61-C305-AB83-6096-147802426EED}"/>
              </a:ext>
            </a:extLst>
          </p:cNvPr>
          <p:cNvSpPr/>
          <p:nvPr/>
        </p:nvSpPr>
        <p:spPr>
          <a:xfrm>
            <a:off x="1543394" y="1468561"/>
            <a:ext cx="2002446" cy="549486"/>
          </a:xfrm>
          <a:prstGeom prst="parallelogram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자연적 원인</a:t>
            </a:r>
          </a:p>
        </p:txBody>
      </p:sp>
      <p:graphicFrame>
        <p:nvGraphicFramePr>
          <p:cNvPr id="3" name="다이어그램 2">
            <a:extLst>
              <a:ext uri="{FF2B5EF4-FFF2-40B4-BE49-F238E27FC236}">
                <a16:creationId xmlns:a16="http://schemas.microsoft.com/office/drawing/2014/main" id="{CCE4E7E3-1AA5-87BF-C7E3-928E56C1389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94259172"/>
              </p:ext>
            </p:extLst>
          </p:nvPr>
        </p:nvGraphicFramePr>
        <p:xfrm>
          <a:off x="491441" y="2194301"/>
          <a:ext cx="1887900" cy="1957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6" name="다이어그램 15">
            <a:extLst>
              <a:ext uri="{FF2B5EF4-FFF2-40B4-BE49-F238E27FC236}">
                <a16:creationId xmlns:a16="http://schemas.microsoft.com/office/drawing/2014/main" id="{1E16258E-3BD2-BFBE-6DAB-AAA6D1F0F11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75048092"/>
              </p:ext>
            </p:extLst>
          </p:nvPr>
        </p:nvGraphicFramePr>
        <p:xfrm>
          <a:off x="701366" y="4381823"/>
          <a:ext cx="3686502" cy="1453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9" name="화살표: 오각형 38">
            <a:extLst>
              <a:ext uri="{FF2B5EF4-FFF2-40B4-BE49-F238E27FC236}">
                <a16:creationId xmlns:a16="http://schemas.microsoft.com/office/drawing/2014/main" id="{7894239D-50B6-B89A-AD37-4F27EDFCA0F8}"/>
              </a:ext>
            </a:extLst>
          </p:cNvPr>
          <p:cNvSpPr/>
          <p:nvPr/>
        </p:nvSpPr>
        <p:spPr>
          <a:xfrm>
            <a:off x="5293874" y="3099277"/>
            <a:ext cx="1797380" cy="504000"/>
          </a:xfrm>
          <a:prstGeom prst="homePlate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공장</a:t>
            </a:r>
          </a:p>
        </p:txBody>
      </p:sp>
      <p:sp>
        <p:nvSpPr>
          <p:cNvPr id="40" name="순서도: 저장 데이터 39">
            <a:extLst>
              <a:ext uri="{FF2B5EF4-FFF2-40B4-BE49-F238E27FC236}">
                <a16:creationId xmlns:a16="http://schemas.microsoft.com/office/drawing/2014/main" id="{4FDF5C46-9693-074B-D9DD-0286D8F1A337}"/>
              </a:ext>
            </a:extLst>
          </p:cNvPr>
          <p:cNvSpPr/>
          <p:nvPr/>
        </p:nvSpPr>
        <p:spPr>
          <a:xfrm>
            <a:off x="7254961" y="3099277"/>
            <a:ext cx="2223144" cy="504000"/>
          </a:xfrm>
          <a:prstGeom prst="flowChartOnlineStorage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제조공정</a:t>
            </a:r>
          </a:p>
        </p:txBody>
      </p:sp>
      <p:sp>
        <p:nvSpPr>
          <p:cNvPr id="44" name="순서도: 문서 43">
            <a:extLst>
              <a:ext uri="{FF2B5EF4-FFF2-40B4-BE49-F238E27FC236}">
                <a16:creationId xmlns:a16="http://schemas.microsoft.com/office/drawing/2014/main" id="{9E5CBF18-F754-1787-53F3-38DDA041D423}"/>
              </a:ext>
            </a:extLst>
          </p:cNvPr>
          <p:cNvSpPr/>
          <p:nvPr/>
        </p:nvSpPr>
        <p:spPr>
          <a:xfrm rot="21112096">
            <a:off x="5398421" y="3920345"/>
            <a:ext cx="1801702" cy="544690"/>
          </a:xfrm>
          <a:prstGeom prst="flowChartDocumen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황산화물</a:t>
            </a:r>
          </a:p>
        </p:txBody>
      </p:sp>
      <p:sp>
        <p:nvSpPr>
          <p:cNvPr id="46" name="설명선: 오른쪽 화살표 45">
            <a:extLst>
              <a:ext uri="{FF2B5EF4-FFF2-40B4-BE49-F238E27FC236}">
                <a16:creationId xmlns:a16="http://schemas.microsoft.com/office/drawing/2014/main" id="{E67D0125-C8C5-3597-1A14-24E2389AF511}"/>
              </a:ext>
            </a:extLst>
          </p:cNvPr>
          <p:cNvSpPr/>
          <p:nvPr/>
        </p:nvSpPr>
        <p:spPr>
          <a:xfrm>
            <a:off x="5533534" y="4720739"/>
            <a:ext cx="1404049" cy="792000"/>
          </a:xfrm>
          <a:prstGeom prst="rightArrowCallout">
            <a:avLst>
              <a:gd name="adj1" fmla="val 50000"/>
              <a:gd name="adj2" fmla="val 25000"/>
              <a:gd name="adj3" fmla="val 25000"/>
              <a:gd name="adj4" fmla="val 64977"/>
            </a:avLst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화학</a:t>
            </a:r>
            <a:endParaRPr lang="en-US" altLang="ko-KR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반응</a:t>
            </a:r>
          </a:p>
        </p:txBody>
      </p:sp>
      <p:sp>
        <p:nvSpPr>
          <p:cNvPr id="47" name="순서도: 화면 표시 46">
            <a:extLst>
              <a:ext uri="{FF2B5EF4-FFF2-40B4-BE49-F238E27FC236}">
                <a16:creationId xmlns:a16="http://schemas.microsoft.com/office/drawing/2014/main" id="{B929DB15-CBF1-2654-24E3-13728270352B}"/>
              </a:ext>
            </a:extLst>
          </p:cNvPr>
          <p:cNvSpPr/>
          <p:nvPr/>
        </p:nvSpPr>
        <p:spPr>
          <a:xfrm>
            <a:off x="7091254" y="4715498"/>
            <a:ext cx="2160899" cy="792000"/>
          </a:xfrm>
          <a:prstGeom prst="flowChartDisplay">
            <a:avLst/>
          </a:prstGeom>
          <a:solidFill>
            <a:schemeClr val="accent4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초미세먼지</a:t>
            </a:r>
            <a:endParaRPr lang="en-US" altLang="ko-KR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발생</a:t>
            </a:r>
          </a:p>
        </p:txBody>
      </p:sp>
      <p:sp>
        <p:nvSpPr>
          <p:cNvPr id="49" name="순서도: 문서 48">
            <a:extLst>
              <a:ext uri="{FF2B5EF4-FFF2-40B4-BE49-F238E27FC236}">
                <a16:creationId xmlns:a16="http://schemas.microsoft.com/office/drawing/2014/main" id="{294DEE33-C9F5-1F48-E5B3-4EDD1DADE4BE}"/>
              </a:ext>
            </a:extLst>
          </p:cNvPr>
          <p:cNvSpPr/>
          <p:nvPr/>
        </p:nvSpPr>
        <p:spPr>
          <a:xfrm flipV="1">
            <a:off x="7402932" y="3920345"/>
            <a:ext cx="1801702" cy="544690"/>
          </a:xfrm>
          <a:prstGeom prst="flowChartDocumen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8" name="화살표: 갈매기형 수장 17">
            <a:extLst>
              <a:ext uri="{FF2B5EF4-FFF2-40B4-BE49-F238E27FC236}">
                <a16:creationId xmlns:a16="http://schemas.microsoft.com/office/drawing/2014/main" id="{D94FC462-30F1-A64F-9C61-3E5C17A45651}"/>
              </a:ext>
            </a:extLst>
          </p:cNvPr>
          <p:cNvSpPr/>
          <p:nvPr/>
        </p:nvSpPr>
        <p:spPr>
          <a:xfrm>
            <a:off x="7494245" y="2389791"/>
            <a:ext cx="1931859" cy="558800"/>
          </a:xfrm>
          <a:prstGeom prst="chevron">
            <a:avLst/>
          </a:prstGeom>
          <a:solidFill>
            <a:schemeClr val="accent4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배기가스</a:t>
            </a:r>
          </a:p>
        </p:txBody>
      </p:sp>
      <p:sp>
        <p:nvSpPr>
          <p:cNvPr id="34" name="화살표: 갈매기형 수장 33">
            <a:extLst>
              <a:ext uri="{FF2B5EF4-FFF2-40B4-BE49-F238E27FC236}">
                <a16:creationId xmlns:a16="http://schemas.microsoft.com/office/drawing/2014/main" id="{41B398EE-AAF1-4B9B-C232-37CA7A84EADE}"/>
              </a:ext>
            </a:extLst>
          </p:cNvPr>
          <p:cNvSpPr/>
          <p:nvPr/>
        </p:nvSpPr>
        <p:spPr>
          <a:xfrm flipH="1">
            <a:off x="5323102" y="2389791"/>
            <a:ext cx="1931859" cy="558800"/>
          </a:xfrm>
          <a:prstGeom prst="chevron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자동차</a:t>
            </a:r>
          </a:p>
        </p:txBody>
      </p:sp>
      <p:cxnSp>
        <p:nvCxnSpPr>
          <p:cNvPr id="54" name="연결선: 꺾임 53">
            <a:extLst>
              <a:ext uri="{FF2B5EF4-FFF2-40B4-BE49-F238E27FC236}">
                <a16:creationId xmlns:a16="http://schemas.microsoft.com/office/drawing/2014/main" id="{6FAA6A3A-668C-CF3D-211E-0245977ADE9F}"/>
              </a:ext>
            </a:extLst>
          </p:cNvPr>
          <p:cNvCxnSpPr>
            <a:cxnSpLocks/>
            <a:stCxn id="34" idx="0"/>
            <a:endCxn id="18" idx="0"/>
          </p:cNvCxnSpPr>
          <p:nvPr/>
        </p:nvCxnSpPr>
        <p:spPr>
          <a:xfrm rot="5400000" flipH="1" flipV="1">
            <a:off x="7374603" y="1443919"/>
            <a:ext cx="12700" cy="1891744"/>
          </a:xfrm>
          <a:prstGeom prst="bentConnector3">
            <a:avLst>
              <a:gd name="adj1" fmla="val 1800000"/>
            </a:avLst>
          </a:prstGeom>
          <a:ln w="28575"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AutoShape 2">
            <a:extLst>
              <a:ext uri="{FF2B5EF4-FFF2-40B4-BE49-F238E27FC236}">
                <a16:creationId xmlns:a16="http://schemas.microsoft.com/office/drawing/2014/main" id="{21066499-3F3D-4403-8689-BE799B530617}"/>
              </a:ext>
            </a:extLst>
          </p:cNvPr>
          <p:cNvSpPr>
            <a:spLocks/>
          </p:cNvSpPr>
          <p:nvPr/>
        </p:nvSpPr>
        <p:spPr bwMode="auto">
          <a:xfrm rot="16200000">
            <a:off x="2410207" y="3760847"/>
            <a:ext cx="278818" cy="4709092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굴림" pitchFamily="50" charset="-127"/>
              <a:ea typeface="굴림" pitchFamily="50" charset="-127"/>
            </a:endParaRPr>
          </a:p>
        </p:txBody>
      </p:sp>
      <p:pic>
        <p:nvPicPr>
          <p:cNvPr id="30" name="Picture 3" descr="w1 복사본">
            <a:extLst>
              <a:ext uri="{FF2B5EF4-FFF2-40B4-BE49-F238E27FC236}">
                <a16:creationId xmlns:a16="http://schemas.microsoft.com/office/drawing/2014/main" id="{C51F314E-1F2F-422B-B4A3-BB2BD187D6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626047" y="6198007"/>
            <a:ext cx="601663" cy="584200"/>
          </a:xfrm>
          <a:prstGeom prst="rect">
            <a:avLst/>
          </a:prstGeom>
          <a:noFill/>
        </p:spPr>
      </p:pic>
      <p:pic>
        <p:nvPicPr>
          <p:cNvPr id="31" name="Picture 4" descr="w2 복사본">
            <a:extLst>
              <a:ext uri="{FF2B5EF4-FFF2-40B4-BE49-F238E27FC236}">
                <a16:creationId xmlns:a16="http://schemas.microsoft.com/office/drawing/2014/main" id="{57367B33-A047-4AC3-8994-7ED4FDB0FC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78291" y="6198007"/>
            <a:ext cx="587375" cy="569913"/>
          </a:xfrm>
          <a:prstGeom prst="rect">
            <a:avLst/>
          </a:prstGeom>
          <a:noFill/>
        </p:spPr>
      </p:pic>
      <p:sp>
        <p:nvSpPr>
          <p:cNvPr id="32" name="AutoShape 2">
            <a:extLst>
              <a:ext uri="{FF2B5EF4-FFF2-40B4-BE49-F238E27FC236}">
                <a16:creationId xmlns:a16="http://schemas.microsoft.com/office/drawing/2014/main" id="{9E481DF4-AE21-4033-9EB2-1203A9078229}"/>
              </a:ext>
            </a:extLst>
          </p:cNvPr>
          <p:cNvSpPr>
            <a:spLocks/>
          </p:cNvSpPr>
          <p:nvPr/>
        </p:nvSpPr>
        <p:spPr bwMode="auto">
          <a:xfrm rot="16200000">
            <a:off x="7201582" y="3740796"/>
            <a:ext cx="278818" cy="4739881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CC3945C-3C70-42AB-BCDD-214EA58DFF23}"/>
              </a:ext>
            </a:extLst>
          </p:cNvPr>
          <p:cNvSpPr txBox="1"/>
          <p:nvPr/>
        </p:nvSpPr>
        <p:spPr>
          <a:xfrm>
            <a:off x="7544846" y="4008024"/>
            <a:ext cx="15178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질소산화물</a:t>
            </a:r>
            <a:endParaRPr lang="ko-KR" altLang="en-US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5" name="순서도: 다른 페이지 연결선 4">
            <a:extLst>
              <a:ext uri="{FF2B5EF4-FFF2-40B4-BE49-F238E27FC236}">
                <a16:creationId xmlns:a16="http://schemas.microsoft.com/office/drawing/2014/main" id="{0971A046-B62A-032F-C8F9-8BD5D3D20BDE}"/>
              </a:ext>
            </a:extLst>
          </p:cNvPr>
          <p:cNvSpPr/>
          <p:nvPr/>
        </p:nvSpPr>
        <p:spPr>
          <a:xfrm>
            <a:off x="2612683" y="2877255"/>
            <a:ext cx="1887899" cy="549486"/>
          </a:xfrm>
          <a:prstGeom prst="flowChartOffpageConnector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산불</a:t>
            </a:r>
            <a:r>
              <a:rPr lang="en-US" altLang="ko-KR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, </a:t>
            </a:r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화산</a:t>
            </a:r>
          </a:p>
        </p:txBody>
      </p:sp>
      <p:sp>
        <p:nvSpPr>
          <p:cNvPr id="6" name="별: 꼭짓점 8개 5">
            <a:extLst>
              <a:ext uri="{FF2B5EF4-FFF2-40B4-BE49-F238E27FC236}">
                <a16:creationId xmlns:a16="http://schemas.microsoft.com/office/drawing/2014/main" id="{53F74AEA-4B8A-2A62-CD38-118181A97B7D}"/>
              </a:ext>
            </a:extLst>
          </p:cNvPr>
          <p:cNvSpPr/>
          <p:nvPr/>
        </p:nvSpPr>
        <p:spPr>
          <a:xfrm>
            <a:off x="2612683" y="3551101"/>
            <a:ext cx="1887899" cy="720000"/>
          </a:xfrm>
          <a:prstGeom prst="star8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가스의 응결</a:t>
            </a:r>
          </a:p>
        </p:txBody>
      </p:sp>
      <p:sp>
        <p:nvSpPr>
          <p:cNvPr id="8" name="화살표: 오각형 7">
            <a:extLst>
              <a:ext uri="{FF2B5EF4-FFF2-40B4-BE49-F238E27FC236}">
                <a16:creationId xmlns:a16="http://schemas.microsoft.com/office/drawing/2014/main" id="{3FC587EF-2D56-983D-06A7-A6B5008FBEB1}"/>
              </a:ext>
            </a:extLst>
          </p:cNvPr>
          <p:cNvSpPr/>
          <p:nvPr/>
        </p:nvSpPr>
        <p:spPr>
          <a:xfrm>
            <a:off x="5289686" y="1464056"/>
            <a:ext cx="1891743" cy="550800"/>
          </a:xfrm>
          <a:prstGeom prst="homePlate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화석연료</a:t>
            </a:r>
          </a:p>
        </p:txBody>
      </p:sp>
      <p:sp>
        <p:nvSpPr>
          <p:cNvPr id="9" name="평행 사변형 8">
            <a:extLst>
              <a:ext uri="{FF2B5EF4-FFF2-40B4-BE49-F238E27FC236}">
                <a16:creationId xmlns:a16="http://schemas.microsoft.com/office/drawing/2014/main" id="{A9B33342-57E4-0036-3A71-8B4FE44C372D}"/>
              </a:ext>
            </a:extLst>
          </p:cNvPr>
          <p:cNvSpPr/>
          <p:nvPr/>
        </p:nvSpPr>
        <p:spPr>
          <a:xfrm>
            <a:off x="7380953" y="1464713"/>
            <a:ext cx="2002446" cy="549486"/>
          </a:xfrm>
          <a:prstGeom prst="parallelogram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연소</a:t>
            </a:r>
          </a:p>
        </p:txBody>
      </p:sp>
    </p:spTree>
    <p:extLst>
      <p:ext uri="{BB962C8B-B14F-4D97-AF65-F5344CB8AC3E}">
        <p14:creationId xmlns:p14="http://schemas.microsoft.com/office/powerpoint/2010/main" val="2589293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9525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371</TotalTime>
  <Words>194</Words>
  <Application>Microsoft Office PowerPoint</Application>
  <PresentationFormat>A4 용지(210x297mm)</PresentationFormat>
  <Paragraphs>68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PowerPoint 프레젠테이션</vt:lpstr>
      <vt:lpstr>목차</vt:lpstr>
      <vt:lpstr>1. 통합대기환경지수</vt:lpstr>
      <vt:lpstr>2. 미세먼지 유형별 차이</vt:lpstr>
      <vt:lpstr>3. 주요 도시 이산화질소 오염도</vt:lpstr>
      <vt:lpstr>4. 미세먼지 발생 원인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ITQ KPC</dc:creator>
  <cp:lastModifiedBy>[1학년 9반]박지산</cp:lastModifiedBy>
  <cp:revision>38</cp:revision>
  <dcterms:created xsi:type="dcterms:W3CDTF">2023-07-20T02:58:21Z</dcterms:created>
  <dcterms:modified xsi:type="dcterms:W3CDTF">2026-05-13T07:13:43Z</dcterms:modified>
</cp:coreProperties>
</file>