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88" r:id="rId1"/>
  </p:sldMasterIdLst>
  <p:notesMasterIdLst>
    <p:notesMasterId r:id="rId2"/>
  </p:notesMasterIdLst>
  <p:sldIdLst>
    <p:sldId id="256" r:id="rId3"/>
  </p:sldIdLst>
  <p:sldSz cx="9142358" cy="6856775"/>
  <p:notesSz cx="6858000" cy="9144000"/>
  <p:defaultTextStyle>
    <a:defPPr algn="l" rtl="0" eaLnBrk="1" latinLnBrk="1" hangingPunct="1">
      <a:defRPr kumimoji="1" lang="ko-KR" altLang="en-US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>
        <a:alpha val="100000"/>
      </a:srgbClr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2565"/>
    <p:restoredTop sz="90012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presProps" Target="presProps.xml"  /><Relationship Id="rId5" Type="http://schemas.openxmlformats.org/officeDocument/2006/relationships/viewProps" Target="viewProps.xml"  /><Relationship Id="rId6" Type="http://schemas.openxmlformats.org/officeDocument/2006/relationships/theme" Target="theme/theme1.xml"  /><Relationship Id="rId7" Type="http://schemas.openxmlformats.org/officeDocument/2006/relationships/tableStyles" Target="tableStyles.xml"  /></Relationships>
</file>

<file path=ppt/drawings/_rels/vmlDrawing1.vml.rels><?xml version="1.0" encoding="UTF-8" standalone="yes" ?><Relationships xmlns="http://schemas.openxmlformats.org/package/2006/relationships"><Relationship Id="rId1" Type="http://schemas.openxmlformats.org/officeDocument/2006/relationships/image" Target="../media/image3.png"  /><Relationship Id="rId10" Type="http://schemas.openxmlformats.org/officeDocument/2006/relationships/image" Target="../media/image12.png"  /><Relationship Id="rId11" Type="http://schemas.openxmlformats.org/officeDocument/2006/relationships/image" Target="../media/image13.png"  /><Relationship Id="rId12" Type="http://schemas.openxmlformats.org/officeDocument/2006/relationships/image" Target="../media/image14.png"  /><Relationship Id="rId13" Type="http://schemas.openxmlformats.org/officeDocument/2006/relationships/image" Target="../media/image15.png"  /><Relationship Id="rId14" Type="http://schemas.openxmlformats.org/officeDocument/2006/relationships/image" Target="../media/image16.png"  /><Relationship Id="rId15" Type="http://schemas.openxmlformats.org/officeDocument/2006/relationships/image" Target="../media/image17.png"  /><Relationship Id="rId16" Type="http://schemas.openxmlformats.org/officeDocument/2006/relationships/image" Target="../media/image18.png"  /><Relationship Id="rId17" Type="http://schemas.openxmlformats.org/officeDocument/2006/relationships/image" Target="../media/image19.png"  /><Relationship Id="rId18" Type="http://schemas.openxmlformats.org/officeDocument/2006/relationships/image" Target="../media/image20.png"  /><Relationship Id="rId19" Type="http://schemas.openxmlformats.org/officeDocument/2006/relationships/image" Target="../media/image21.png"  /><Relationship Id="rId2" Type="http://schemas.openxmlformats.org/officeDocument/2006/relationships/image" Target="../media/image4.png"  /><Relationship Id="rId20" Type="http://schemas.openxmlformats.org/officeDocument/2006/relationships/image" Target="../media/image22.png"  /><Relationship Id="rId21" Type="http://schemas.openxmlformats.org/officeDocument/2006/relationships/image" Target="../media/image23.png"  /><Relationship Id="rId22" Type="http://schemas.openxmlformats.org/officeDocument/2006/relationships/image" Target="../media/image24.png"  /><Relationship Id="rId23" Type="http://schemas.openxmlformats.org/officeDocument/2006/relationships/image" Target="../media/image25.png"  /><Relationship Id="rId24" Type="http://schemas.openxmlformats.org/officeDocument/2006/relationships/image" Target="../media/image26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9.png"  /><Relationship Id="rId8" Type="http://schemas.openxmlformats.org/officeDocument/2006/relationships/image" Target="../media/image10.png"  /><Relationship Id="rId9" Type="http://schemas.openxmlformats.org/officeDocument/2006/relationships/image" Target="../media/image11.png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2" y="685800"/>
            <a:ext cx="457199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676" y="2130044"/>
            <a:ext cx="7771002" cy="1469762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352" y="3885505"/>
            <a:ext cx="6399649" cy="17522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54443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044"/>
            <a:ext cx="9142358" cy="1469762"/>
          </a:xfrm>
        </p:spPr>
        <p:txBody>
          <a:bodyPr>
            <a:normAutofit/>
          </a:bodyPr>
          <a:lstStyle>
            <a:lvl1pPr>
              <a:defRPr sz="4399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81187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17" y="274588"/>
            <a:ext cx="8228120" cy="1142795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142722" y="2214167"/>
            <a:ext cx="4856893" cy="3214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399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42627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8208" y="274588"/>
            <a:ext cx="2057029" cy="5850479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17" y="274588"/>
            <a:ext cx="6018718" cy="5850479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91229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89322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88046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182" y="4406113"/>
            <a:ext cx="7771002" cy="1361831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182" y="2906193"/>
            <a:ext cx="7771002" cy="1499919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90850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17" y="1599914"/>
            <a:ext cx="4037874" cy="452515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27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7364" y="1599914"/>
            <a:ext cx="4037874" cy="452515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27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91994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4911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5945" y="1642769"/>
            <a:ext cx="8228120" cy="4524391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5139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117" y="1599914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7364" y="1599914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5945" y="3983508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6192" y="3983508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32791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1965" y="4799742"/>
            <a:ext cx="5485414" cy="566636"/>
          </a:xfrm>
        </p:spPr>
        <p:txBody>
          <a:bodyPr anchor="b"/>
          <a:lstStyle>
            <a:lvl1pPr algn="l">
              <a:defRPr sz="1999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1965" y="612665"/>
            <a:ext cx="5485414" cy="4114065"/>
          </a:xfr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799"/>
            </a:lvl2pPr>
            <a:lvl3pPr marL="914400" indent="0">
              <a:buNone/>
              <a:defRPr sz="2399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1965" y="5366379"/>
            <a:ext cx="5485414" cy="804718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199"/>
            </a:lvl2pPr>
            <a:lvl3pPr marL="914400" indent="0">
              <a:buNone/>
              <a:defRPr sz="999"/>
            </a:lvl3pPr>
            <a:lvl4pPr marL="1371600" indent="0">
              <a:buNone/>
              <a:defRPr sz="899"/>
            </a:lvl4pPr>
            <a:lvl5pPr marL="1828800" indent="0">
              <a:buNone/>
              <a:defRPr sz="899"/>
            </a:lvl5pPr>
            <a:lvl6pPr marL="2286000" indent="0">
              <a:buNone/>
              <a:defRPr sz="899"/>
            </a:lvl6pPr>
            <a:lvl7pPr marL="2743200" indent="0">
              <a:buNone/>
              <a:defRPr sz="899"/>
            </a:lvl7pPr>
            <a:lvl8pPr marL="3200400" indent="0">
              <a:buNone/>
              <a:defRPr sz="899"/>
            </a:lvl8pPr>
            <a:lvl9pPr marL="3657600" indent="0">
              <a:buNone/>
              <a:defRPr sz="8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54915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117" y="274588"/>
            <a:ext cx="8228120" cy="114279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117" y="1599914"/>
            <a:ext cx="8228120" cy="452515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117" y="6355214"/>
            <a:ext cx="2133216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3638" y="6355214"/>
            <a:ext cx="2895079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2022" y="6355214"/>
            <a:ext cx="2133216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50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10" Type="http://schemas.openxmlformats.org/officeDocument/2006/relationships/oleObject" Target="../embeddings/oleObject6.bin"  /><Relationship Id="rId11" Type="http://schemas.openxmlformats.org/officeDocument/2006/relationships/oleObject" Target="../embeddings/oleObject7.bin"  /><Relationship Id="rId12" Type="http://schemas.openxmlformats.org/officeDocument/2006/relationships/oleObject" Target="../embeddings/oleObject8.bin"  /><Relationship Id="rId13" Type="http://schemas.openxmlformats.org/officeDocument/2006/relationships/oleObject" Target="../embeddings/oleObject9.bin"  /><Relationship Id="rId14" Type="http://schemas.openxmlformats.org/officeDocument/2006/relationships/oleObject" Target="../embeddings/oleObject10.bin"  /><Relationship Id="rId15" Type="http://schemas.openxmlformats.org/officeDocument/2006/relationships/oleObject" Target="../embeddings/oleObject11.bin"  /><Relationship Id="rId16" Type="http://schemas.openxmlformats.org/officeDocument/2006/relationships/oleObject" Target="../embeddings/oleObject12.bin"  /><Relationship Id="rId17" Type="http://schemas.openxmlformats.org/officeDocument/2006/relationships/oleObject" Target="../embeddings/oleObject13.bin"  /><Relationship Id="rId18" Type="http://schemas.openxmlformats.org/officeDocument/2006/relationships/oleObject" Target="../embeddings/oleObject14.bin"  /><Relationship Id="rId19" Type="http://schemas.openxmlformats.org/officeDocument/2006/relationships/oleObject" Target="../embeddings/oleObject15.bin"  /><Relationship Id="rId2" Type="http://schemas.openxmlformats.org/officeDocument/2006/relationships/image" Target="../media/image1.jpeg"  /><Relationship Id="rId20" Type="http://schemas.openxmlformats.org/officeDocument/2006/relationships/oleObject" Target="../embeddings/oleObject16.bin"  /><Relationship Id="rId21" Type="http://schemas.openxmlformats.org/officeDocument/2006/relationships/oleObject" Target="../embeddings/oleObject17.bin"  /><Relationship Id="rId22" Type="http://schemas.openxmlformats.org/officeDocument/2006/relationships/oleObject" Target="../embeddings/oleObject18.bin"  /><Relationship Id="rId23" Type="http://schemas.openxmlformats.org/officeDocument/2006/relationships/oleObject" Target="../embeddings/oleObject19.bin"  /><Relationship Id="rId24" Type="http://schemas.openxmlformats.org/officeDocument/2006/relationships/oleObject" Target="../embeddings/oleObject20.bin"  /><Relationship Id="rId25" Type="http://schemas.openxmlformats.org/officeDocument/2006/relationships/oleObject" Target="../embeddings/oleObject21.bin"  /><Relationship Id="rId26" Type="http://schemas.openxmlformats.org/officeDocument/2006/relationships/oleObject" Target="../embeddings/oleObject22.bin"  /><Relationship Id="rId27" Type="http://schemas.openxmlformats.org/officeDocument/2006/relationships/oleObject" Target="../embeddings/oleObject23.bin"  /><Relationship Id="rId28" Type="http://schemas.openxmlformats.org/officeDocument/2006/relationships/oleObject" Target="../embeddings/oleObject24.bin"  /><Relationship Id="rId3" Type="http://schemas.openxmlformats.org/officeDocument/2006/relationships/image" Target="../media/image2.jpeg"  /><Relationship Id="rId4" Type="http://schemas.openxmlformats.org/officeDocument/2006/relationships/vmlDrawing" Target="../drawings/vmlDrawing1.vml"  /><Relationship Id="rId5" Type="http://schemas.openxmlformats.org/officeDocument/2006/relationships/oleObject" Target="../embeddings/oleObject1.bin"  /><Relationship Id="rId6" Type="http://schemas.openxmlformats.org/officeDocument/2006/relationships/oleObject" Target="../embeddings/oleObject2.bin"  /><Relationship Id="rId7" Type="http://schemas.openxmlformats.org/officeDocument/2006/relationships/oleObject" Target="../embeddings/oleObject3.bin"  /><Relationship Id="rId8" Type="http://schemas.openxmlformats.org/officeDocument/2006/relationships/oleObject" Target="../embeddings/oleObject4.bin"  /><Relationship Id="rId9" Type="http://schemas.openxmlformats.org/officeDocument/2006/relationships/oleObject" Target="../embeddings/oleObject5.bin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/>
          <p:nvPr/>
        </p:nvGrpSpPr>
        <p:grpSpPr>
          <a:xfrm rot="0">
            <a:off x="247348" y="1647509"/>
            <a:ext cx="6458366" cy="4955256"/>
            <a:chOff x="146018" y="1647510"/>
            <a:chExt cx="6458366" cy="4955256"/>
          </a:xfrm>
        </p:grpSpPr>
        <p:pic>
          <p:nvPicPr>
            <p:cNvPr id="14339" name="" descr="2"/>
            <p:cNvPicPr>
              <a:picLocks noChangeAspect="1"/>
            </p:cNvPicPr>
            <p:nvPr/>
          </p:nvPicPr>
          <p:blipFill rotWithShape="1">
            <a:blip r:embed="rId2">
              <a:lum/>
            </a:blip>
            <a:srcRect l="5420" b="3780"/>
            <a:stretch>
              <a:fillRect/>
            </a:stretch>
          </p:blipFill>
          <p:spPr>
            <a:xfrm>
              <a:off x="3341069" y="1655436"/>
              <a:ext cx="3263315" cy="49235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40" name="" descr="무제-2 복사"/>
            <p:cNvPicPr>
              <a:picLocks noChangeAspect="1"/>
            </p:cNvPicPr>
            <p:nvPr/>
          </p:nvPicPr>
          <p:blipFill rotWithShape="1">
            <a:blip r:embed="rId3">
              <a:lum/>
            </a:blip>
            <a:srcRect l="4080" r="1730" b="5030"/>
            <a:stretch>
              <a:fillRect/>
            </a:stretch>
          </p:blipFill>
          <p:spPr>
            <a:xfrm>
              <a:off x="146018" y="1647510"/>
              <a:ext cx="3226810" cy="4955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41" name=""/>
          <p:cNvSpPr txBox="1"/>
          <p:nvPr/>
        </p:nvSpPr>
        <p:spPr>
          <a:xfrm>
            <a:off x="3070758" y="538985"/>
            <a:ext cx="1927322" cy="366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3</a:t>
            </a:r>
            <a:r>
              <a:rPr xmlns:mc="http://schemas.openxmlformats.org/markup-compatibility/2006" xmlns:hp="http://schemas.haansoft.com/office/presentation/8.0" kumimoji="1" lang="ko-KR" altLang="en-US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학년 </a:t>
            </a:r>
            <a:r>
              <a:rPr xmlns:mc="http://schemas.openxmlformats.org/markup-compatibility/2006" xmlns:hp="http://schemas.haansoft.com/office/presentation/8.0" kumimoji="1" lang="en-US" altLang="ko-KR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3</a:t>
            </a:r>
            <a:r>
              <a:rPr xmlns:mc="http://schemas.openxmlformats.org/markup-compatibility/2006" xmlns:hp="http://schemas.haansoft.com/office/presentation/8.0" kumimoji="1" lang="ko-KR" altLang="en-US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반 신다연</a:t>
            </a:r>
            <a:endParaRPr xmlns:mc="http://schemas.openxmlformats.org/markup-compatibility/2006" xmlns:hp="http://schemas.haansoft.com/office/presentation/8.0" kumimoji="1" lang="ko-KR" altLang="en-US" sz="1800" b="0" i="0" u="none" baseline="0" mc:Ignorable="hp" hp:hslEmbossed="0">
              <a:solidFill>
                <a:srgbClr val="6600cc">
                  <a:alpha val="100000"/>
                </a:srgbClr>
              </a:solidFill>
              <a:latin typeface="좋은_꼭꼭숨어라"/>
              <a:ea typeface="좋은_꼭꼭숨어라"/>
            </a:endParaRPr>
          </a:p>
        </p:txBody>
      </p:sp>
      <p:graphicFrame>
        <p:nvGraphicFramePr>
          <p:cNvPr id="14343" name=""/>
          <p:cNvGraphicFramePr/>
          <p:nvPr/>
        </p:nvGraphicFramePr>
        <p:xfrm>
          <a:off x="12927035" y="381082"/>
          <a:ext cx="552314" cy="711059"/>
        </p:xfrm>
        <a:graphic>
          <a:graphicData uri="http://schemas.openxmlformats.org/presentationml/2006/ole">
            <p:oleObj spid="_x0000_s1026" r:id="rId5" imgW="914400" imgH="914400" progId="">
              <p:embed/>
            </p:oleObj>
          </a:graphicData>
        </a:graphic>
      </p:graphicFrame>
      <p:graphicFrame>
        <p:nvGraphicFramePr>
          <p:cNvPr id="14346" name=""/>
          <p:cNvGraphicFramePr/>
          <p:nvPr/>
        </p:nvGraphicFramePr>
        <p:xfrm>
          <a:off x="2042853" y="2486207"/>
          <a:ext cx="184015" cy="300150"/>
        </p:xfrm>
        <a:graphic>
          <a:graphicData uri="http://schemas.openxmlformats.org/presentationml/2006/ole">
            <p:oleObj spid="_x0000_s1027" r:id="rId6" imgW="914400" imgH="914400" progId="">
              <p:embed/>
            </p:oleObj>
          </a:graphicData>
        </a:graphic>
      </p:graphicFrame>
      <p:graphicFrame>
        <p:nvGraphicFramePr>
          <p:cNvPr id="14347" name=""/>
          <p:cNvGraphicFramePr/>
          <p:nvPr/>
        </p:nvGraphicFramePr>
        <p:xfrm>
          <a:off x="1646237" y="1655824"/>
          <a:ext cx="575687" cy="693716"/>
        </p:xfrm>
        <a:graphic>
          <a:graphicData uri="http://schemas.openxmlformats.org/presentationml/2006/ole">
            <p:oleObj spid="_x0000_s1028" r:id="rId7" imgW="914400" imgH="914400" progId="">
              <p:embed/>
            </p:oleObj>
          </a:graphicData>
        </a:graphic>
      </p:graphicFrame>
      <p:graphicFrame>
        <p:nvGraphicFramePr>
          <p:cNvPr id="14348" name=""/>
          <p:cNvGraphicFramePr/>
          <p:nvPr/>
        </p:nvGraphicFramePr>
        <p:xfrm>
          <a:off x="1272019" y="3640524"/>
          <a:ext cx="579330" cy="623760"/>
        </p:xfrm>
        <a:graphic>
          <a:graphicData uri="http://schemas.openxmlformats.org/presentationml/2006/ole">
            <p:oleObj spid="_x0000_s1029" r:id="rId8" imgW="914400" imgH="914400" progId="">
              <p:embed/>
            </p:oleObj>
          </a:graphicData>
        </a:graphic>
      </p:graphicFrame>
      <p:graphicFrame>
        <p:nvGraphicFramePr>
          <p:cNvPr id="14350" name=""/>
          <p:cNvGraphicFramePr/>
          <p:nvPr/>
        </p:nvGraphicFramePr>
        <p:xfrm>
          <a:off x="1263390" y="2624621"/>
          <a:ext cx="604727" cy="661884"/>
        </p:xfrm>
        <a:graphic>
          <a:graphicData uri="http://schemas.openxmlformats.org/presentationml/2006/ole">
            <p:oleObj spid="_x0000_s1030" r:id="rId9" imgW="914400" imgH="914400" progId="">
              <p:embed/>
            </p:oleObj>
          </a:graphicData>
        </a:graphic>
      </p:graphicFrame>
      <p:graphicFrame>
        <p:nvGraphicFramePr>
          <p:cNvPr id="14351" name=""/>
          <p:cNvGraphicFramePr/>
          <p:nvPr/>
        </p:nvGraphicFramePr>
        <p:xfrm>
          <a:off x="1385376" y="5061794"/>
          <a:ext cx="436420" cy="625582"/>
        </p:xfrm>
        <a:graphic>
          <a:graphicData uri="http://schemas.openxmlformats.org/presentationml/2006/ole">
            <p:oleObj spid="_x0000_s1031" r:id="rId10" imgW="914400" imgH="914400" progId="">
              <p:embed/>
            </p:oleObj>
          </a:graphicData>
        </a:graphic>
      </p:graphicFrame>
      <p:graphicFrame>
        <p:nvGraphicFramePr>
          <p:cNvPr id="14352" name=""/>
          <p:cNvGraphicFramePr/>
          <p:nvPr/>
        </p:nvGraphicFramePr>
        <p:xfrm>
          <a:off x="2385885" y="4649198"/>
          <a:ext cx="384136" cy="804721"/>
        </p:xfrm>
        <a:graphic>
          <a:graphicData uri="http://schemas.openxmlformats.org/presentationml/2006/ole">
            <p:oleObj spid="_x0000_s1032" r:id="rId11" imgW="914400" imgH="914400" progId="">
              <p:embed/>
            </p:oleObj>
          </a:graphicData>
        </a:graphic>
      </p:graphicFrame>
      <p:graphicFrame>
        <p:nvGraphicFramePr>
          <p:cNvPr id="14353" name=""/>
          <p:cNvGraphicFramePr/>
          <p:nvPr/>
        </p:nvGraphicFramePr>
        <p:xfrm>
          <a:off x="2185950" y="4098047"/>
          <a:ext cx="565814" cy="670012"/>
        </p:xfrm>
        <a:graphic>
          <a:graphicData uri="http://schemas.openxmlformats.org/presentationml/2006/ole">
            <p:oleObj spid="_x0000_s1033" r:id="rId12" imgW="914400" imgH="914400" progId="">
              <p:embed/>
            </p:oleObj>
          </a:graphicData>
        </a:graphic>
      </p:graphicFrame>
      <p:graphicFrame>
        <p:nvGraphicFramePr>
          <p:cNvPr id="14354" name=""/>
          <p:cNvGraphicFramePr/>
          <p:nvPr/>
        </p:nvGraphicFramePr>
        <p:xfrm>
          <a:off x="790712" y="4074083"/>
          <a:ext cx="444419" cy="798357"/>
        </p:xfrm>
        <a:graphic>
          <a:graphicData uri="http://schemas.openxmlformats.org/presentationml/2006/ole">
            <p:oleObj spid="_x0000_s1034" r:id="rId13" imgW="914400" imgH="914400" progId="">
              <p:embed/>
            </p:oleObj>
          </a:graphicData>
        </a:graphic>
      </p:graphicFrame>
      <p:graphicFrame>
        <p:nvGraphicFramePr>
          <p:cNvPr id="14355" name=""/>
          <p:cNvGraphicFramePr/>
          <p:nvPr/>
        </p:nvGraphicFramePr>
        <p:xfrm>
          <a:off x="12757531" y="1115055"/>
          <a:ext cx="652339" cy="855515"/>
        </p:xfrm>
        <a:graphic>
          <a:graphicData uri="http://schemas.openxmlformats.org/presentationml/2006/ole">
            <p:oleObj spid="_x0000_s1035" r:id="rId14" imgW="914400" imgH="914400" progId="">
              <p:embed/>
            </p:oleObj>
          </a:graphicData>
        </a:graphic>
      </p:graphicFrame>
      <p:graphicFrame>
        <p:nvGraphicFramePr>
          <p:cNvPr id="14356" name=""/>
          <p:cNvGraphicFramePr/>
          <p:nvPr/>
        </p:nvGraphicFramePr>
        <p:xfrm>
          <a:off x="1580105" y="4510827"/>
          <a:ext cx="474562" cy="308793"/>
        </p:xfrm>
        <a:graphic>
          <a:graphicData uri="http://schemas.openxmlformats.org/presentationml/2006/ole">
            <p:oleObj spid="_x0000_s1036" r:id="rId15" imgW="914400" imgH="914400" progId="">
              <p:embed/>
            </p:oleObj>
          </a:graphicData>
        </a:graphic>
      </p:graphicFrame>
      <p:graphicFrame>
        <p:nvGraphicFramePr>
          <p:cNvPr id="14357" name=""/>
          <p:cNvGraphicFramePr/>
          <p:nvPr/>
        </p:nvGraphicFramePr>
        <p:xfrm>
          <a:off x="12612652" y="2124455"/>
          <a:ext cx="714241" cy="680917"/>
        </p:xfrm>
        <a:graphic>
          <a:graphicData uri="http://schemas.openxmlformats.org/presentationml/2006/ole">
            <p:oleObj spid="_x0000_s1037" r:id="rId16" imgW="914400" imgH="914400" progId="">
              <p:embed/>
            </p:oleObj>
          </a:graphicData>
        </a:graphic>
      </p:graphicFrame>
      <p:graphicFrame>
        <p:nvGraphicFramePr>
          <p:cNvPr id="14359" name=""/>
          <p:cNvGraphicFramePr/>
          <p:nvPr/>
        </p:nvGraphicFramePr>
        <p:xfrm>
          <a:off x="2094611" y="3026639"/>
          <a:ext cx="398369" cy="804721"/>
        </p:xfrm>
        <a:graphic>
          <a:graphicData uri="http://schemas.openxmlformats.org/presentationml/2006/ole">
            <p:oleObj spid="_x0000_s1038" r:id="rId17" imgW="914400" imgH="914400" progId="">
              <p:embed/>
            </p:oleObj>
          </a:graphicData>
        </a:graphic>
      </p:graphicFrame>
      <p:graphicFrame>
        <p:nvGraphicFramePr>
          <p:cNvPr id="14360" name=""/>
          <p:cNvGraphicFramePr/>
          <p:nvPr/>
        </p:nvGraphicFramePr>
        <p:xfrm>
          <a:off x="12750092" y="2768997"/>
          <a:ext cx="553933" cy="772961"/>
        </p:xfrm>
        <a:graphic>
          <a:graphicData uri="http://schemas.openxmlformats.org/presentationml/2006/ole">
            <p:oleObj spid="_x0000_s1039" r:id="rId18" imgW="914400" imgH="914400" progId="">
              <p:embed/>
            </p:oleObj>
          </a:graphicData>
        </a:graphic>
      </p:graphicFrame>
      <p:graphicFrame>
        <p:nvGraphicFramePr>
          <p:cNvPr id="14361" name=""/>
          <p:cNvGraphicFramePr/>
          <p:nvPr/>
        </p:nvGraphicFramePr>
        <p:xfrm>
          <a:off x="4787866" y="1646096"/>
          <a:ext cx="575687" cy="693716"/>
        </p:xfrm>
        <a:graphic>
          <a:graphicData uri="http://schemas.openxmlformats.org/presentationml/2006/ole">
            <p:oleObj spid="_x0000_s1040" r:id="rId19" imgW="914400" imgH="914400" progId="">
              <p:embed/>
            </p:oleObj>
          </a:graphicData>
        </a:graphic>
      </p:graphicFrame>
      <p:graphicFrame>
        <p:nvGraphicFramePr>
          <p:cNvPr id="14366" name=""/>
          <p:cNvGraphicFramePr/>
          <p:nvPr/>
        </p:nvGraphicFramePr>
        <p:xfrm>
          <a:off x="4486475" y="3825978"/>
          <a:ext cx="355357" cy="422923"/>
        </p:xfrm>
        <a:graphic>
          <a:graphicData uri="http://schemas.openxmlformats.org/presentationml/2006/ole">
            <p:oleObj spid="_x0000_s1041" r:id="rId20" imgW="914400" imgH="914400" progId="">
              <p:embed/>
            </p:oleObj>
          </a:graphicData>
        </a:graphic>
      </p:graphicFrame>
      <p:graphicFrame>
        <p:nvGraphicFramePr>
          <p:cNvPr id="14367" name=""/>
          <p:cNvGraphicFramePr/>
          <p:nvPr/>
        </p:nvGraphicFramePr>
        <p:xfrm>
          <a:off x="5054325" y="3319731"/>
          <a:ext cx="537750" cy="716779"/>
        </p:xfrm>
        <a:graphic>
          <a:graphicData uri="http://schemas.openxmlformats.org/presentationml/2006/ole">
            <p:oleObj spid="_x0000_s1042" r:id="rId21" imgW="914400" imgH="914400" progId="">
              <p:embed/>
            </p:oleObj>
          </a:graphicData>
        </a:graphic>
      </p:graphicFrame>
      <p:graphicFrame>
        <p:nvGraphicFramePr>
          <p:cNvPr id="14368" name=""/>
          <p:cNvGraphicFramePr/>
          <p:nvPr/>
        </p:nvGraphicFramePr>
        <p:xfrm>
          <a:off x="4598745" y="2803417"/>
          <a:ext cx="436420" cy="625582"/>
        </p:xfrm>
        <a:graphic>
          <a:graphicData uri="http://schemas.openxmlformats.org/presentationml/2006/ole">
            <p:oleObj spid="_x0000_s1043" r:id="rId22" imgW="914400" imgH="914400" progId="">
              <p:embed/>
            </p:oleObj>
          </a:graphicData>
        </a:graphic>
      </p:graphicFrame>
      <p:graphicFrame>
        <p:nvGraphicFramePr>
          <p:cNvPr id="14370" name=""/>
          <p:cNvGraphicFramePr/>
          <p:nvPr/>
        </p:nvGraphicFramePr>
        <p:xfrm>
          <a:off x="4871933" y="2397632"/>
          <a:ext cx="335090" cy="524252"/>
        </p:xfrm>
        <a:graphic>
          <a:graphicData uri="http://schemas.openxmlformats.org/presentationml/2006/ole">
            <p:oleObj spid="_x0000_s1044" r:id="rId23" imgW="914400" imgH="914400" progId="">
              <p:embed/>
            </p:oleObj>
          </a:graphicData>
        </a:graphic>
      </p:graphicFrame>
      <p:graphicFrame>
        <p:nvGraphicFramePr>
          <p:cNvPr id="14371" name=""/>
          <p:cNvGraphicFramePr/>
          <p:nvPr/>
        </p:nvGraphicFramePr>
        <p:xfrm>
          <a:off x="5277656" y="2671627"/>
          <a:ext cx="264159" cy="554651"/>
        </p:xfrm>
        <a:graphic>
          <a:graphicData uri="http://schemas.openxmlformats.org/presentationml/2006/ole">
            <p:oleObj spid="_x0000_s1045" r:id="rId24" imgW="914400" imgH="914400" progId="">
              <p:embed/>
            </p:oleObj>
          </a:graphicData>
        </a:graphic>
      </p:graphicFrame>
      <p:graphicFrame>
        <p:nvGraphicFramePr>
          <p:cNvPr id="14372" name=""/>
          <p:cNvGraphicFramePr/>
          <p:nvPr/>
        </p:nvGraphicFramePr>
        <p:xfrm>
          <a:off x="5045004" y="4739161"/>
          <a:ext cx="223628" cy="443188"/>
        </p:xfrm>
        <a:graphic>
          <a:graphicData uri="http://schemas.openxmlformats.org/presentationml/2006/ole">
            <p:oleObj spid="_x0000_s1046" r:id="rId25" imgW="914400" imgH="914400" progId="">
              <p:embed/>
            </p:oleObj>
          </a:graphicData>
        </a:graphic>
      </p:graphicFrame>
      <p:graphicFrame>
        <p:nvGraphicFramePr>
          <p:cNvPr id="14373" name=""/>
          <p:cNvGraphicFramePr/>
          <p:nvPr/>
        </p:nvGraphicFramePr>
        <p:xfrm>
          <a:off x="5426520" y="4648369"/>
          <a:ext cx="669480" cy="666114"/>
        </p:xfrm>
        <a:graphic>
          <a:graphicData uri="http://schemas.openxmlformats.org/presentationml/2006/ole">
            <p:oleObj spid="_x0000_s1047" r:id="rId26" imgW="914400" imgH="914400" progId="">
              <p:embed/>
            </p:oleObj>
          </a:graphicData>
        </a:graphic>
      </p:graphicFrame>
      <p:graphicFrame>
        <p:nvGraphicFramePr>
          <p:cNvPr id="14374" name=""/>
          <p:cNvGraphicFramePr/>
          <p:nvPr/>
        </p:nvGraphicFramePr>
        <p:xfrm>
          <a:off x="4154112" y="4608243"/>
          <a:ext cx="639079" cy="828242"/>
        </p:xfrm>
        <a:graphic>
          <a:graphicData uri="http://schemas.openxmlformats.org/presentationml/2006/ole">
            <p:oleObj spid="_x0000_s1048" r:id="rId27" imgW="914400" imgH="914400" progId="">
              <p:embed/>
            </p:oleObj>
          </a:graphicData>
        </a:graphic>
      </p:graphicFrame>
      <p:graphicFrame>
        <p:nvGraphicFramePr>
          <p:cNvPr id="14375" name=""/>
          <p:cNvGraphicFramePr/>
          <p:nvPr/>
        </p:nvGraphicFramePr>
        <p:xfrm>
          <a:off x="5107017" y="4172929"/>
          <a:ext cx="436420" cy="625582"/>
        </p:xfrm>
        <a:graphic>
          <a:graphicData uri="http://schemas.openxmlformats.org/presentationml/2006/ole">
            <p:oleObj spid="_x0000_s1049" r:id="rId28" imgW="914400" imgH="914400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TEL.284-1120</ep:Company>
  <ep:Words>3</ep:Words>
  <ep:PresentationFormat>화면 슬라이드 쇼(4:3)</ep:PresentationFormat>
  <ep:Paragraphs>1</ep:Paragraphs>
  <ep:Slides>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ep:HeadingPairs>
  <ep:TitlesOfParts>
    <vt:vector size="2" baseType="lpstr">
      <vt:lpstr>한컴오피스</vt:lpstr>
      <vt:lpstr>슬라이드 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2011-04-13T02:57:20.218</dcterms:created>
  <dc:creator>MUHANIT</dc:creator>
  <cp:lastModifiedBy>USER</cp:lastModifiedBy>
  <dcterms:modified xsi:type="dcterms:W3CDTF">2026-06-12T05:33:19.974</dcterms:modified>
  <cp:revision>5</cp:revision>
  <dc:title>슬라이드 1</dc:title>
  <cp:version>0906.0100.01</cp:version>
</cp:coreProperties>
</file>