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89" r:id="rId1"/>
  </p:sldMasterIdLst>
  <p:notesMasterIdLst>
    <p:notesMasterId r:id="rId2"/>
  </p:notesMasterIdLst>
  <p:sldIdLst>
    <p:sldId id="256" r:id="rId3"/>
  </p:sldIdLst>
  <p:sldSz cx="9142358" cy="6856775"/>
  <p:notesSz cx="6858000" cy="9144000"/>
  <p:defaultTextStyle>
    <a:defPPr algn="l" rtl="0" eaLnBrk="1" latinLnBrk="1" hangingPunct="1">
      <a:defRPr kumimoji="1" lang="ko-KR" altLang="en-US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>
        <a:alpha val="100000"/>
      </a:srgbClr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2565"/>
    <p:restoredTop sz="90012"/>
  </p:normalViewPr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58"/>
        <p:guide pos="2878"/>
        <p:guide pos="19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presProps" Target="presProps.xml"  /><Relationship Id="rId5" Type="http://schemas.openxmlformats.org/officeDocument/2006/relationships/viewProps" Target="viewProps.xml"  /><Relationship Id="rId6" Type="http://schemas.openxmlformats.org/officeDocument/2006/relationships/theme" Target="theme/theme1.xml"  /><Relationship Id="rId7" Type="http://schemas.openxmlformats.org/officeDocument/2006/relationships/tableStyles" Target="tableStyles.xml"  /></Relationships>
</file>

<file path=ppt/drawings/_rels/vmlDrawing1.vml.rels><?xml version="1.0" encoding="UTF-8" standalone="yes" ?><Relationships xmlns="http://schemas.openxmlformats.org/package/2006/relationships"><Relationship Id="rId1" Type="http://schemas.openxmlformats.org/officeDocument/2006/relationships/image" Target="../media/image3.png"  /><Relationship Id="rId10" Type="http://schemas.openxmlformats.org/officeDocument/2006/relationships/image" Target="../media/image12.png"  /><Relationship Id="rId11" Type="http://schemas.openxmlformats.org/officeDocument/2006/relationships/image" Target="../media/image13.png"  /><Relationship Id="rId12" Type="http://schemas.openxmlformats.org/officeDocument/2006/relationships/image" Target="../media/image14.png"  /><Relationship Id="rId13" Type="http://schemas.openxmlformats.org/officeDocument/2006/relationships/image" Target="../media/image15.png"  /><Relationship Id="rId14" Type="http://schemas.openxmlformats.org/officeDocument/2006/relationships/image" Target="../media/image16.png"  /><Relationship Id="rId15" Type="http://schemas.openxmlformats.org/officeDocument/2006/relationships/image" Target="../media/image17.png"  /><Relationship Id="rId16" Type="http://schemas.openxmlformats.org/officeDocument/2006/relationships/image" Target="../media/image18.png"  /><Relationship Id="rId17" Type="http://schemas.openxmlformats.org/officeDocument/2006/relationships/image" Target="../media/image19.png"  /><Relationship Id="rId18" Type="http://schemas.openxmlformats.org/officeDocument/2006/relationships/image" Target="../media/image20.png"  /><Relationship Id="rId19" Type="http://schemas.openxmlformats.org/officeDocument/2006/relationships/image" Target="../media/image21.png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6.png"  /><Relationship Id="rId5" Type="http://schemas.openxmlformats.org/officeDocument/2006/relationships/image" Target="../media/image7.png"  /><Relationship Id="rId6" Type="http://schemas.openxmlformats.org/officeDocument/2006/relationships/image" Target="../media/image8.png"  /><Relationship Id="rId7" Type="http://schemas.openxmlformats.org/officeDocument/2006/relationships/image" Target="../media/image9.png"  /><Relationship Id="rId8" Type="http://schemas.openxmlformats.org/officeDocument/2006/relationships/image" Target="../media/image10.png"  /><Relationship Id="rId9" Type="http://schemas.openxmlformats.org/officeDocument/2006/relationships/image" Target="../media/image11.png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2" y="685800"/>
            <a:ext cx="4571996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85676" y="2130044"/>
            <a:ext cx="7771002" cy="1469762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352" y="3885505"/>
            <a:ext cx="6399649" cy="17522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40A130E-E3B8-4EBE-931F-81B26B8448AA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800C6A38-4290-41DD-B95C-4155372FD4A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2544434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044"/>
            <a:ext cx="9142358" cy="1469762"/>
          </a:xfrm>
        </p:spPr>
        <p:txBody>
          <a:bodyPr>
            <a:normAutofit/>
          </a:bodyPr>
          <a:lstStyle>
            <a:lvl1pPr>
              <a:defRPr sz="4399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CA348888-F454-4AD2-BA62-3AF29D9807C0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3811870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457117" y="274588"/>
            <a:ext cx="8228120" cy="1142795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142722" y="2214167"/>
            <a:ext cx="4856893" cy="321411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399"/>
            </a:lvl1pPr>
          </a:lstStyle>
          <a:p>
            <a:pPr lvl="0">
              <a:defRPr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6FEC12-A4C9-4837-AF94-AD867782C04C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142627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6628208" y="274588"/>
            <a:ext cx="2057029" cy="5850479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117" y="274588"/>
            <a:ext cx="6018718" cy="5850479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957F84A3-4F29-4053-ACFD-1BAF2D3F140C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91229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953836A-82A3-4C8B-9D31-CD724F3673ED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0893223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D2EBAF6-36D0-4DD8-B695-D4C1B37E35D6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4880467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722182" y="4406113"/>
            <a:ext cx="7771002" cy="1361831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182" y="2906193"/>
            <a:ext cx="7771002" cy="1499919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60728D28-603B-4EFC-80F8-17E5E9107035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9908508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117" y="1599914"/>
            <a:ext cx="4037874" cy="4525154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27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7364" y="1599914"/>
            <a:ext cx="4037874" cy="4525154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27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A27A1F4E-0809-4239-8034-C38E431DAF92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2919942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E0DA496-7307-4E8B-88DE-CB97B48BAB6F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54911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455945" y="1642769"/>
            <a:ext cx="8228120" cy="4524391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>
              <a:defRPr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8721E90-850C-410B-8B89-8394F580CFDA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25139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117" y="1599914"/>
            <a:ext cx="4037874" cy="2195607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7364" y="1599914"/>
            <a:ext cx="4037874" cy="2195607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5945" y="3983508"/>
            <a:ext cx="4037874" cy="2195607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6192" y="3983508"/>
            <a:ext cx="4037874" cy="2195607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8327915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1791965" y="4799742"/>
            <a:ext cx="5485414" cy="566636"/>
          </a:xfrm>
        </p:spPr>
        <p:txBody>
          <a:bodyPr anchor="b"/>
          <a:lstStyle>
            <a:lvl1pPr algn="l">
              <a:defRPr sz="1999" b="1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1965" y="612665"/>
            <a:ext cx="5485414" cy="4114065"/>
          </a:xfrm>
        </p:spPr>
        <p:txBody>
          <a:bodyPr/>
          <a:lstStyle>
            <a:lvl1pPr marL="0" indent="0">
              <a:buNone/>
              <a:defRPr sz="3199"/>
            </a:lvl1pPr>
            <a:lvl2pPr marL="457200" indent="0">
              <a:buNone/>
              <a:defRPr sz="2799"/>
            </a:lvl2pPr>
            <a:lvl3pPr marL="914400" indent="0">
              <a:buNone/>
              <a:defRPr sz="2399"/>
            </a:lvl3pPr>
            <a:lvl4pPr marL="1371600" indent="0">
              <a:buNone/>
              <a:defRPr sz="1999"/>
            </a:lvl4pPr>
            <a:lvl5pPr marL="1828800" indent="0">
              <a:buNone/>
              <a:defRPr sz="1999"/>
            </a:lvl5pPr>
            <a:lvl6pPr marL="2286000" indent="0">
              <a:buNone/>
              <a:defRPr sz="1999"/>
            </a:lvl6pPr>
            <a:lvl7pPr marL="2743200" indent="0">
              <a:buNone/>
              <a:defRPr sz="1999"/>
            </a:lvl7pPr>
            <a:lvl8pPr marL="3200400" indent="0">
              <a:buNone/>
              <a:defRPr sz="1999"/>
            </a:lvl8pPr>
            <a:lvl9pPr marL="3657600" indent="0">
              <a:buNone/>
              <a:defRPr sz="1999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1965" y="5366379"/>
            <a:ext cx="5485414" cy="804718"/>
          </a:xfrm>
        </p:spPr>
        <p:txBody>
          <a:bodyPr/>
          <a:lstStyle>
            <a:lvl1pPr marL="0" indent="0">
              <a:buNone/>
              <a:defRPr sz="1399"/>
            </a:lvl1pPr>
            <a:lvl2pPr marL="457200" indent="0">
              <a:buNone/>
              <a:defRPr sz="1199"/>
            </a:lvl2pPr>
            <a:lvl3pPr marL="914400" indent="0">
              <a:buNone/>
              <a:defRPr sz="999"/>
            </a:lvl3pPr>
            <a:lvl4pPr marL="1371600" indent="0">
              <a:buNone/>
              <a:defRPr sz="899"/>
            </a:lvl4pPr>
            <a:lvl5pPr marL="1828800" indent="0">
              <a:buNone/>
              <a:defRPr sz="899"/>
            </a:lvl5pPr>
            <a:lvl6pPr marL="2286000" indent="0">
              <a:buNone/>
              <a:defRPr sz="899"/>
            </a:lvl6pPr>
            <a:lvl7pPr marL="2743200" indent="0">
              <a:buNone/>
              <a:defRPr sz="899"/>
            </a:lvl7pPr>
            <a:lvl8pPr marL="3200400" indent="0">
              <a:buNone/>
              <a:defRPr sz="899"/>
            </a:lvl8pPr>
            <a:lvl9pPr marL="3657600" indent="0">
              <a:buNone/>
              <a:defRPr sz="899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5ACE7E28-9336-4363-8674-B91477D8F243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1549151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457117" y="274588"/>
            <a:ext cx="8228120" cy="114279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117" y="1599914"/>
            <a:ext cx="8228120" cy="4525154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117" y="6355214"/>
            <a:ext cx="2133216" cy="365059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22D86A-5F52-4165-8473-F1B836277586}" type="datetime1">
              <a:rPr lang="ko-KR" altLang="en-US"/>
              <a:pPr lvl="0">
                <a:defRPr/>
              </a:pPr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3638" y="6355214"/>
            <a:ext cx="2895079" cy="365059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2022" y="6355214"/>
            <a:ext cx="2133216" cy="365059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150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xmlns:mc="http://schemas.openxmlformats.org/markup-compatibility/2006" xmlns:hp="http://schemas.haansoft.com/office/presentation/8.0" mc:Ignorable="hp" hp:hslDur="500"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Relationship Id="rId10" Type="http://schemas.openxmlformats.org/officeDocument/2006/relationships/oleObject" Target="../embeddings/oleObject6.bin"  /><Relationship Id="rId11" Type="http://schemas.openxmlformats.org/officeDocument/2006/relationships/oleObject" Target="../embeddings/oleObject7.bin"  /><Relationship Id="rId12" Type="http://schemas.openxmlformats.org/officeDocument/2006/relationships/oleObject" Target="../embeddings/oleObject8.bin"  /><Relationship Id="rId13" Type="http://schemas.openxmlformats.org/officeDocument/2006/relationships/oleObject" Target="../embeddings/oleObject9.bin"  /><Relationship Id="rId14" Type="http://schemas.openxmlformats.org/officeDocument/2006/relationships/oleObject" Target="../embeddings/oleObject10.bin"  /><Relationship Id="rId15" Type="http://schemas.openxmlformats.org/officeDocument/2006/relationships/oleObject" Target="../embeddings/oleObject11.bin"  /><Relationship Id="rId16" Type="http://schemas.openxmlformats.org/officeDocument/2006/relationships/oleObject" Target="../embeddings/oleObject12.bin"  /><Relationship Id="rId17" Type="http://schemas.openxmlformats.org/officeDocument/2006/relationships/oleObject" Target="../embeddings/oleObject13.bin"  /><Relationship Id="rId18" Type="http://schemas.openxmlformats.org/officeDocument/2006/relationships/oleObject" Target="../embeddings/oleObject14.bin"  /><Relationship Id="rId19" Type="http://schemas.openxmlformats.org/officeDocument/2006/relationships/oleObject" Target="../embeddings/oleObject15.bin"  /><Relationship Id="rId2" Type="http://schemas.openxmlformats.org/officeDocument/2006/relationships/image" Target="../media/image1.jpeg"  /><Relationship Id="rId20" Type="http://schemas.openxmlformats.org/officeDocument/2006/relationships/oleObject" Target="../embeddings/oleObject16.bin"  /><Relationship Id="rId21" Type="http://schemas.openxmlformats.org/officeDocument/2006/relationships/oleObject" Target="../embeddings/oleObject17.bin"  /><Relationship Id="rId22" Type="http://schemas.openxmlformats.org/officeDocument/2006/relationships/oleObject" Target="../embeddings/oleObject18.bin"  /><Relationship Id="rId23" Type="http://schemas.openxmlformats.org/officeDocument/2006/relationships/oleObject" Target="../embeddings/oleObject19.bin"  /><Relationship Id="rId3" Type="http://schemas.openxmlformats.org/officeDocument/2006/relationships/image" Target="../media/image2.jpeg"  /><Relationship Id="rId4" Type="http://schemas.openxmlformats.org/officeDocument/2006/relationships/vmlDrawing" Target="../drawings/vmlDrawing1.vml"  /><Relationship Id="rId5" Type="http://schemas.openxmlformats.org/officeDocument/2006/relationships/oleObject" Target="../embeddings/oleObject1.bin"  /><Relationship Id="rId6" Type="http://schemas.openxmlformats.org/officeDocument/2006/relationships/oleObject" Target="../embeddings/oleObject2.bin"  /><Relationship Id="rId7" Type="http://schemas.openxmlformats.org/officeDocument/2006/relationships/oleObject" Target="../embeddings/oleObject3.bin"  /><Relationship Id="rId8" Type="http://schemas.openxmlformats.org/officeDocument/2006/relationships/oleObject" Target="../embeddings/oleObject4.bin"  /><Relationship Id="rId9" Type="http://schemas.openxmlformats.org/officeDocument/2006/relationships/oleObject" Target="../embeddings/oleObject5.bin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"/>
          <p:cNvGrpSpPr/>
          <p:nvPr/>
        </p:nvGrpSpPr>
        <p:grpSpPr>
          <a:xfrm rot="0">
            <a:off x="156151" y="1637377"/>
            <a:ext cx="6458366" cy="4955256"/>
            <a:chOff x="146018" y="1647510"/>
            <a:chExt cx="6458366" cy="4955256"/>
          </a:xfrm>
        </p:grpSpPr>
        <p:pic>
          <p:nvPicPr>
            <p:cNvPr id="14339" name="" descr="2"/>
            <p:cNvPicPr>
              <a:picLocks noChangeAspect="1"/>
            </p:cNvPicPr>
            <p:nvPr/>
          </p:nvPicPr>
          <p:blipFill rotWithShape="1">
            <a:blip r:embed="rId2">
              <a:lum/>
            </a:blip>
            <a:srcRect l="5420" b="3780"/>
            <a:stretch>
              <a:fillRect/>
            </a:stretch>
          </p:blipFill>
          <p:spPr>
            <a:xfrm>
              <a:off x="3341069" y="1655436"/>
              <a:ext cx="3263315" cy="49235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40" name="" descr="무제-2 복사"/>
            <p:cNvPicPr>
              <a:picLocks noChangeAspect="1"/>
            </p:cNvPicPr>
            <p:nvPr/>
          </p:nvPicPr>
          <p:blipFill rotWithShape="1">
            <a:blip r:embed="rId3">
              <a:lum/>
            </a:blip>
            <a:srcRect l="4080" r="1730" b="5030"/>
            <a:stretch>
              <a:fillRect/>
            </a:stretch>
          </p:blipFill>
          <p:spPr>
            <a:xfrm>
              <a:off x="146018" y="1647510"/>
              <a:ext cx="3226810" cy="49552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341" name=""/>
          <p:cNvSpPr txBox="1"/>
          <p:nvPr/>
        </p:nvSpPr>
        <p:spPr>
          <a:xfrm>
            <a:off x="1804135" y="336326"/>
            <a:ext cx="3791789" cy="3666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1" lang="en-US" altLang="ko-KR" sz="1800" b="0" i="0" u="none" baseline="0" mc:Ignorable="hp" hp:hslEmbossed="0">
                <a:solidFill>
                  <a:srgbClr val="6600cc">
                    <a:alpha val="100000"/>
                  </a:srgbClr>
                </a:solidFill>
                <a:latin typeface="좋은_꼭꼭숨어라"/>
                <a:ea typeface="좋은_꼭꼭숨어라"/>
              </a:rPr>
              <a:t>3</a:t>
            </a:r>
            <a:r>
              <a:rPr xmlns:mc="http://schemas.openxmlformats.org/markup-compatibility/2006" xmlns:hp="http://schemas.haansoft.com/office/presentation/8.0" kumimoji="1" lang="ko-KR" altLang="en-US" sz="1800" b="0" i="0" u="none" baseline="0" mc:Ignorable="hp" hp:hslEmbossed="0">
                <a:solidFill>
                  <a:srgbClr val="6600cc">
                    <a:alpha val="100000"/>
                  </a:srgbClr>
                </a:solidFill>
                <a:latin typeface="좋은_꼭꼭숨어라"/>
                <a:ea typeface="좋은_꼭꼭숨어라"/>
              </a:rPr>
              <a:t>학년</a:t>
            </a:r>
            <a:r>
              <a:rPr xmlns:mc="http://schemas.openxmlformats.org/markup-compatibility/2006" xmlns:hp="http://schemas.haansoft.com/office/presentation/8.0" kumimoji="1" lang="en-US" altLang="ko-KR" sz="1800" b="0" i="0" u="none" baseline="0" mc:Ignorable="hp" hp:hslEmbossed="0">
                <a:solidFill>
                  <a:srgbClr val="6600cc">
                    <a:alpha val="100000"/>
                  </a:srgbClr>
                </a:solidFill>
                <a:latin typeface="좋은_꼭꼭숨어라"/>
                <a:ea typeface="좋은_꼭꼭숨어라"/>
              </a:rPr>
              <a:t>2</a:t>
            </a:r>
            <a:r>
              <a:rPr xmlns:mc="http://schemas.openxmlformats.org/markup-compatibility/2006" xmlns:hp="http://schemas.haansoft.com/office/presentation/8.0" kumimoji="1" lang="ko-KR" altLang="en-US" sz="1800" b="0" i="0" u="none" baseline="0" mc:Ignorable="hp" hp:hslEmbossed="0">
                <a:solidFill>
                  <a:srgbClr val="6600cc">
                    <a:alpha val="100000"/>
                  </a:srgbClr>
                </a:solidFill>
                <a:latin typeface="좋은_꼭꼭숨어라"/>
                <a:ea typeface="좋은_꼭꼭숨어라"/>
              </a:rPr>
              <a:t>반</a:t>
            </a:r>
            <a:r>
              <a:rPr xmlns:mc="http://schemas.openxmlformats.org/markup-compatibility/2006" xmlns:hp="http://schemas.haansoft.com/office/presentation/8.0" kumimoji="1" lang="en-US" altLang="ko-KR" sz="1800" b="0" i="0" u="none" baseline="0" mc:Ignorable="hp" hp:hslEmbossed="0">
                <a:solidFill>
                  <a:srgbClr val="6600cc">
                    <a:alpha val="100000"/>
                  </a:srgbClr>
                </a:solidFill>
                <a:latin typeface="좋은_꼭꼭숨어라"/>
                <a:ea typeface="좋은_꼭꼭숨어라"/>
              </a:rPr>
              <a:t>9</a:t>
            </a:r>
            <a:r>
              <a:rPr xmlns:mc="http://schemas.openxmlformats.org/markup-compatibility/2006" xmlns:hp="http://schemas.haansoft.com/office/presentation/8.0" kumimoji="1" lang="ko-KR" altLang="en-US" sz="1800" b="0" i="0" u="none" baseline="0" mc:Ignorable="hp" hp:hslEmbossed="0">
                <a:solidFill>
                  <a:srgbClr val="6600cc">
                    <a:alpha val="100000"/>
                  </a:srgbClr>
                </a:solidFill>
                <a:latin typeface="좋은_꼭꼭숨어라"/>
                <a:ea typeface="좋은_꼭꼭숨어라"/>
              </a:rPr>
              <a:t>번박서진</a:t>
            </a:r>
            <a:endParaRPr xmlns:mc="http://schemas.openxmlformats.org/markup-compatibility/2006" xmlns:hp="http://schemas.haansoft.com/office/presentation/8.0" kumimoji="1" lang="ko-KR" altLang="en-US" sz="1800" b="0" i="0" u="none" baseline="0" mc:Ignorable="hp" hp:hslEmbossed="0">
              <a:solidFill>
                <a:srgbClr val="6600cc">
                  <a:alpha val="100000"/>
                </a:srgbClr>
              </a:solidFill>
              <a:latin typeface="좋은_꼭꼭숨어라"/>
              <a:ea typeface="좋은_꼭꼭숨어라"/>
            </a:endParaRPr>
          </a:p>
        </p:txBody>
      </p:sp>
      <p:graphicFrame>
        <p:nvGraphicFramePr>
          <p:cNvPr id="14343" name=""/>
          <p:cNvGraphicFramePr/>
          <p:nvPr/>
        </p:nvGraphicFramePr>
        <p:xfrm>
          <a:off x="1132247" y="2934595"/>
          <a:ext cx="552314" cy="711059"/>
        </p:xfrm>
        <a:graphic>
          <a:graphicData uri="http://schemas.openxmlformats.org/presentationml/2006/ole">
            <p:oleObj spid="_x0000_s2068" r:id="rId5" imgW="914400" imgH="914400" progId="">
              <p:embed/>
            </p:oleObj>
          </a:graphicData>
        </a:graphic>
      </p:graphicFrame>
      <p:graphicFrame>
        <p:nvGraphicFramePr>
          <p:cNvPr id="14344" name=""/>
          <p:cNvGraphicFramePr/>
          <p:nvPr/>
        </p:nvGraphicFramePr>
        <p:xfrm>
          <a:off x="4615200" y="1666869"/>
          <a:ext cx="606345" cy="614271"/>
        </p:xfrm>
        <a:graphic>
          <a:graphicData uri="http://schemas.openxmlformats.org/presentationml/2006/ole">
            <p:oleObj spid="_x0000_s2069" r:id="rId6" imgW="914400" imgH="914400" progId="">
              <p:embed/>
            </p:oleObj>
          </a:graphicData>
        </a:graphic>
      </p:graphicFrame>
      <p:graphicFrame>
        <p:nvGraphicFramePr>
          <p:cNvPr id="14345" name=""/>
          <p:cNvGraphicFramePr/>
          <p:nvPr/>
        </p:nvGraphicFramePr>
        <p:xfrm>
          <a:off x="1543017" y="2860484"/>
          <a:ext cx="782505" cy="778937"/>
        </p:xfrm>
        <a:graphic>
          <a:graphicData uri="http://schemas.openxmlformats.org/presentationml/2006/ole">
            <p:oleObj spid="_x0000_s2070" r:id="rId7" imgW="914400" imgH="914400" progId="">
              <p:embed/>
            </p:oleObj>
          </a:graphicData>
        </a:graphic>
      </p:graphicFrame>
      <p:graphicFrame>
        <p:nvGraphicFramePr>
          <p:cNvPr id="14346" name=""/>
          <p:cNvGraphicFramePr/>
          <p:nvPr/>
        </p:nvGraphicFramePr>
        <p:xfrm>
          <a:off x="4576098" y="4608264"/>
          <a:ext cx="528536" cy="877730"/>
        </p:xfrm>
        <a:graphic>
          <a:graphicData uri="http://schemas.openxmlformats.org/presentationml/2006/ole">
            <p:oleObj spid="_x0000_s2071" r:id="rId8" imgW="914400" imgH="914400" progId="">
              <p:embed/>
            </p:oleObj>
          </a:graphicData>
        </a:graphic>
      </p:graphicFrame>
      <p:graphicFrame>
        <p:nvGraphicFramePr>
          <p:cNvPr id="14347" name=""/>
          <p:cNvGraphicFramePr/>
          <p:nvPr/>
        </p:nvGraphicFramePr>
        <p:xfrm>
          <a:off x="1453710" y="1665953"/>
          <a:ext cx="677017" cy="683583"/>
        </p:xfrm>
        <a:graphic>
          <a:graphicData uri="http://schemas.openxmlformats.org/presentationml/2006/ole">
            <p:oleObj spid="_x0000_s2072" r:id="rId9" imgW="914400" imgH="914400" progId="">
              <p:embed/>
            </p:oleObj>
          </a:graphicData>
        </a:graphic>
      </p:graphicFrame>
      <p:graphicFrame>
        <p:nvGraphicFramePr>
          <p:cNvPr id="14348" name=""/>
          <p:cNvGraphicFramePr/>
          <p:nvPr/>
        </p:nvGraphicFramePr>
        <p:xfrm>
          <a:off x="704572" y="4532227"/>
          <a:ext cx="579330" cy="623760"/>
        </p:xfrm>
        <a:graphic>
          <a:graphicData uri="http://schemas.openxmlformats.org/presentationml/2006/ole">
            <p:oleObj spid="_x0000_s2073" r:id="rId10" imgW="914400" imgH="914400" progId="">
              <p:embed/>
            </p:oleObj>
          </a:graphicData>
        </a:graphic>
      </p:graphicFrame>
      <p:graphicFrame>
        <p:nvGraphicFramePr>
          <p:cNvPr id="14349" name=""/>
          <p:cNvGraphicFramePr/>
          <p:nvPr/>
        </p:nvGraphicFramePr>
        <p:xfrm>
          <a:off x="3136369" y="5208527"/>
          <a:ext cx="588819" cy="785631"/>
        </p:xfrm>
        <a:graphic>
          <a:graphicData uri="http://schemas.openxmlformats.org/presentationml/2006/ole">
            <p:oleObj spid="_x0000_s2074" r:id="rId11" imgW="914400" imgH="914400" progId="">
              <p:embed/>
            </p:oleObj>
          </a:graphicData>
        </a:graphic>
      </p:graphicFrame>
      <p:graphicFrame>
        <p:nvGraphicFramePr>
          <p:cNvPr id="14350" name=""/>
          <p:cNvGraphicFramePr/>
          <p:nvPr/>
        </p:nvGraphicFramePr>
        <p:xfrm>
          <a:off x="1587648" y="5998908"/>
          <a:ext cx="604727" cy="661884"/>
        </p:xfrm>
        <a:graphic>
          <a:graphicData uri="http://schemas.openxmlformats.org/presentationml/2006/ole">
            <p:oleObj spid="_x0000_s2075" r:id="rId12" imgW="914400" imgH="914400" progId="">
              <p:embed/>
            </p:oleObj>
          </a:graphicData>
        </a:graphic>
      </p:graphicFrame>
      <p:graphicFrame>
        <p:nvGraphicFramePr>
          <p:cNvPr id="14351" name=""/>
          <p:cNvGraphicFramePr/>
          <p:nvPr/>
        </p:nvGraphicFramePr>
        <p:xfrm>
          <a:off x="1496838" y="3774901"/>
          <a:ext cx="517484" cy="726911"/>
        </p:xfrm>
        <a:graphic>
          <a:graphicData uri="http://schemas.openxmlformats.org/presentationml/2006/ole">
            <p:oleObj spid="_x0000_s2076" r:id="rId13" imgW="914400" imgH="914400" progId="">
              <p:embed/>
            </p:oleObj>
          </a:graphicData>
        </a:graphic>
      </p:graphicFrame>
      <p:graphicFrame>
        <p:nvGraphicFramePr>
          <p:cNvPr id="14352" name=""/>
          <p:cNvGraphicFramePr/>
          <p:nvPr/>
        </p:nvGraphicFramePr>
        <p:xfrm>
          <a:off x="4888731" y="2815128"/>
          <a:ext cx="384136" cy="804721"/>
        </p:xfrm>
        <a:graphic>
          <a:graphicData uri="http://schemas.openxmlformats.org/presentationml/2006/ole">
            <p:oleObj spid="_x0000_s2077" r:id="rId14" imgW="914400" imgH="914400" progId="">
              <p:embed/>
            </p:oleObj>
          </a:graphicData>
        </a:graphic>
      </p:graphicFrame>
      <p:graphicFrame>
        <p:nvGraphicFramePr>
          <p:cNvPr id="14353" name=""/>
          <p:cNvGraphicFramePr/>
          <p:nvPr/>
        </p:nvGraphicFramePr>
        <p:xfrm>
          <a:off x="625471" y="5820654"/>
          <a:ext cx="738075" cy="771342"/>
        </p:xfrm>
        <a:graphic>
          <a:graphicData uri="http://schemas.openxmlformats.org/presentationml/2006/ole">
            <p:oleObj spid="_x0000_s2078" r:id="rId15" imgW="914400" imgH="914400" progId="">
              <p:embed/>
            </p:oleObj>
          </a:graphicData>
        </a:graphic>
      </p:graphicFrame>
      <p:graphicFrame>
        <p:nvGraphicFramePr>
          <p:cNvPr id="14354" name=""/>
          <p:cNvGraphicFramePr/>
          <p:nvPr/>
        </p:nvGraphicFramePr>
        <p:xfrm>
          <a:off x="1996536" y="3800492"/>
          <a:ext cx="444419" cy="798357"/>
        </p:xfrm>
        <a:graphic>
          <a:graphicData uri="http://schemas.openxmlformats.org/presentationml/2006/ole">
            <p:oleObj spid="_x0000_s2079" r:id="rId16" imgW="914400" imgH="914400" progId="">
              <p:embed/>
            </p:oleObj>
          </a:graphicData>
        </a:graphic>
      </p:graphicFrame>
      <p:graphicFrame>
        <p:nvGraphicFramePr>
          <p:cNvPr id="14355" name=""/>
          <p:cNvGraphicFramePr/>
          <p:nvPr/>
        </p:nvGraphicFramePr>
        <p:xfrm>
          <a:off x="4774859" y="5877555"/>
          <a:ext cx="652339" cy="855515"/>
        </p:xfrm>
        <a:graphic>
          <a:graphicData uri="http://schemas.openxmlformats.org/presentationml/2006/ole">
            <p:oleObj spid="_x0000_s2080" r:id="rId17" imgW="914400" imgH="914400" progId="">
              <p:embed/>
            </p:oleObj>
          </a:graphicData>
        </a:graphic>
      </p:graphicFrame>
      <p:graphicFrame>
        <p:nvGraphicFramePr>
          <p:cNvPr id="14356" name=""/>
          <p:cNvGraphicFramePr/>
          <p:nvPr/>
        </p:nvGraphicFramePr>
        <p:xfrm>
          <a:off x="3059521" y="5972838"/>
          <a:ext cx="869748" cy="663447"/>
        </p:xfrm>
        <a:graphic>
          <a:graphicData uri="http://schemas.openxmlformats.org/presentationml/2006/ole">
            <p:oleObj spid="_x0000_s2081" r:id="rId18" imgW="914400" imgH="914400" progId="">
              <p:embed/>
            </p:oleObj>
          </a:graphicData>
        </a:graphic>
      </p:graphicFrame>
      <p:graphicFrame>
        <p:nvGraphicFramePr>
          <p:cNvPr id="14357" name=""/>
          <p:cNvGraphicFramePr/>
          <p:nvPr/>
        </p:nvGraphicFramePr>
        <p:xfrm>
          <a:off x="4385053" y="2580438"/>
          <a:ext cx="714241" cy="680917"/>
        </p:xfrm>
        <a:graphic>
          <a:graphicData uri="http://schemas.openxmlformats.org/presentationml/2006/ole">
            <p:oleObj spid="_x0000_s2082" r:id="rId19" imgW="914400" imgH="914400" progId="">
              <p:embed/>
            </p:oleObj>
          </a:graphicData>
        </a:graphic>
      </p:graphicFrame>
      <p:graphicFrame>
        <p:nvGraphicFramePr>
          <p:cNvPr id="14358" name=""/>
          <p:cNvGraphicFramePr/>
          <p:nvPr/>
        </p:nvGraphicFramePr>
        <p:xfrm>
          <a:off x="7066274" y="5294905"/>
          <a:ext cx="763416" cy="441293"/>
        </p:xfrm>
        <a:graphic>
          <a:graphicData uri="http://schemas.openxmlformats.org/presentationml/2006/ole">
            <p:oleObj spid="_x0000_s2083" r:id="rId20" imgW="914400" imgH="914400" progId="">
              <p:embed/>
            </p:oleObj>
          </a:graphicData>
        </a:graphic>
      </p:graphicFrame>
      <p:graphicFrame>
        <p:nvGraphicFramePr>
          <p:cNvPr id="14359" name=""/>
          <p:cNvGraphicFramePr/>
          <p:nvPr/>
        </p:nvGraphicFramePr>
        <p:xfrm>
          <a:off x="5195304" y="4505384"/>
          <a:ext cx="398369" cy="804721"/>
        </p:xfrm>
        <a:graphic>
          <a:graphicData uri="http://schemas.openxmlformats.org/presentationml/2006/ole">
            <p:oleObj spid="_x0000_s2084" r:id="rId21" imgW="914400" imgH="914400" progId="">
              <p:embed/>
            </p:oleObj>
          </a:graphicData>
        </a:graphic>
      </p:graphicFrame>
      <p:graphicFrame>
        <p:nvGraphicFramePr>
          <p:cNvPr id="14360" name=""/>
          <p:cNvGraphicFramePr/>
          <p:nvPr/>
        </p:nvGraphicFramePr>
        <p:xfrm>
          <a:off x="975570" y="3822827"/>
          <a:ext cx="553933" cy="772961"/>
        </p:xfrm>
        <a:graphic>
          <a:graphicData uri="http://schemas.openxmlformats.org/presentationml/2006/ole">
            <p:oleObj spid="_x0000_s2085" r:id="rId22" imgW="914400" imgH="914400" progId="">
              <p:embed/>
            </p:oleObj>
          </a:graphicData>
        </a:graphic>
      </p:graphicFrame>
      <p:graphicFrame>
        <p:nvGraphicFramePr>
          <p:cNvPr id="14361" name=""/>
          <p:cNvGraphicFramePr/>
          <p:nvPr/>
        </p:nvGraphicFramePr>
        <p:xfrm>
          <a:off x="4151697" y="5968913"/>
          <a:ext cx="604727" cy="661884"/>
        </p:xfrm>
        <a:graphic>
          <a:graphicData uri="http://schemas.openxmlformats.org/presentationml/2006/ole">
            <p:oleObj spid="_x0000_s2086" r:id="rId23" imgW="914400" imgH="914400" progId="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4a45ff"/>
      </a:hlink>
      <a:folHlink>
        <a:srgbClr val="be27bb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TEL.284-1120</ep:Company>
  <ep:Words>1</ep:Words>
  <ep:PresentationFormat>화면 슬라이드 쇼(4:3)</ep:PresentationFormat>
  <ep:Paragraphs>1</ep:Paragraphs>
  <ep:Slides>1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ep:HeadingPairs>
  <ep:TitlesOfParts>
    <vt:vector size="2" baseType="lpstr">
      <vt:lpstr>한컴오피스</vt:lpstr>
      <vt:lpstr>슬라이드 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2011-04-13T02:57:20.218</dcterms:created>
  <dc:creator>MUHANIT</dc:creator>
  <cp:lastModifiedBy>USER</cp:lastModifiedBy>
  <dcterms:modified xsi:type="dcterms:W3CDTF">2026-06-12T05:33:59.252</dcterms:modified>
  <cp:revision>6</cp:revision>
  <dc:title>슬라이드 1</dc:title>
  <cp:version>0906.0100.01</cp:version>
</cp:coreProperties>
</file>