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SpecialPlsOnTitleSld="0">
  <p:sldMasterIdLst>
    <p:sldMasterId id="2147483661" r:id="rId1"/>
  </p:sldMasterIdLst>
  <p:notesMasterIdLst>
    <p:notesMasterId r:id="rId2"/>
  </p:notesMasterIdLst>
  <p:sldIdLst>
    <p:sldId id="256" r:id="rId3"/>
  </p:sldIdLst>
  <p:sldSz cx="9139183" cy="6853600"/>
  <p:notesSz cx="6858000" cy="9144000"/>
  <p:defaultTextStyle>
    <a:defPPr algn="l" rtl="0" eaLnBrk="1" latinLnBrk="1" hangingPunct="1">
      <a:defRPr kumimoji="1" lang="ko-KR" altLang="en-US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>
        <a:alpha val="100000"/>
      </a:srgbClr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89781"/>
  </p:normalViewPr>
  <p:slideViewPr>
    <p:cSldViewPr>
      <p:cViewPr varScale="1">
        <p:scale>
          <a:sx n="100" d="100"/>
          <a:sy n="100" d="100"/>
        </p:scale>
        <p:origin x="0" y="0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27" cy="72027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presProps" Target="presProps.xml"  /><Relationship Id="rId5" Type="http://schemas.openxmlformats.org/officeDocument/2006/relationships/viewProps" Target="viewProps.xml"  /><Relationship Id="rId6" Type="http://schemas.openxmlformats.org/officeDocument/2006/relationships/theme" Target="theme/theme1.xml"  /><Relationship Id="rId7" Type="http://schemas.openxmlformats.org/officeDocument/2006/relationships/tableStyles" Target="tableStyles.xml"  /></Relationships>
</file>

<file path=ppt/drawings/_rels/vmlDrawing1.vml.rels><?xml version="1.0" encoding="UTF-8" standalone="yes" ?><Relationships xmlns="http://schemas.openxmlformats.org/package/2006/relationships"><Relationship Id="rId1" Type="http://schemas.openxmlformats.org/officeDocument/2006/relationships/image" Target="../media/image1.png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2737" y="685800"/>
            <a:ext cx="457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83811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485462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914399" y="2130425"/>
            <a:ext cx="10363199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886200"/>
            <a:ext cx="853439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1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-12314" y="2130425"/>
            <a:ext cx="121920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"/>
          </p:nvPr>
        </p:nvSpPr>
        <p:spPr>
          <a:xfrm>
            <a:off x="2859322" y="2196090"/>
            <a:ext cx="6475199" cy="324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ko-KR" altLang="en-US" smtClean="0"/>
              <a:t>첫째 목차</a:t>
            </a:r>
            <a:endParaRPr lang="ko-KR" altLang="en-US"/>
          </a:p>
          <a:p>
            <a:pPr lvl="0"/>
            <a:r>
              <a:rPr lang="ko-KR" altLang="en-US" smtClean="0"/>
              <a:t>둘째 목차</a:t>
            </a:r>
            <a:endParaRPr lang="ko-KR" altLang="en-US"/>
          </a:p>
          <a:p>
            <a:pPr lvl="0"/>
            <a:r>
              <a:rPr lang="ko-KR" altLang="en-US" smtClean="0"/>
              <a:t>셋째 목차</a:t>
            </a:r>
            <a:endParaRPr lang="ko-KR" altLang="en-US"/>
          </a:p>
          <a:p>
            <a:pPr lvl="0"/>
            <a:r>
              <a:rPr lang="ko-KR" altLang="en-US" smtClean="0"/>
              <a:t>넷째 목차</a:t>
            </a:r>
            <a:endParaRPr lang="ko-KR" altLang="en-US"/>
          </a:p>
          <a:p>
            <a:pPr lvl="0"/>
            <a:r>
              <a:rPr lang="ko-KR" altLang="en-US" smtClean="0"/>
              <a:t>다섯째 목차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 idx="0"/>
          </p:nvPr>
        </p:nvSpPr>
        <p:spPr>
          <a:xfrm>
            <a:off x="8839199" y="274638"/>
            <a:ext cx="2743199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본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026399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963083" y="4406900"/>
            <a:ext cx="10363199" cy="1362075"/>
          </a:xfrm>
        </p:spPr>
        <p:txBody>
          <a:bodyPr anchor="t"/>
          <a:lstStyle>
            <a:lvl1pPr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906713"/>
            <a:ext cx="1036319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sz="quarter" idx="1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6958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5750" y="159917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half" idx="3"/>
          </p:nvPr>
        </p:nvSpPr>
        <p:spPr>
          <a:xfrm>
            <a:off x="455787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644579" y="3981663"/>
            <a:ext cx="4036471" cy="219459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10" name="날짜 개체 틀 3"/>
          <p:cNvSpPr>
            <a:spLocks noGrp="1"/>
          </p:cNvSpPr>
          <p:nvPr>
            <p:ph type="dt" sz="half" idx="10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5D7832E1-7CB7-4C10-A858-348CCC81FDB3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1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12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B307C3BC-058E-422D-84DF-A1BD1C4F387E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2257739880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/>
          <a:lstStyle>
            <a:lvl1pPr>
              <a:defRPr sz="1411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 smtClean="0"/>
              <a:pPr/>
              <a:t>2009-12-07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 idx="0"/>
          </p:nvPr>
        </p:nvSpPr>
        <p:spPr>
          <a:xfrm>
            <a:off x="455526" y="273003"/>
            <a:ext cx="8226498" cy="114280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rmAutofit/>
          </a:bodyPr>
          <a:p>
            <a:pPr marL="0" lvl="0" indent="0" algn="ctr" defTabSz="1028836" rtl="0" eaLnBrk="1" latinLnBrk="1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0" lang="ko-KR" altLang="en-US" sz="4400" b="0" i="0" u="none" baseline="0" mc:Ignorable="hp" hp:hslEmbossed="0">
                <a:solidFill>
                  <a:schemeClr val="tx2"/>
                </a:solidFill>
                <a:latin typeface="Calibri"/>
                <a:ea typeface="Calibri"/>
                <a:sym typeface="Calibri"/>
              </a:rPr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644185" y="3980738"/>
            <a:ext cx="4036276" cy="219507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>
            <a:normAutofit/>
          </a:bodyPr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마스터 텍스트 스타일을 편집합니다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둘째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셋째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넷째 수준</a:t>
            </a:r>
          </a:p>
          <a:p>
            <a:pPr marL="341357" lvl="0" indent="-341357" algn="l" defTabSz="1028836" rtl="0" eaLnBrk="1" latinLnBrk="1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200" b="0" i="0" u="none" baseline="0" mc:Ignorable="hp" hp:hslEmbossed="0">
                <a:solidFill>
                  <a:schemeClr val="tx1"/>
                </a:solidFill>
                <a:latin typeface="Calibri"/>
                <a:ea typeface="Calibri"/>
              </a:rPr>
              <a:t>다섯째 수준</a:t>
            </a:r>
          </a:p>
        </p:txBody>
      </p:sp>
      <p:sp>
        <p:nvSpPr>
          <p:cNvPr id="2057" name="날짜 개체 틀 3"/>
          <p:cNvSpPr>
            <a:spLocks noGrp="1"/>
          </p:cNvSpPr>
          <p:nvPr>
            <p:ph type="dt" sz="half" idx="2"/>
          </p:nvPr>
        </p:nvSpPr>
        <p:spPr>
          <a:xfrm>
            <a:off x="455526" y="6352034"/>
            <a:ext cx="2133234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5D7832E1-7CB7-4C10-A858-348CCC81FDB3}" type="datetime1"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l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*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8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2041" y="6352034"/>
            <a:ext cx="289346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>바닥글</a:t>
            </a: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sp>
        <p:nvSpPr>
          <p:cNvPr id="2059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48846" y="6352034"/>
            <a:ext cx="2133178" cy="3650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>
            <a:noAutofit/>
          </a:bodyPr>
          <a:lstStyle>
            <a:lvl1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defRPr>
            </a:lvl1pPr>
          </a:lstStyle>
          <a:p>
            <a:pPr marL="0" lvl="0" indent="0" algn="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fld id="{B307C3BC-058E-422D-84DF-A1BD1C4F387E}" type="slidenum">
              <a:rPr xmlns:mc="http://schemas.openxmlformats.org/markup-compatibility/2006" xmlns:hp="http://schemas.haansoft.com/office/presentation/8.0" kumimoji="1" lang="en-US" altLang="ko-KR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pPr marL="0" lvl="0" indent="0" algn="r" defTabSz="1028836" rtl="0" eaLnBrk="1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</a:pPr>
              <a:t>‹#›</a:t>
            </a:fld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</a:rPr>
              <a:t/>
            </a:r>
          </a:p>
        </p:txBody>
      </p:sp>
    </p:spTree>
    <p:extLst>
      <p:ext uri="{BB962C8B-B14F-4D97-AF65-F5344CB8AC3E}">
        <p14:creationId xmlns:p14="http://schemas.microsoft.com/office/powerpoint/2010/main" val="376749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xmlns:mc="http://schemas.openxmlformats.org/markup-compatibility/2006" xmlns:hp="http://schemas.haansoft.com/office/presentation/8.0" mc:Ignorable="hp" hp:hslDur="50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10" Type="http://schemas.openxmlformats.org/officeDocument/2006/relationships/image" Target="../media/image7.png"  /><Relationship Id="rId11" Type="http://schemas.openxmlformats.org/officeDocument/2006/relationships/image" Target="../media/image8.png"  /><Relationship Id="rId12" Type="http://schemas.openxmlformats.org/officeDocument/2006/relationships/image" Target="../media/image9.png"  /><Relationship Id="rId13" Type="http://schemas.openxmlformats.org/officeDocument/2006/relationships/image" Target="../media/image10.png"  /><Relationship Id="rId14" Type="http://schemas.openxmlformats.org/officeDocument/2006/relationships/image" Target="../media/image11.png"  /><Relationship Id="rId15" Type="http://schemas.openxmlformats.org/officeDocument/2006/relationships/image" Target="../media/image12.png"  /><Relationship Id="rId16" Type="http://schemas.openxmlformats.org/officeDocument/2006/relationships/image" Target="../media/image13.png"  /><Relationship Id="rId17" Type="http://schemas.openxmlformats.org/officeDocument/2006/relationships/image" Target="../media/image14.png"  /><Relationship Id="rId18" Type="http://schemas.openxmlformats.org/officeDocument/2006/relationships/image" Target="../media/image15.png"  /><Relationship Id="rId19" Type="http://schemas.openxmlformats.org/officeDocument/2006/relationships/image" Target="../media/image16.png"  /><Relationship Id="rId2" Type="http://schemas.openxmlformats.org/officeDocument/2006/relationships/slideLayout" Target="../slideLayouts/slideLayout8.xml"  /><Relationship Id="rId20" Type="http://schemas.openxmlformats.org/officeDocument/2006/relationships/image" Target="../media/image17.png"  /><Relationship Id="rId21" Type="http://schemas.openxmlformats.org/officeDocument/2006/relationships/image" Target="../media/image18.png"  /><Relationship Id="rId22" Type="http://schemas.openxmlformats.org/officeDocument/2006/relationships/image" Target="../media/image19.png"  /><Relationship Id="rId23" Type="http://schemas.openxmlformats.org/officeDocument/2006/relationships/image" Target="../media/image20.png"  /><Relationship Id="rId24" Type="http://schemas.openxmlformats.org/officeDocument/2006/relationships/image" Target="../media/image21.png"  /><Relationship Id="rId25" Type="http://schemas.openxmlformats.org/officeDocument/2006/relationships/image" Target="../media/image22.png"  /><Relationship Id="rId26" Type="http://schemas.openxmlformats.org/officeDocument/2006/relationships/image" Target="../media/image23.png"  /><Relationship Id="rId27" Type="http://schemas.openxmlformats.org/officeDocument/2006/relationships/image" Target="../media/image24.png"  /><Relationship Id="rId28" Type="http://schemas.openxmlformats.org/officeDocument/2006/relationships/image" Target="../media/image25.png"  /><Relationship Id="rId29" Type="http://schemas.openxmlformats.org/officeDocument/2006/relationships/image" Target="../media/image26.png"  /><Relationship Id="rId3" Type="http://schemas.openxmlformats.org/officeDocument/2006/relationships/vmlDrawing" Target="../drawings/vmlDrawing1.vml"  /><Relationship Id="rId4" Type="http://schemas.openxmlformats.org/officeDocument/2006/relationships/oleObject" Target="../embeddings/oleObject1.bin"  /><Relationship Id="rId5" Type="http://schemas.openxmlformats.org/officeDocument/2006/relationships/image" Target="../media/image2.png"  /><Relationship Id="rId6" Type="http://schemas.openxmlformats.org/officeDocument/2006/relationships/image" Target="../media/image3.png"  /><Relationship Id="rId7" Type="http://schemas.openxmlformats.org/officeDocument/2006/relationships/image" Target="../media/image4.png"  /><Relationship Id="rId8" Type="http://schemas.openxmlformats.org/officeDocument/2006/relationships/image" Target="../media/image5.png"  /><Relationship Id="rId9" Type="http://schemas.openxmlformats.org/officeDocument/2006/relationships/image" Target="../media/image6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lvl="0" indent="0" algn="ctr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ko-KR" altLang="en-US" sz="1100" b="0" i="0" u="none" baseline="0" mc:Ignorable="hp" hp:hslEmbossed="0">
                <a:solidFill>
                  <a:srgbClr val="8c8c8c">
                    <a:alpha val="100000"/>
                  </a:srgbClr>
                </a:solidFill>
                <a:latin typeface="Calibri"/>
                <a:ea typeface="맑은 고딕"/>
                <a:cs typeface="+mn-cs"/>
              </a:rPr>
              <a:t>바닥글</a:t>
            </a:r>
            <a:endParaRPr xmlns:mc="http://schemas.openxmlformats.org/markup-compatibility/2006" xmlns:hp="http://schemas.haansoft.com/office/presentation/8.0" kumimoji="1" lang="ko-KR" altLang="en-US" sz="1100" b="0" i="0" u="none" baseline="0" mc:Ignorable="hp" hp:hslEmbossed="0">
              <a:solidFill>
                <a:srgbClr val="8c8c8c">
                  <a:alpha val="100000"/>
                </a:srgbClr>
              </a:solidFill>
              <a:latin typeface="Calibri"/>
              <a:ea typeface="맑은 고딕"/>
              <a:cs typeface="+mn-cs"/>
            </a:endParaRPr>
          </a:p>
        </p:txBody>
      </p:sp>
      <p:graphicFrame>
        <p:nvGraphicFramePr>
          <p:cNvPr id="3076" name=""/>
          <p:cNvGraphicFramePr/>
          <p:nvPr/>
        </p:nvGraphicFramePr>
        <p:xfrm>
          <a:off x="376080" y="1008378"/>
          <a:ext cx="8443104" cy="5845221"/>
        </p:xfrm>
        <a:graphic>
          <a:graphicData uri="http://schemas.openxmlformats.org/presentationml/2006/ole">
            <p:oleObj spid="_x0000_s3076" r:id="rId4" imgW="914400" imgH="914400" progId="">
              <p:embed/>
            </p:oleObj>
          </a:graphicData>
        </a:graphic>
      </p:graphicFrame>
      <p:sp>
        <p:nvSpPr>
          <p:cNvPr id="3077" name=""/>
          <p:cNvSpPr txBox="1"/>
          <p:nvPr/>
        </p:nvSpPr>
        <p:spPr>
          <a:xfrm>
            <a:off x="2125252" y="517428"/>
            <a:ext cx="5024213" cy="909417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>
            <a:spAutoFit/>
          </a:bodyPr>
          <a:p>
            <a:pPr marL="0" lvl="0" indent="0" algn="l" defTabSz="1028836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3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학년</a:t>
            </a:r>
            <a:r>
              <a:rPr xmlns:mc="http://schemas.openxmlformats.org/markup-compatibility/2006" xmlns:hp="http://schemas.haansoft.com/office/presentation/8.0" kumimoji="1" lang="en-US" altLang="ko-KR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2</a:t>
            </a:r>
            <a:r>
              <a:rPr xmlns:mc="http://schemas.openxmlformats.org/markup-compatibility/2006" xmlns:hp="http://schemas.haansoft.com/office/presentation/8.0" kumimoji="1" lang="ko-KR" altLang="en-US" sz="5400" b="0" i="0" u="none" baseline="0" mc:Ignorable="hp" hp:hslEmbossed="0">
                <a:solidFill>
                  <a:srgbClr val="000000">
                    <a:alpha val="100000"/>
                  </a:srgbClr>
                </a:solidFill>
                <a:latin typeface="Calibri"/>
                <a:ea typeface="맑은 고딕"/>
              </a:rPr>
              <a:t>반이태윤</a:t>
            </a:r>
            <a:endParaRPr xmlns:mc="http://schemas.openxmlformats.org/markup-compatibility/2006" xmlns:hp="http://schemas.haansoft.com/office/presentation/8.0" kumimoji="1" lang="ko-KR" altLang="en-US" sz="5400" b="0" i="0" u="none" baseline="0" mc:Ignorable="hp" hp:hslEmbossed="0">
              <a:solidFill>
                <a:srgbClr val="000000">
                  <a:alpha val="100000"/>
                </a:srgbClr>
              </a:solidFill>
              <a:latin typeface="Calibri"/>
              <a:ea typeface="맑은 고딕"/>
            </a:endParaRPr>
          </a:p>
        </p:txBody>
      </p:sp>
      <p:pic>
        <p:nvPicPr>
          <p:cNvPr id="3078" name=""/>
          <p:cNvPicPr>
            <a:picLocks noChangeAspect="1"/>
          </p:cNvPicPr>
          <p:nvPr/>
        </p:nvPicPr>
        <p:blipFill rotWithShape="1">
          <a:blip r:embed="rId5">
            <a:lum/>
          </a:blip>
          <a:stretch>
            <a:fillRect/>
          </a:stretch>
        </p:blipFill>
        <p:spPr>
          <a:xfrm>
            <a:off x="5505942" y="2202341"/>
            <a:ext cx="1152432" cy="76822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9" name=""/>
          <p:cNvPicPr>
            <a:picLocks noChangeAspect="1"/>
          </p:cNvPicPr>
          <p:nvPr/>
        </p:nvPicPr>
        <p:blipFill rotWithShape="1">
          <a:blip r:embed="rId6">
            <a:lum/>
          </a:blip>
          <a:stretch>
            <a:fillRect/>
          </a:stretch>
        </p:blipFill>
        <p:spPr>
          <a:xfrm>
            <a:off x="6586347" y="4843573"/>
            <a:ext cx="863441" cy="59998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0" name=""/>
          <p:cNvPicPr>
            <a:picLocks noChangeAspect="1"/>
          </p:cNvPicPr>
          <p:nvPr/>
        </p:nvPicPr>
        <p:blipFill rotWithShape="1">
          <a:blip r:embed="rId7">
            <a:lum/>
          </a:blip>
          <a:stretch>
            <a:fillRect/>
          </a:stretch>
        </p:blipFill>
        <p:spPr>
          <a:xfrm>
            <a:off x="6658374" y="1265990"/>
            <a:ext cx="495213" cy="77139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1" name=""/>
          <p:cNvPicPr>
            <a:picLocks noChangeAspect="1"/>
          </p:cNvPicPr>
          <p:nvPr/>
        </p:nvPicPr>
        <p:blipFill rotWithShape="1">
          <a:blip r:embed="rId8">
            <a:lum/>
          </a:blip>
          <a:stretch>
            <a:fillRect/>
          </a:stretch>
        </p:blipFill>
        <p:spPr>
          <a:xfrm>
            <a:off x="7522698" y="1827984"/>
            <a:ext cx="619016" cy="590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2" name=""/>
          <p:cNvPicPr>
            <a:picLocks noChangeAspect="1"/>
          </p:cNvPicPr>
          <p:nvPr/>
        </p:nvPicPr>
        <p:blipFill rotWithShape="1">
          <a:blip r:embed="rId9">
            <a:lum/>
          </a:blip>
          <a:stretch>
            <a:fillRect/>
          </a:stretch>
        </p:blipFill>
        <p:spPr>
          <a:xfrm>
            <a:off x="5809624" y="3426800"/>
            <a:ext cx="704696" cy="504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3" name=""/>
          <p:cNvPicPr>
            <a:picLocks noChangeAspect="1"/>
          </p:cNvPicPr>
          <p:nvPr/>
        </p:nvPicPr>
        <p:blipFill rotWithShape="1">
          <a:blip r:embed="rId10">
            <a:lum/>
          </a:blip>
          <a:stretch>
            <a:fillRect/>
          </a:stretch>
        </p:blipFill>
        <p:spPr>
          <a:xfrm>
            <a:off x="8026887" y="3772713"/>
            <a:ext cx="676173" cy="59043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4" name=""/>
          <p:cNvPicPr>
            <a:picLocks noChangeAspect="1"/>
          </p:cNvPicPr>
          <p:nvPr/>
        </p:nvPicPr>
        <p:blipFill rotWithShape="1">
          <a:blip r:embed="rId11">
            <a:lum/>
          </a:blip>
          <a:stretch>
            <a:fillRect/>
          </a:stretch>
        </p:blipFill>
        <p:spPr>
          <a:xfrm>
            <a:off x="4074378" y="5834134"/>
            <a:ext cx="495213" cy="76185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5" name=""/>
          <p:cNvPicPr>
            <a:picLocks noChangeAspect="1"/>
          </p:cNvPicPr>
          <p:nvPr/>
        </p:nvPicPr>
        <p:blipFill rotWithShape="1">
          <a:blip r:embed="rId12">
            <a:lum/>
          </a:blip>
          <a:stretch>
            <a:fillRect/>
          </a:stretch>
        </p:blipFill>
        <p:spPr>
          <a:xfrm>
            <a:off x="6874455" y="5315076"/>
            <a:ext cx="485724" cy="704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6" name=""/>
          <p:cNvPicPr>
            <a:picLocks noChangeAspect="1"/>
          </p:cNvPicPr>
          <p:nvPr/>
        </p:nvPicPr>
        <p:blipFill rotWithShape="1">
          <a:blip r:embed="rId13">
            <a:lum/>
          </a:blip>
          <a:stretch>
            <a:fillRect/>
          </a:stretch>
        </p:blipFill>
        <p:spPr>
          <a:xfrm>
            <a:off x="6586347" y="2949057"/>
            <a:ext cx="1090451" cy="477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7" name=""/>
          <p:cNvPicPr>
            <a:picLocks noChangeAspect="1"/>
          </p:cNvPicPr>
          <p:nvPr/>
        </p:nvPicPr>
        <p:blipFill rotWithShape="1">
          <a:blip r:embed="rId14">
            <a:lum/>
          </a:blip>
          <a:stretch>
            <a:fillRect/>
          </a:stretch>
        </p:blipFill>
        <p:spPr>
          <a:xfrm>
            <a:off x="3777294" y="2014325"/>
            <a:ext cx="987244" cy="47612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8" name=""/>
          <p:cNvPicPr>
            <a:picLocks noChangeAspect="1"/>
          </p:cNvPicPr>
          <p:nvPr/>
        </p:nvPicPr>
        <p:blipFill rotWithShape="1">
          <a:blip r:embed="rId15">
            <a:lum/>
          </a:blip>
          <a:stretch>
            <a:fillRect/>
          </a:stretch>
        </p:blipFill>
        <p:spPr>
          <a:xfrm>
            <a:off x="1544457" y="6073413"/>
            <a:ext cx="785687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2" name=""/>
          <p:cNvPicPr>
            <a:picLocks noChangeAspect="1"/>
          </p:cNvPicPr>
          <p:nvPr/>
        </p:nvPicPr>
        <p:blipFill rotWithShape="1">
          <a:blip r:embed="rId16">
            <a:lum/>
          </a:blip>
          <a:stretch>
            <a:fillRect/>
          </a:stretch>
        </p:blipFill>
        <p:spPr>
          <a:xfrm>
            <a:off x="3722002" y="2922611"/>
            <a:ext cx="847589" cy="676173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4" name=""/>
          <p:cNvPicPr>
            <a:picLocks noChangeAspect="1"/>
          </p:cNvPicPr>
          <p:nvPr/>
        </p:nvPicPr>
        <p:blipFill rotWithShape="1">
          <a:blip r:embed="rId17">
            <a:lum/>
          </a:blip>
          <a:stretch>
            <a:fillRect/>
          </a:stretch>
        </p:blipFill>
        <p:spPr>
          <a:xfrm>
            <a:off x="7954860" y="5519234"/>
            <a:ext cx="655520" cy="42851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5" name=""/>
          <p:cNvPicPr>
            <a:picLocks noChangeAspect="1"/>
          </p:cNvPicPr>
          <p:nvPr/>
        </p:nvPicPr>
        <p:blipFill rotWithShape="1">
          <a:blip r:embed="rId18">
            <a:lum/>
          </a:blip>
          <a:stretch>
            <a:fillRect/>
          </a:stretch>
        </p:blipFill>
        <p:spPr>
          <a:xfrm>
            <a:off x="896214" y="1986260"/>
            <a:ext cx="2035937" cy="100837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6" name=""/>
          <p:cNvPicPr>
            <a:picLocks noChangeAspect="1"/>
          </p:cNvPicPr>
          <p:nvPr/>
        </p:nvPicPr>
        <p:blipFill rotWithShape="1">
          <a:blip r:embed="rId19">
            <a:lum/>
          </a:blip>
          <a:stretch>
            <a:fillRect/>
          </a:stretch>
        </p:blipFill>
        <p:spPr>
          <a:xfrm>
            <a:off x="6444974" y="4219097"/>
            <a:ext cx="1077724" cy="5714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7" name=""/>
          <p:cNvPicPr>
            <a:picLocks noChangeAspect="1"/>
          </p:cNvPicPr>
          <p:nvPr/>
        </p:nvPicPr>
        <p:blipFill rotWithShape="1">
          <a:blip r:embed="rId20">
            <a:lum/>
          </a:blip>
          <a:stretch>
            <a:fillRect/>
          </a:stretch>
        </p:blipFill>
        <p:spPr>
          <a:xfrm>
            <a:off x="5649996" y="5659637"/>
            <a:ext cx="619016" cy="466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8" name=""/>
          <p:cNvPicPr>
            <a:picLocks noChangeAspect="1"/>
          </p:cNvPicPr>
          <p:nvPr/>
        </p:nvPicPr>
        <p:blipFill rotWithShape="1">
          <a:blip r:embed="rId21">
            <a:lum/>
          </a:blip>
          <a:stretch>
            <a:fillRect/>
          </a:stretch>
        </p:blipFill>
        <p:spPr>
          <a:xfrm>
            <a:off x="1224255" y="4117922"/>
            <a:ext cx="2276464" cy="16137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9" name=""/>
          <p:cNvPicPr>
            <a:picLocks noChangeAspect="1"/>
          </p:cNvPicPr>
          <p:nvPr/>
        </p:nvPicPr>
        <p:blipFill rotWithShape="1">
          <a:blip r:embed="rId22">
            <a:lum/>
          </a:blip>
          <a:stretch>
            <a:fillRect/>
          </a:stretch>
        </p:blipFill>
        <p:spPr>
          <a:xfrm>
            <a:off x="2686262" y="3426800"/>
            <a:ext cx="1019004" cy="619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0" name=""/>
          <p:cNvPicPr>
            <a:picLocks noChangeAspect="1"/>
          </p:cNvPicPr>
          <p:nvPr/>
        </p:nvPicPr>
        <p:blipFill rotWithShape="1">
          <a:blip r:embed="rId23">
            <a:lum/>
          </a:blip>
          <a:stretch>
            <a:fillRect/>
          </a:stretch>
        </p:blipFill>
        <p:spPr>
          <a:xfrm>
            <a:off x="5593543" y="5209089"/>
            <a:ext cx="704696" cy="666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1" name=""/>
          <p:cNvPicPr>
            <a:picLocks noChangeAspect="1"/>
          </p:cNvPicPr>
          <p:nvPr/>
        </p:nvPicPr>
        <p:blipFill rotWithShape="1">
          <a:blip r:embed="rId24">
            <a:lum/>
          </a:blip>
          <a:stretch>
            <a:fillRect/>
          </a:stretch>
        </p:blipFill>
        <p:spPr>
          <a:xfrm>
            <a:off x="5998288" y="6206705"/>
            <a:ext cx="876167" cy="5333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3" name=""/>
          <p:cNvPicPr>
            <a:picLocks noChangeAspect="1"/>
          </p:cNvPicPr>
          <p:nvPr/>
        </p:nvPicPr>
        <p:blipFill rotWithShape="1">
          <a:blip r:embed="rId25">
            <a:lum/>
          </a:blip>
          <a:stretch>
            <a:fillRect/>
          </a:stretch>
        </p:blipFill>
        <p:spPr>
          <a:xfrm>
            <a:off x="3129051" y="5587610"/>
            <a:ext cx="628505" cy="6459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4" name=""/>
          <p:cNvPicPr>
            <a:picLocks noChangeAspect="1"/>
          </p:cNvPicPr>
          <p:nvPr/>
        </p:nvPicPr>
        <p:blipFill rotWithShape="1">
          <a:blip r:embed="rId26">
            <a:lum/>
          </a:blip>
          <a:stretch>
            <a:fillRect/>
          </a:stretch>
        </p:blipFill>
        <p:spPr>
          <a:xfrm>
            <a:off x="7594725" y="6091799"/>
            <a:ext cx="952358" cy="457089"/>
          </a:xfrm>
          <a:prstGeom prst="rect">
            <a:avLst/>
          </a:prstGeom>
          <a:noFill/>
          <a:ln>
            <a:noFill/>
          </a:ln>
        </p:spPr>
      </p:pic>
      <p:pic>
        <p:nvPicPr>
          <p:cNvPr id="3108" name=""/>
          <p:cNvPicPr>
            <a:picLocks noChangeAspect="1"/>
          </p:cNvPicPr>
          <p:nvPr/>
        </p:nvPicPr>
        <p:blipFill rotWithShape="1">
          <a:blip r:embed="rId27">
            <a:lum/>
          </a:blip>
          <a:stretch>
            <a:fillRect/>
          </a:stretch>
        </p:blipFill>
        <p:spPr>
          <a:xfrm>
            <a:off x="392025" y="5948909"/>
            <a:ext cx="1076161" cy="904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0" name="그림 3109"/>
          <p:cNvPicPr>
            <a:picLocks noChangeAspect="1"/>
          </p:cNvPicPr>
          <p:nvPr/>
        </p:nvPicPr>
        <p:blipFill rotWithShape="1">
          <a:blip r:embed="rId28">
            <a:lum/>
          </a:blip>
          <a:stretch>
            <a:fillRect/>
          </a:stretch>
        </p:blipFill>
        <p:spPr>
          <a:xfrm rot="2580274">
            <a:off x="4570851" y="4007919"/>
            <a:ext cx="959768" cy="10743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3" name=""/>
          <p:cNvPicPr>
            <a:picLocks noChangeAspect="1"/>
          </p:cNvPicPr>
          <p:nvPr/>
        </p:nvPicPr>
        <p:blipFill rotWithShape="1">
          <a:blip r:embed="rId29">
            <a:lum/>
          </a:blip>
          <a:stretch>
            <a:fillRect/>
          </a:stretch>
        </p:blipFill>
        <p:spPr>
          <a:xfrm>
            <a:off x="6082158" y="6196055"/>
            <a:ext cx="590437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4654570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PowerPoint">
      <a:dk1>
        <a:srgbClr val="000000"/>
      </a:dk1>
      <a:lt1>
        <a:srgbClr val="ffffff"/>
      </a:lt1>
      <a:dk2>
        <a:srgbClr val="000000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">
      <a:majorFont>
        <a:latin typeface="Calibri"/>
        <a:ea typeface="Calibri"/>
        <a:cs typeface=""/>
      </a:majorFont>
      <a:minorFont>
        <a:latin typeface="Calibri"/>
        <a:ea typeface="Calibri"/>
        <a:cs typeface="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</ep:Words>
  <ep:PresentationFormat>화면 슬라이드 쇼(4:3)</ep:PresentationFormat>
  <ep:Paragraphs>2</ep:Paragraphs>
  <ep:Slides>1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한컴오피스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2011-04-13T02:57:20.218</dcterms:created>
  <dc:creator>MUHANIT</dc:creator>
  <cp:lastModifiedBy>USER</cp:lastModifiedBy>
  <dcterms:modified xsi:type="dcterms:W3CDTF">2026-06-12T05:33:16.337</dcterms:modified>
  <cp:revision>3</cp:revision>
  <dc:title>슬라이드 1</dc:title>
  <cp:version>12.0.0.3970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