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SpecialPlsOnTitleSld="0">
  <p:sldMasterIdLst>
    <p:sldMasterId id="2147483661" r:id="rId1"/>
  </p:sldMasterIdLst>
  <p:notesMasterIdLst>
    <p:notesMasterId r:id="rId2"/>
  </p:notesMasterIdLst>
  <p:sldIdLst>
    <p:sldId id="256" r:id="rId3"/>
  </p:sldIdLst>
  <p:sldSz cx="9139183" cy="6853600"/>
  <p:notesSz cx="6858000" cy="9144000"/>
  <p:defaultTextStyle>
    <a:defPPr algn="l" rtl="0" eaLnBrk="1" latinLnBrk="1" hangingPunct="1">
      <a:defRPr kumimoji="1" lang="ko-KR" altLang="en-US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howPr showNarration="1">
    <p:sldAll/>
    <p:penClr>
      <a:srgbClr val="ff0000">
        <a:alpha val="100000"/>
      </a:srgbClr>
    </p:penClr>
    <p:extLst>
      <p:ext uri="{2FDB2607-1784-4EEB-B798-7EB5836EED8A}">
        <p14:showMediaCtrls xmlns:p14="http://schemas.microsoft.com/office/powerpoint/2010/main" val="1"/>
      </p:ext>
    </p:extLst>
  </p:showPr>
</p:presentationPr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>
  <a:tblStyle styleId="{01A66EDD-3DAB-4C5B-A090-DC80EC1FD486}" styleName="Normal Style 1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lum val="90000"/>
            </a:schemeClr>
          </a:solidFill>
        </a:fill>
      </a:tcStyle>
    </a:wholeTbl>
    <a:band1H>
      <a:tcTxStyle/>
      <a:tcStyle>
        <a:tcBdr/>
        <a:fill>
          <a:solidFill>
            <a:schemeClr val="accent1">
              <a:lum val="8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1">
              <a:lum val="8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 snapVertSplitter="1" vertBarState="maximized">
    <p:restoredLeft sz="20729"/>
    <p:restoredTop sz="90000"/>
  </p:normalViewPr>
  <p:slideViewPr>
    <p:cSldViewPr>
      <p:cViewPr varScale="1">
        <p:scale>
          <a:sx n="100" d="100"/>
          <a:sy n="100" d="100"/>
        </p:scale>
        <p:origin x="0" y="0"/>
      </p:cViewPr>
      <p:guideLst>
        <p:guide orient="horz" pos="2159"/>
        <p:guide pos="287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27" cy="72027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2" Type="http://schemas.openxmlformats.org/officeDocument/2006/relationships/notesMaster" Target="notesMasters/notesMaster1.xml"  /><Relationship Id="rId3" Type="http://schemas.openxmlformats.org/officeDocument/2006/relationships/slide" Target="slides/slide1.xml"  /><Relationship Id="rId4" Type="http://schemas.openxmlformats.org/officeDocument/2006/relationships/presProps" Target="presProps.xml"  /><Relationship Id="rId5" Type="http://schemas.openxmlformats.org/officeDocument/2006/relationships/viewProps" Target="viewProps.xml"  /><Relationship Id="rId6" Type="http://schemas.openxmlformats.org/officeDocument/2006/relationships/theme" Target="theme/theme1.xml"  /><Relationship Id="rId7" Type="http://schemas.openxmlformats.org/officeDocument/2006/relationships/tableStyles" Target="tableStyles.xml"  /></Relationships>
</file>

<file path=ppt/drawings/_rels/vmlDrawing1.vml.rels><?xml version="1.0" encoding="UTF-8" standalone="yes" ?><Relationships xmlns="http://schemas.openxmlformats.org/package/2006/relationships"><Relationship Id="rId1" Type="http://schemas.openxmlformats.org/officeDocument/2006/relationships/image" Target="../media/image1.png"  /></Relationships>
</file>

<file path=ppt/notesMasters/_rels/notesMaster1.xml.rels><?xml version="1.0" encoding="UTF-8" standalone="yes" ?><Relationships xmlns="http://schemas.openxmlformats.org/package/2006/relationships"><Relationship Id="rId1" Type="http://schemas.openxmlformats.org/officeDocument/2006/relationships/theme" Target="../theme/theme2.xml"  /></Relationships>
</file>

<file path=ppt/notesMasters/notesMaster1.xml><?xml version="1.0" encoding="utf-8"?>
<p:notes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 idx="0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lvl="0"/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lvl="0"/>
            <a:fld id="{E2B2BC9D-A816-4D0A-858B-1D023B3A8ACA}" type="datetime1">
              <a:rPr lang="ko-KR" altLang="en-US" smtClean="0"/>
              <a:pPr/>
              <a:t>2009-03-26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2737" y="685800"/>
            <a:ext cx="45725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lstStyle/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lvl="0"/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lvl="0"/>
            <a:fld id="{09F4262C-968C-4EE9-8164-CE16364706B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9177868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1" Type="http://schemas.openxmlformats.org/officeDocument/2006/relationships/slide" Target="../slides/slide1.xml"  /><Relationship Id="rId2" Type="http://schemas.openxmlformats.org/officeDocument/2006/relationships/notesMaster" Target="../notesMasters/notesMaster1.xml"  /></Relationships>
</file>

<file path=ppt/notesSlides/notesSlide1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/>
            <a:fld id="{09F4262C-968C-4EE9-8164-CE16364706B3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59938046"/>
      </p:ext>
    </p:extLst>
  </p:cSld>
  <p:clrMapOvr>
    <a:masterClrMapping/>
  </p:clrMapOvr>
</p:note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914399" y="2130425"/>
            <a:ext cx="10363199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799" y="3886200"/>
            <a:ext cx="8534399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objOnly" preserve="1">
  <p:cSld name="간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-12314" y="2130425"/>
            <a:ext cx="121920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clipArtAndTx" preserve="1">
  <p:cSld name="목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609599" y="274638"/>
            <a:ext cx="10972799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"/>
          </p:nvPr>
        </p:nvSpPr>
        <p:spPr>
          <a:xfrm>
            <a:off x="2859322" y="2196090"/>
            <a:ext cx="6475199" cy="3240000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ko-KR" altLang="en-US" smtClean="0"/>
              <a:t>첫째 목차</a:t>
            </a:r>
            <a:endParaRPr lang="ko-KR" altLang="en-US"/>
          </a:p>
          <a:p>
            <a:pPr lvl="0"/>
            <a:r>
              <a:rPr lang="ko-KR" altLang="en-US" smtClean="0"/>
              <a:t>둘째 목차</a:t>
            </a:r>
            <a:endParaRPr lang="ko-KR" altLang="en-US"/>
          </a:p>
          <a:p>
            <a:pPr lvl="0"/>
            <a:r>
              <a:rPr lang="ko-KR" altLang="en-US" smtClean="0"/>
              <a:t>셋째 목차</a:t>
            </a:r>
            <a:endParaRPr lang="ko-KR" altLang="en-US"/>
          </a:p>
          <a:p>
            <a:pPr lvl="0"/>
            <a:r>
              <a:rPr lang="ko-KR" altLang="en-US" smtClean="0"/>
              <a:t>넷째 목차</a:t>
            </a:r>
            <a:endParaRPr lang="ko-KR" altLang="en-US"/>
          </a:p>
          <a:p>
            <a:pPr lvl="0"/>
            <a:r>
              <a:rPr lang="ko-KR" altLang="en-US" smtClean="0"/>
              <a:t>다섯째 목차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vertTitleAndTx" preserve="1">
  <p:cSld name="세로 제목 및 본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 idx="0"/>
          </p:nvPr>
        </p:nvSpPr>
        <p:spPr>
          <a:xfrm>
            <a:off x="8839199" y="274638"/>
            <a:ext cx="2743199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본문 개체 틀 2"/>
          <p:cNvSpPr>
            <a:spLocks noGrp="1"/>
          </p:cNvSpPr>
          <p:nvPr>
            <p:ph type="body" orient="vert" idx="1"/>
          </p:nvPr>
        </p:nvSpPr>
        <p:spPr>
          <a:xfrm>
            <a:off x="609599" y="274638"/>
            <a:ext cx="8026399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963083" y="4406900"/>
            <a:ext cx="10363199" cy="1362075"/>
          </a:xfrm>
        </p:spPr>
        <p:txBody>
          <a:bodyPr anchor="t"/>
          <a:lstStyle>
            <a:lvl1pPr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63083" y="2906713"/>
            <a:ext cx="10363198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woObj" preserve="1">
  <p:cSld name="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09599" y="1600200"/>
            <a:ext cx="53847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97599" y="1600200"/>
            <a:ext cx="53847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bl" preserve="1">
  <p:cSld name="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표 개체 틀 2"/>
          <p:cNvSpPr>
            <a:spLocks noGrp="1"/>
          </p:cNvSpPr>
          <p:nvPr>
            <p:ph type="tbl" sz="quarter" idx="1"/>
          </p:nvPr>
        </p:nvSpPr>
        <p:spPr>
          <a:xfrm>
            <a:off x="608037" y="1643063"/>
            <a:ext cx="10972799" cy="45252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ko-KR" altLang="en-US" smtClean="0"/>
              <a:t>표를 추가하려면 아이콘을 클릭하십시오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fourObj" preserve="1">
  <p:cSld name="내용 4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6958" y="1599173"/>
            <a:ext cx="4036471" cy="219459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5750" y="1599173"/>
            <a:ext cx="4036471" cy="219459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내용 개체 틀 4"/>
          <p:cNvSpPr>
            <a:spLocks noGrp="1"/>
          </p:cNvSpPr>
          <p:nvPr>
            <p:ph sz="half" idx="3"/>
          </p:nvPr>
        </p:nvSpPr>
        <p:spPr>
          <a:xfrm>
            <a:off x="455787" y="3981663"/>
            <a:ext cx="4036471" cy="219459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내용 개체 틀 5"/>
          <p:cNvSpPr>
            <a:spLocks noGrp="1"/>
          </p:cNvSpPr>
          <p:nvPr>
            <p:ph sz="half" idx="4"/>
          </p:nvPr>
        </p:nvSpPr>
        <p:spPr>
          <a:xfrm>
            <a:off x="4644579" y="3981663"/>
            <a:ext cx="4036471" cy="219459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10" name="날짜 개체 틀 3"/>
          <p:cNvSpPr>
            <a:spLocks noGrp="1"/>
          </p:cNvSpPr>
          <p:nvPr>
            <p:ph type="dt" sz="half" idx="10"/>
          </p:nvPr>
        </p:nvSpPr>
        <p:spPr/>
        <p:txBody>
          <a:bodyPr vert="horz" wrap="square" lIns="91440" tIns="45720" rIns="91440" bIns="45720" anchor="ctr">
            <a:noAutofit/>
          </a:bodyPr>
          <a:lstStyle>
            <a:lvl1pPr marL="0" lvl="0" indent="0" algn="l" defTabSz="1028836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xmlns:mc="http://schemas.openxmlformats.org/markup-compatibility/2006" xmlns:hp="http://schemas.haansoft.com/office/presentation/8.0" kumimoji="1" lang="ko-KR" altLang="en-US" sz="1100" b="0" i="0" u="none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</a:defRPr>
            </a:lvl1pPr>
          </a:lstStyle>
          <a:p>
            <a:pPr marL="0" lvl="0" indent="0" algn="l" defTabSz="1028836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fld id="{646A6457-5CA5-4BFD-BCB4-D904BCC82C7D}" type="datetime1">
              <a:rPr xmlns:mc="http://schemas.openxmlformats.org/markup-compatibility/2006" xmlns:hp="http://schemas.haansoft.com/office/presentation/8.0" kumimoji="1" lang="ko-KR" altLang="en-US" sz="1100" b="0" i="0" u="none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</a:rPr>
              <a:pPr marL="0" lvl="0" indent="0" algn="l" defTabSz="1028836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</a:pPr>
              <a:t>*</a:t>
            </a:fld>
            <a:r>
              <a:rPr xmlns:mc="http://schemas.openxmlformats.org/markup-compatibility/2006" xmlns:hp="http://schemas.haansoft.com/office/presentation/8.0" kumimoji="1" lang="ko-KR" altLang="en-US" sz="1100" b="0" i="0" u="none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</a:rPr>
              <a:t/>
            </a:r>
            <a:endParaRPr xmlns:mc="http://schemas.openxmlformats.org/markup-compatibility/2006" xmlns:hp="http://schemas.haansoft.com/office/presentation/8.0" kumimoji="1" lang="ko-KR" altLang="en-US" sz="1100" b="0" i="0" u="none" baseline="0" mc:Ignorable="hp" hp:hslEmbossed="0">
              <a:solidFill>
                <a:srgbClr val="8c8c8c">
                  <a:alpha val="100000"/>
                </a:srgbClr>
              </a:solidFill>
              <a:latin typeface="Calibri"/>
              <a:ea typeface="맑은 고딕"/>
            </a:endParaRPr>
          </a:p>
        </p:txBody>
      </p:sp>
      <p:sp>
        <p:nvSpPr>
          <p:cNvPr id="11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 vert="horz" wrap="square" lIns="91440" tIns="45720" rIns="91440" bIns="45720" anchor="ctr">
            <a:noAutofit/>
          </a:bodyPr>
          <a:lstStyle>
            <a:lvl1pPr marL="0" lvl="0" indent="0" algn="ctr" defTabSz="1028836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xmlns:mc="http://schemas.openxmlformats.org/markup-compatibility/2006" xmlns:hp="http://schemas.haansoft.com/office/presentation/8.0" kumimoji="1" lang="ko-KR" altLang="en-US" sz="1100" b="0" i="0" u="none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</a:defRPr>
            </a:lvl1pPr>
          </a:lstStyle>
          <a:p>
            <a:pPr marL="0" lvl="0" indent="0" algn="ctr" defTabSz="1028836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xmlns:mc="http://schemas.openxmlformats.org/markup-compatibility/2006" xmlns:hp="http://schemas.haansoft.com/office/presentation/8.0" kumimoji="1" lang="ko-KR" altLang="en-US" sz="1100" b="0" i="0" u="none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</a:rPr>
              <a:t>바닥글</a:t>
            </a:r>
            <a:r>
              <a:rPr xmlns:mc="http://schemas.openxmlformats.org/markup-compatibility/2006" xmlns:hp="http://schemas.haansoft.com/office/presentation/8.0" kumimoji="1" lang="ko-KR" altLang="en-US" sz="1100" b="0" i="0" u="none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</a:rPr>
              <a:t/>
            </a:r>
            <a:endParaRPr xmlns:mc="http://schemas.openxmlformats.org/markup-compatibility/2006" xmlns:hp="http://schemas.haansoft.com/office/presentation/8.0" kumimoji="1" lang="ko-KR" altLang="en-US" sz="1100" b="0" i="0" u="none" baseline="0" mc:Ignorable="hp" hp:hslEmbossed="0">
              <a:solidFill>
                <a:srgbClr val="8c8c8c">
                  <a:alpha val="100000"/>
                </a:srgbClr>
              </a:solidFill>
              <a:latin typeface="Calibri"/>
              <a:ea typeface="맑은 고딕"/>
            </a:endParaRPr>
          </a:p>
        </p:txBody>
      </p:sp>
      <p:sp>
        <p:nvSpPr>
          <p:cNvPr id="12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 vert="horz" wrap="square" lIns="91440" tIns="45720" rIns="91440" bIns="45720" anchor="ctr">
            <a:noAutofit/>
          </a:bodyPr>
          <a:lstStyle>
            <a:lvl1pPr marL="0" lvl="0" indent="0" algn="r" defTabSz="1028836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xmlns:mc="http://schemas.openxmlformats.org/markup-compatibility/2006" xmlns:hp="http://schemas.haansoft.com/office/presentation/8.0" kumimoji="1" lang="en-US" altLang="ko-KR" sz="1100" b="0" i="0" u="none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</a:defRPr>
            </a:lvl1pPr>
          </a:lstStyle>
          <a:p>
            <a:pPr marL="0" lvl="0" indent="0" algn="r" defTabSz="1028836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fld id="{9C669F7E-ED1C-4923-BEEE-D0B82162FAC2}" type="slidenum">
              <a:rPr xmlns:mc="http://schemas.openxmlformats.org/markup-compatibility/2006" xmlns:hp="http://schemas.haansoft.com/office/presentation/8.0" kumimoji="1" lang="en-US" altLang="ko-KR" sz="1100" b="0" i="0" u="none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</a:rPr>
              <a:pPr marL="0" lvl="0" indent="0" algn="r" defTabSz="1028836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</a:pPr>
              <a:t>‹#›</a:t>
            </a:fld>
            <a:r>
              <a:rPr xmlns:mc="http://schemas.openxmlformats.org/markup-compatibility/2006" xmlns:hp="http://schemas.haansoft.com/office/presentation/8.0" kumimoji="1" lang="ko-KR" altLang="en-US" sz="1100" b="0" i="0" u="none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</a:rPr>
              <a:t/>
            </a:r>
          </a:p>
        </p:txBody>
      </p:sp>
    </p:spTree>
    <p:extLst>
      <p:ext uri="{BB962C8B-B14F-4D97-AF65-F5344CB8AC3E}">
        <p14:creationId xmlns:p14="http://schemas.microsoft.com/office/powerpoint/2010/main" val="687015547"/>
      </p:ext>
    </p:extLst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9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picTx" preserve="1">
  <p:cSld name="그림 및 설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2389717" y="4800600"/>
            <a:ext cx="7315199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199" cy="4114800"/>
          </a:xfrm>
        </p:spPr>
        <p:txBody>
          <a:bodyPr>
            <a:normAutofit/>
          </a:bodyPr>
          <a:lstStyle/>
          <a:p>
            <a:pPr lvl="0"/>
            <a:r>
              <a:rPr lang="ko-KR" altLang="en-US" smtClean="0"/>
              <a:t>그림을 추가하려면 아이콘을 클릭하십시오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199" cy="804862"/>
          </a:xfrm>
        </p:spPr>
        <p:txBody>
          <a:bodyPr/>
          <a:lstStyle>
            <a:lvl1pPr>
              <a:defRPr sz="1411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10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11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2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slideLayout" Target="../slideLayouts/slideLayout12.xml"  /><Relationship Id="rId13" Type="http://schemas.openxmlformats.org/officeDocument/2006/relationships/theme" Target="../theme/theme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chemeClr val="bg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 idx="0"/>
          </p:nvPr>
        </p:nvSpPr>
        <p:spPr>
          <a:xfrm>
            <a:off x="455526" y="273003"/>
            <a:ext cx="8226498" cy="114280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>
            <a:normAutofit/>
          </a:bodyPr>
          <a:p>
            <a:pPr marL="0" lvl="0" indent="0" algn="ctr" defTabSz="1028836" rtl="0" eaLnBrk="1" latinLnBrk="1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xmlns:mc="http://schemas.openxmlformats.org/markup-compatibility/2006" xmlns:hp="http://schemas.haansoft.com/office/presentation/8.0" kumimoji="0" lang="ko-KR" altLang="en-US" sz="4400" b="0" i="0" u="none" baseline="0" mc:Ignorable="hp" hp:hslEmbossed="0">
                <a:solidFill>
                  <a:schemeClr val="tx2"/>
                </a:solidFill>
                <a:latin typeface="Calibri"/>
                <a:ea typeface="Calibri"/>
                <a:sym typeface="Calibri"/>
              </a:rPr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644185" y="3980738"/>
            <a:ext cx="4036276" cy="219507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>
            <a:normAutofit/>
          </a:bodyPr>
          <a:p>
            <a:pPr marL="341357" lvl="0" indent="-341357" algn="l" defTabSz="1028836" rtl="0" eaLnBrk="1" latinLnBrk="1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None/>
            </a:pPr>
            <a:r>
              <a:rPr xmlns:mc="http://schemas.openxmlformats.org/markup-compatibility/2006" xmlns:hp="http://schemas.haansoft.com/office/presentation/8.0" kumimoji="1" lang="ko-KR" altLang="en-US" sz="1200" b="0" i="0" u="none" baseline="0" mc:Ignorable="hp" hp:hslEmbossed="0">
                <a:solidFill>
                  <a:schemeClr val="tx1"/>
                </a:solidFill>
                <a:latin typeface="Calibri"/>
                <a:ea typeface="Calibri"/>
              </a:rPr>
              <a:t>마스터 텍스트 스타일을 편집합니다</a:t>
            </a:r>
          </a:p>
          <a:p>
            <a:pPr marL="341357" lvl="0" indent="-341357" algn="l" defTabSz="1028836" rtl="0" eaLnBrk="1" latinLnBrk="1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None/>
            </a:pPr>
            <a:r>
              <a:rPr xmlns:mc="http://schemas.openxmlformats.org/markup-compatibility/2006" xmlns:hp="http://schemas.haansoft.com/office/presentation/8.0" kumimoji="1" lang="ko-KR" altLang="en-US" sz="1200" b="0" i="0" u="none" baseline="0" mc:Ignorable="hp" hp:hslEmbossed="0">
                <a:solidFill>
                  <a:schemeClr val="tx1"/>
                </a:solidFill>
                <a:latin typeface="Calibri"/>
                <a:ea typeface="Calibri"/>
              </a:rPr>
              <a:t>둘째 수준</a:t>
            </a:r>
          </a:p>
          <a:p>
            <a:pPr marL="341357" lvl="0" indent="-341357" algn="l" defTabSz="1028836" rtl="0" eaLnBrk="1" latinLnBrk="1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None/>
            </a:pPr>
            <a:r>
              <a:rPr xmlns:mc="http://schemas.openxmlformats.org/markup-compatibility/2006" xmlns:hp="http://schemas.haansoft.com/office/presentation/8.0" kumimoji="1" lang="ko-KR" altLang="en-US" sz="1200" b="0" i="0" u="none" baseline="0" mc:Ignorable="hp" hp:hslEmbossed="0">
                <a:solidFill>
                  <a:schemeClr val="tx1"/>
                </a:solidFill>
                <a:latin typeface="Calibri"/>
                <a:ea typeface="Calibri"/>
              </a:rPr>
              <a:t>셋째 수준</a:t>
            </a:r>
          </a:p>
          <a:p>
            <a:pPr marL="341357" lvl="0" indent="-341357" algn="l" defTabSz="1028836" rtl="0" eaLnBrk="1" latinLnBrk="1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None/>
            </a:pPr>
            <a:r>
              <a:rPr xmlns:mc="http://schemas.openxmlformats.org/markup-compatibility/2006" xmlns:hp="http://schemas.haansoft.com/office/presentation/8.0" kumimoji="1" lang="ko-KR" altLang="en-US" sz="1200" b="0" i="0" u="none" baseline="0" mc:Ignorable="hp" hp:hslEmbossed="0">
                <a:solidFill>
                  <a:schemeClr val="tx1"/>
                </a:solidFill>
                <a:latin typeface="Calibri"/>
                <a:ea typeface="Calibri"/>
              </a:rPr>
              <a:t>넷째 수준</a:t>
            </a:r>
          </a:p>
          <a:p>
            <a:pPr marL="341357" lvl="0" indent="-341357" algn="l" defTabSz="1028836" rtl="0" eaLnBrk="1" latinLnBrk="1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None/>
            </a:pPr>
            <a:r>
              <a:rPr xmlns:mc="http://schemas.openxmlformats.org/markup-compatibility/2006" xmlns:hp="http://schemas.haansoft.com/office/presentation/8.0" kumimoji="1" lang="ko-KR" altLang="en-US" sz="1200" b="0" i="0" u="none" baseline="0" mc:Ignorable="hp" hp:hslEmbossed="0">
                <a:solidFill>
                  <a:schemeClr val="tx1"/>
                </a:solidFill>
                <a:latin typeface="Calibri"/>
                <a:ea typeface="Calibri"/>
              </a:rPr>
              <a:t>다섯째 수준</a:t>
            </a:r>
          </a:p>
        </p:txBody>
      </p:sp>
      <p:sp>
        <p:nvSpPr>
          <p:cNvPr id="2057" name="날짜 개체 틀 3"/>
          <p:cNvSpPr>
            <a:spLocks noGrp="1"/>
          </p:cNvSpPr>
          <p:nvPr>
            <p:ph type="dt" sz="half" idx="2"/>
          </p:nvPr>
        </p:nvSpPr>
        <p:spPr>
          <a:xfrm>
            <a:off x="455526" y="6352034"/>
            <a:ext cx="2133234" cy="3650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>
            <a:noAutofit/>
          </a:bodyPr>
          <a:lstStyle>
            <a:lvl1pPr marL="0" lvl="0" indent="0" algn="l" defTabSz="1028836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xmlns:mc="http://schemas.openxmlformats.org/markup-compatibility/2006" xmlns:hp="http://schemas.haansoft.com/office/presentation/8.0" kumimoji="1" lang="ko-KR" altLang="en-US" sz="1100" b="0" i="0" u="none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</a:defRPr>
            </a:lvl1pPr>
          </a:lstStyle>
          <a:p>
            <a:pPr marL="0" lvl="0" indent="0" algn="l" defTabSz="1028836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fld id="{646A6457-5CA5-4BFD-BCB4-D904BCC82C7D}" type="datetime1">
              <a:rPr xmlns:mc="http://schemas.openxmlformats.org/markup-compatibility/2006" xmlns:hp="http://schemas.haansoft.com/office/presentation/8.0" kumimoji="1" lang="ko-KR" altLang="en-US" sz="1100" b="0" i="0" u="none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</a:rPr>
              <a:pPr marL="0" lvl="0" indent="0" algn="l" defTabSz="1028836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</a:pPr>
              <a:t>*</a:t>
            </a:fld>
            <a:r>
              <a:rPr xmlns:mc="http://schemas.openxmlformats.org/markup-compatibility/2006" xmlns:hp="http://schemas.haansoft.com/office/presentation/8.0" kumimoji="1" lang="ko-KR" altLang="en-US" sz="1100" b="0" i="0" u="none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</a:rPr>
              <a:t/>
            </a:r>
            <a:endParaRPr xmlns:mc="http://schemas.openxmlformats.org/markup-compatibility/2006" xmlns:hp="http://schemas.haansoft.com/office/presentation/8.0" kumimoji="1" lang="ko-KR" altLang="en-US" sz="1100" b="0" i="0" u="none" baseline="0" mc:Ignorable="hp" hp:hslEmbossed="0">
              <a:solidFill>
                <a:srgbClr val="8c8c8c">
                  <a:alpha val="100000"/>
                </a:srgbClr>
              </a:solidFill>
              <a:latin typeface="Calibri"/>
              <a:ea typeface="맑은 고딕"/>
            </a:endParaRPr>
          </a:p>
        </p:txBody>
      </p:sp>
      <p:sp>
        <p:nvSpPr>
          <p:cNvPr id="2058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2041" y="6352034"/>
            <a:ext cx="2893468" cy="3650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>
            <a:noAutofit/>
          </a:bodyPr>
          <a:lstStyle>
            <a:lvl1pPr marL="0" lvl="0" indent="0" algn="ctr" defTabSz="1028836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xmlns:mc="http://schemas.openxmlformats.org/markup-compatibility/2006" xmlns:hp="http://schemas.haansoft.com/office/presentation/8.0" kumimoji="1" lang="ko-KR" altLang="en-US" sz="1100" b="0" i="0" u="none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</a:defRPr>
            </a:lvl1pPr>
          </a:lstStyle>
          <a:p>
            <a:pPr marL="0" lvl="0" indent="0" algn="ctr" defTabSz="1028836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xmlns:mc="http://schemas.openxmlformats.org/markup-compatibility/2006" xmlns:hp="http://schemas.haansoft.com/office/presentation/8.0" kumimoji="1" lang="ko-KR" altLang="en-US" sz="1100" b="0" i="0" u="none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</a:rPr>
              <a:t>바닥글</a:t>
            </a:r>
            <a:r>
              <a:rPr xmlns:mc="http://schemas.openxmlformats.org/markup-compatibility/2006" xmlns:hp="http://schemas.haansoft.com/office/presentation/8.0" kumimoji="1" lang="ko-KR" altLang="en-US" sz="1100" b="0" i="0" u="none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</a:rPr>
              <a:t/>
            </a:r>
            <a:endParaRPr xmlns:mc="http://schemas.openxmlformats.org/markup-compatibility/2006" xmlns:hp="http://schemas.haansoft.com/office/presentation/8.0" kumimoji="1" lang="ko-KR" altLang="en-US" sz="1100" b="0" i="0" u="none" baseline="0" mc:Ignorable="hp" hp:hslEmbossed="0">
              <a:solidFill>
                <a:srgbClr val="8c8c8c">
                  <a:alpha val="100000"/>
                </a:srgbClr>
              </a:solidFill>
              <a:latin typeface="Calibri"/>
              <a:ea typeface="맑은 고딕"/>
            </a:endParaRPr>
          </a:p>
        </p:txBody>
      </p:sp>
      <p:sp>
        <p:nvSpPr>
          <p:cNvPr id="2059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48846" y="6352034"/>
            <a:ext cx="2133178" cy="3650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>
            <a:noAutofit/>
          </a:bodyPr>
          <a:lstStyle>
            <a:lvl1pPr marL="0" lvl="0" indent="0" algn="r" defTabSz="1028836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xmlns:mc="http://schemas.openxmlformats.org/markup-compatibility/2006" xmlns:hp="http://schemas.haansoft.com/office/presentation/8.0" kumimoji="1" lang="en-US" altLang="ko-KR" sz="1100" b="0" i="0" u="none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</a:defRPr>
            </a:lvl1pPr>
          </a:lstStyle>
          <a:p>
            <a:pPr marL="0" lvl="0" indent="0" algn="r" defTabSz="1028836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fld id="{9C669F7E-ED1C-4923-BEEE-D0B82162FAC2}" type="slidenum">
              <a:rPr xmlns:mc="http://schemas.openxmlformats.org/markup-compatibility/2006" xmlns:hp="http://schemas.haansoft.com/office/presentation/8.0" kumimoji="1" lang="en-US" altLang="ko-KR" sz="1100" b="0" i="0" u="none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</a:rPr>
              <a:pPr marL="0" lvl="0" indent="0" algn="r" defTabSz="1028836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</a:pPr>
              <a:t>‹#›</a:t>
            </a:fld>
            <a:r>
              <a:rPr xmlns:mc="http://schemas.openxmlformats.org/markup-compatibility/2006" xmlns:hp="http://schemas.haansoft.com/office/presentation/8.0" kumimoji="1" lang="ko-KR" altLang="en-US" sz="1100" b="0" i="0" u="none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</a:rPr>
              <a:t/>
            </a:r>
          </a:p>
        </p:txBody>
      </p:sp>
    </p:spTree>
    <p:extLst>
      <p:ext uri="{BB962C8B-B14F-4D97-AF65-F5344CB8AC3E}">
        <p14:creationId xmlns:p14="http://schemas.microsoft.com/office/powerpoint/2010/main" val="1680396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ransition xmlns:mc="http://schemas.openxmlformats.org/markup-compatibility/2006" xmlns:hp="http://schemas.haansoft.com/office/presentation/8.0" mc:Ignorable="hp" hp:hslDur="50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rtl="0" eaLnBrk="1" latinLnBrk="1" hangingPunct="1">
        <a:defRPr>
          <a:solidFill>
            <a:schemeClr val="tx2"/>
          </a:solidFill>
        </a:defRPr>
      </a:lvl2pPr>
      <a:lvl3pPr rtl="0" eaLnBrk="1" latinLnBrk="1" hangingPunct="1">
        <a:defRPr>
          <a:solidFill>
            <a:schemeClr val="tx2"/>
          </a:solidFill>
        </a:defRPr>
      </a:lvl3pPr>
      <a:lvl4pPr rtl="0" eaLnBrk="1" latinLnBrk="1" hangingPunct="1">
        <a:defRPr>
          <a:solidFill>
            <a:schemeClr val="tx2"/>
          </a:solidFill>
        </a:defRPr>
      </a:lvl4pPr>
      <a:lvl5pPr rtl="0" eaLnBrk="1" latinLnBrk="1" hangingPunct="1">
        <a:defRPr>
          <a:solidFill>
            <a:schemeClr val="tx2"/>
          </a:solidFill>
        </a:defRPr>
      </a:lvl5pPr>
      <a:lvl6pPr rtl="0" eaLnBrk="1" latinLnBrk="1" hangingPunct="1">
        <a:defRPr>
          <a:solidFill>
            <a:schemeClr val="tx2"/>
          </a:solidFill>
        </a:defRPr>
      </a:lvl6pPr>
      <a:lvl7pPr rtl="0" eaLnBrk="1" latinLnBrk="1" hangingPunct="1">
        <a:defRPr>
          <a:solidFill>
            <a:schemeClr val="tx2"/>
          </a:solidFill>
        </a:defRPr>
      </a:lvl7pPr>
      <a:lvl8pPr rtl="0" eaLnBrk="1" latinLnBrk="1" hangingPunct="1">
        <a:defRPr>
          <a:solidFill>
            <a:schemeClr val="tx2"/>
          </a:solidFill>
        </a:defRPr>
      </a:lvl8pPr>
      <a:lvl9pPr rtl="0"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1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1.xml"  /><Relationship Id="rId10" Type="http://schemas.openxmlformats.org/officeDocument/2006/relationships/image" Target="../media/image7.png"  /><Relationship Id="rId11" Type="http://schemas.openxmlformats.org/officeDocument/2006/relationships/image" Target="../media/image8.png"  /><Relationship Id="rId12" Type="http://schemas.openxmlformats.org/officeDocument/2006/relationships/image" Target="../media/image9.png"  /><Relationship Id="rId13" Type="http://schemas.openxmlformats.org/officeDocument/2006/relationships/image" Target="../media/image10.png"  /><Relationship Id="rId14" Type="http://schemas.openxmlformats.org/officeDocument/2006/relationships/image" Target="../media/image11.png"  /><Relationship Id="rId15" Type="http://schemas.openxmlformats.org/officeDocument/2006/relationships/image" Target="../media/image12.png"  /><Relationship Id="rId16" Type="http://schemas.openxmlformats.org/officeDocument/2006/relationships/image" Target="../media/image13.png"  /><Relationship Id="rId17" Type="http://schemas.openxmlformats.org/officeDocument/2006/relationships/image" Target="../media/image14.png"  /><Relationship Id="rId18" Type="http://schemas.openxmlformats.org/officeDocument/2006/relationships/image" Target="../media/image15.png"  /><Relationship Id="rId19" Type="http://schemas.openxmlformats.org/officeDocument/2006/relationships/image" Target="../media/image16.png"  /><Relationship Id="rId2" Type="http://schemas.openxmlformats.org/officeDocument/2006/relationships/slideLayout" Target="../slideLayouts/slideLayout8.xml"  /><Relationship Id="rId20" Type="http://schemas.openxmlformats.org/officeDocument/2006/relationships/image" Target="../media/image17.png"  /><Relationship Id="rId21" Type="http://schemas.openxmlformats.org/officeDocument/2006/relationships/image" Target="../media/image18.png"  /><Relationship Id="rId22" Type="http://schemas.openxmlformats.org/officeDocument/2006/relationships/image" Target="../media/image19.png"  /><Relationship Id="rId23" Type="http://schemas.openxmlformats.org/officeDocument/2006/relationships/image" Target="../media/image20.png"  /><Relationship Id="rId24" Type="http://schemas.openxmlformats.org/officeDocument/2006/relationships/image" Target="../media/image21.png"  /><Relationship Id="rId25" Type="http://schemas.openxmlformats.org/officeDocument/2006/relationships/image" Target="../media/image22.png"  /><Relationship Id="rId26" Type="http://schemas.openxmlformats.org/officeDocument/2006/relationships/image" Target="../media/image23.png"  /><Relationship Id="rId27" Type="http://schemas.openxmlformats.org/officeDocument/2006/relationships/image" Target="../media/image3.png"  /><Relationship Id="rId3" Type="http://schemas.openxmlformats.org/officeDocument/2006/relationships/vmlDrawing" Target="../drawings/vmlDrawing1.vml"  /><Relationship Id="rId4" Type="http://schemas.openxmlformats.org/officeDocument/2006/relationships/oleObject" Target="../embeddings/oleObject1.bin"  /><Relationship Id="rId5" Type="http://schemas.openxmlformats.org/officeDocument/2006/relationships/image" Target="../media/image2.png"  /><Relationship Id="rId6" Type="http://schemas.openxmlformats.org/officeDocument/2006/relationships/image" Target="../media/image3.png"  /><Relationship Id="rId7" Type="http://schemas.openxmlformats.org/officeDocument/2006/relationships/image" Target="../media/image4.png"  /><Relationship Id="rId8" Type="http://schemas.openxmlformats.org/officeDocument/2006/relationships/image" Target="../media/image5.png"  /><Relationship Id="rId9" Type="http://schemas.openxmlformats.org/officeDocument/2006/relationships/image" Target="../media/image6.png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lvl="0" indent="0" algn="ctr" defTabSz="1028836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1" lang="ko-KR" altLang="en-US" sz="1100" b="0" i="0" u="none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  <a:cs typeface="+mn-cs"/>
              </a:rPr>
              <a:t>바닥글</a:t>
            </a:r>
            <a:endParaRPr xmlns:mc="http://schemas.openxmlformats.org/markup-compatibility/2006" xmlns:hp="http://schemas.haansoft.com/office/presentation/8.0" kumimoji="1" lang="ko-KR" altLang="en-US" sz="1100" b="0" i="0" u="none" baseline="0" mc:Ignorable="hp" hp:hslEmbossed="0">
              <a:solidFill>
                <a:srgbClr val="8c8c8c">
                  <a:alpha val="100000"/>
                </a:srgbClr>
              </a:solidFill>
              <a:latin typeface="Calibri"/>
              <a:ea typeface="맑은 고딕"/>
              <a:cs typeface="+mn-cs"/>
            </a:endParaRPr>
          </a:p>
        </p:txBody>
      </p:sp>
      <p:graphicFrame>
        <p:nvGraphicFramePr>
          <p:cNvPr id="3076" name=""/>
          <p:cNvGraphicFramePr/>
          <p:nvPr/>
        </p:nvGraphicFramePr>
        <p:xfrm>
          <a:off x="0" y="1960245"/>
          <a:ext cx="6750403" cy="4893354"/>
        </p:xfrm>
        <a:graphic>
          <a:graphicData uri="http://schemas.openxmlformats.org/presentationml/2006/ole">
            <p:oleObj spid="_x0000_s2051" r:id="rId4" imgW="914400" imgH="914400" progId="">
              <p:embed/>
            </p:oleObj>
          </a:graphicData>
        </a:graphic>
      </p:graphicFrame>
      <p:sp>
        <p:nvSpPr>
          <p:cNvPr id="3077" name=""/>
          <p:cNvSpPr txBox="1"/>
          <p:nvPr/>
        </p:nvSpPr>
        <p:spPr>
          <a:xfrm>
            <a:off x="896214" y="536276"/>
            <a:ext cx="5474052" cy="90961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>
            <a:spAutoFit/>
          </a:bodyPr>
          <a:p>
            <a:pPr marL="0" lvl="0" indent="0" algn="l" defTabSz="1028836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1" lang="en-US" altLang="ko-KR" sz="5400" b="0" i="0" u="none" baseline="0" mc:Ignorable="hp" hp:hslEmbossed="0">
                <a:solidFill>
                  <a:srgbClr val="000000">
                    <a:alpha val="100000"/>
                  </a:srgbClr>
                </a:solidFill>
                <a:latin typeface="Calibri"/>
                <a:ea typeface="맑은 고딕"/>
              </a:rPr>
              <a:t>3</a:t>
            </a:r>
            <a:r>
              <a:rPr xmlns:mc="http://schemas.openxmlformats.org/markup-compatibility/2006" xmlns:hp="http://schemas.haansoft.com/office/presentation/8.0" kumimoji="1" lang="ko-KR" altLang="en-US" sz="5400" b="0" i="0" u="none" baseline="0" mc:Ignorable="hp" hp:hslEmbossed="0">
                <a:solidFill>
                  <a:srgbClr val="000000">
                    <a:alpha val="100000"/>
                  </a:srgbClr>
                </a:solidFill>
                <a:latin typeface="Calibri"/>
                <a:ea typeface="맑은 고딕"/>
              </a:rPr>
              <a:t>학년</a:t>
            </a:r>
            <a:r>
              <a:rPr xmlns:mc="http://schemas.openxmlformats.org/markup-compatibility/2006" xmlns:hp="http://schemas.haansoft.com/office/presentation/8.0" kumimoji="1" lang="en-US" altLang="ko-KR" sz="5400" b="0" i="0" u="none" baseline="0" mc:Ignorable="hp" hp:hslEmbossed="0">
                <a:solidFill>
                  <a:srgbClr val="000000">
                    <a:alpha val="100000"/>
                  </a:srgbClr>
                </a:solidFill>
                <a:latin typeface="Calibri"/>
                <a:ea typeface="맑은 고딕"/>
              </a:rPr>
              <a:t>3</a:t>
            </a:r>
            <a:r>
              <a:rPr xmlns:mc="http://schemas.openxmlformats.org/markup-compatibility/2006" xmlns:hp="http://schemas.haansoft.com/office/presentation/8.0" kumimoji="1" lang="ko-KR" altLang="en-US" sz="5400" b="0" i="0" u="none" baseline="0" mc:Ignorable="hp" hp:hslEmbossed="0">
                <a:solidFill>
                  <a:srgbClr val="000000">
                    <a:alpha val="100000"/>
                  </a:srgbClr>
                </a:solidFill>
                <a:latin typeface="Calibri"/>
                <a:ea typeface="맑은 고딕"/>
              </a:rPr>
              <a:t>반 강시우</a:t>
            </a:r>
            <a:endParaRPr xmlns:mc="http://schemas.openxmlformats.org/markup-compatibility/2006" xmlns:hp="http://schemas.haansoft.com/office/presentation/8.0" kumimoji="1" lang="ko-KR" altLang="en-US" sz="5400" b="0" i="0" u="none" baseline="0" mc:Ignorable="hp" hp:hslEmbossed="0">
              <a:solidFill>
                <a:srgbClr val="000000">
                  <a:alpha val="100000"/>
                </a:srgbClr>
              </a:solidFill>
              <a:latin typeface="Calibri"/>
              <a:ea typeface="맑은 고딕"/>
            </a:endParaRPr>
          </a:p>
        </p:txBody>
      </p:sp>
      <p:pic>
        <p:nvPicPr>
          <p:cNvPr id="3078" name=""/>
          <p:cNvPicPr>
            <a:picLocks noChangeAspect="1"/>
          </p:cNvPicPr>
          <p:nvPr/>
        </p:nvPicPr>
        <p:blipFill rotWithShape="1">
          <a:blip r:embed="rId5">
            <a:lum/>
          </a:blip>
          <a:stretch>
            <a:fillRect/>
          </a:stretch>
        </p:blipFill>
        <p:spPr>
          <a:xfrm>
            <a:off x="5785154" y="2988744"/>
            <a:ext cx="657139" cy="438055"/>
          </a:xfrm>
          <a:prstGeom prst="rect">
            <a:avLst/>
          </a:prstGeom>
          <a:noFill/>
          <a:ln>
            <a:noFill/>
          </a:ln>
        </p:spPr>
      </p:pic>
      <p:pic>
        <p:nvPicPr>
          <p:cNvPr id="3079" name=""/>
          <p:cNvPicPr>
            <a:picLocks noChangeAspect="1"/>
          </p:cNvPicPr>
          <p:nvPr/>
        </p:nvPicPr>
        <p:blipFill rotWithShape="1">
          <a:blip r:embed="rId6">
            <a:lum/>
          </a:blip>
          <a:stretch>
            <a:fillRect/>
          </a:stretch>
        </p:blipFill>
        <p:spPr>
          <a:xfrm>
            <a:off x="1688511" y="4795313"/>
            <a:ext cx="2664999" cy="1440540"/>
          </a:xfrm>
          <a:prstGeom prst="rect">
            <a:avLst/>
          </a:prstGeom>
          <a:noFill/>
          <a:ln>
            <a:noFill/>
          </a:ln>
        </p:spPr>
      </p:pic>
      <p:pic>
        <p:nvPicPr>
          <p:cNvPr id="3080" name=""/>
          <p:cNvPicPr>
            <a:picLocks noChangeAspect="1"/>
          </p:cNvPicPr>
          <p:nvPr/>
        </p:nvPicPr>
        <p:blipFill rotWithShape="1">
          <a:blip r:embed="rId7">
            <a:lum/>
          </a:blip>
          <a:stretch>
            <a:fillRect/>
          </a:stretch>
        </p:blipFill>
        <p:spPr>
          <a:xfrm>
            <a:off x="5082757" y="2511347"/>
            <a:ext cx="495213" cy="771398"/>
          </a:xfrm>
          <a:prstGeom prst="rect">
            <a:avLst/>
          </a:prstGeom>
          <a:noFill/>
          <a:ln>
            <a:noFill/>
          </a:ln>
        </p:spPr>
      </p:pic>
      <p:pic>
        <p:nvPicPr>
          <p:cNvPr id="3082" name=""/>
          <p:cNvPicPr>
            <a:picLocks noChangeAspect="1"/>
          </p:cNvPicPr>
          <p:nvPr/>
        </p:nvPicPr>
        <p:blipFill rotWithShape="1">
          <a:blip r:embed="rId8">
            <a:lum/>
          </a:blip>
          <a:stretch>
            <a:fillRect/>
          </a:stretch>
        </p:blipFill>
        <p:spPr>
          <a:xfrm>
            <a:off x="4785673" y="5803691"/>
            <a:ext cx="704696" cy="432162"/>
          </a:xfrm>
          <a:prstGeom prst="rect">
            <a:avLst/>
          </a:prstGeom>
          <a:noFill/>
          <a:ln>
            <a:noFill/>
          </a:ln>
        </p:spPr>
      </p:pic>
      <p:pic>
        <p:nvPicPr>
          <p:cNvPr id="3084" name=""/>
          <p:cNvPicPr>
            <a:picLocks noChangeAspect="1"/>
          </p:cNvPicPr>
          <p:nvPr/>
        </p:nvPicPr>
        <p:blipFill rotWithShape="1">
          <a:blip r:embed="rId9">
            <a:lum/>
          </a:blip>
          <a:stretch>
            <a:fillRect/>
          </a:stretch>
        </p:blipFill>
        <p:spPr>
          <a:xfrm>
            <a:off x="175944" y="5299502"/>
            <a:ext cx="495213" cy="761853"/>
          </a:xfrm>
          <a:prstGeom prst="rect">
            <a:avLst/>
          </a:prstGeom>
          <a:noFill/>
          <a:ln>
            <a:noFill/>
          </a:ln>
        </p:spPr>
      </p:pic>
      <p:pic>
        <p:nvPicPr>
          <p:cNvPr id="3085" name=""/>
          <p:cNvPicPr>
            <a:picLocks noChangeAspect="1"/>
          </p:cNvPicPr>
          <p:nvPr/>
        </p:nvPicPr>
        <p:blipFill rotWithShape="1">
          <a:blip r:embed="rId10">
            <a:lum/>
          </a:blip>
          <a:stretch>
            <a:fillRect/>
          </a:stretch>
        </p:blipFill>
        <p:spPr>
          <a:xfrm>
            <a:off x="1706976" y="6019772"/>
            <a:ext cx="485724" cy="704696"/>
          </a:xfrm>
          <a:prstGeom prst="rect">
            <a:avLst/>
          </a:prstGeom>
          <a:noFill/>
          <a:ln>
            <a:noFill/>
          </a:ln>
        </p:spPr>
      </p:pic>
      <p:pic>
        <p:nvPicPr>
          <p:cNvPr id="3086" name=""/>
          <p:cNvPicPr>
            <a:picLocks noChangeAspect="1"/>
          </p:cNvPicPr>
          <p:nvPr/>
        </p:nvPicPr>
        <p:blipFill rotWithShape="1">
          <a:blip r:embed="rId11">
            <a:lum/>
          </a:blip>
          <a:stretch>
            <a:fillRect/>
          </a:stretch>
        </p:blipFill>
        <p:spPr>
          <a:xfrm rot="19505322">
            <a:off x="4024365" y="2228788"/>
            <a:ext cx="1090451" cy="477742"/>
          </a:xfrm>
          <a:prstGeom prst="rect">
            <a:avLst/>
          </a:prstGeom>
          <a:noFill/>
          <a:ln>
            <a:noFill/>
          </a:ln>
        </p:spPr>
      </p:pic>
      <p:pic>
        <p:nvPicPr>
          <p:cNvPr id="3088" name=""/>
          <p:cNvPicPr>
            <a:picLocks noChangeAspect="1"/>
          </p:cNvPicPr>
          <p:nvPr/>
        </p:nvPicPr>
        <p:blipFill rotWithShape="1">
          <a:blip r:embed="rId12">
            <a:lum/>
          </a:blip>
          <a:stretch>
            <a:fillRect/>
          </a:stretch>
        </p:blipFill>
        <p:spPr>
          <a:xfrm>
            <a:off x="326608" y="5875718"/>
            <a:ext cx="785687" cy="666628"/>
          </a:xfrm>
          <a:prstGeom prst="rect">
            <a:avLst/>
          </a:prstGeom>
          <a:noFill/>
          <a:ln>
            <a:noFill/>
          </a:ln>
        </p:spPr>
      </p:pic>
      <p:pic>
        <p:nvPicPr>
          <p:cNvPr id="3092" name=""/>
          <p:cNvPicPr>
            <a:picLocks noChangeAspect="1"/>
          </p:cNvPicPr>
          <p:nvPr/>
        </p:nvPicPr>
        <p:blipFill rotWithShape="1">
          <a:blip r:embed="rId13">
            <a:lum/>
          </a:blip>
          <a:stretch>
            <a:fillRect/>
          </a:stretch>
        </p:blipFill>
        <p:spPr>
          <a:xfrm rot="21282128">
            <a:off x="4569591" y="3088713"/>
            <a:ext cx="847589" cy="676173"/>
          </a:xfrm>
          <a:prstGeom prst="rect">
            <a:avLst/>
          </a:prstGeom>
          <a:noFill/>
          <a:ln>
            <a:noFill/>
          </a:ln>
        </p:spPr>
      </p:pic>
      <p:pic>
        <p:nvPicPr>
          <p:cNvPr id="3093" name=""/>
          <p:cNvPicPr>
            <a:picLocks noChangeAspect="1"/>
          </p:cNvPicPr>
          <p:nvPr/>
        </p:nvPicPr>
        <p:blipFill rotWithShape="1">
          <a:blip r:embed="rId14">
            <a:lum/>
          </a:blip>
          <a:stretch>
            <a:fillRect/>
          </a:stretch>
        </p:blipFill>
        <p:spPr>
          <a:xfrm>
            <a:off x="5866078" y="5691867"/>
            <a:ext cx="590437" cy="399932"/>
          </a:xfrm>
          <a:prstGeom prst="rect">
            <a:avLst/>
          </a:prstGeom>
          <a:noFill/>
          <a:ln>
            <a:noFill/>
          </a:ln>
        </p:spPr>
      </p:pic>
      <p:pic>
        <p:nvPicPr>
          <p:cNvPr id="3094" name=""/>
          <p:cNvPicPr>
            <a:picLocks noChangeAspect="1"/>
          </p:cNvPicPr>
          <p:nvPr/>
        </p:nvPicPr>
        <p:blipFill rotWithShape="1">
          <a:blip r:embed="rId15">
            <a:lum/>
          </a:blip>
          <a:stretch>
            <a:fillRect/>
          </a:stretch>
        </p:blipFill>
        <p:spPr>
          <a:xfrm>
            <a:off x="3265827" y="3714908"/>
            <a:ext cx="655520" cy="428511"/>
          </a:xfrm>
          <a:prstGeom prst="rect">
            <a:avLst/>
          </a:prstGeom>
          <a:noFill/>
          <a:ln>
            <a:noFill/>
          </a:ln>
        </p:spPr>
      </p:pic>
      <p:pic>
        <p:nvPicPr>
          <p:cNvPr id="3095" name=""/>
          <p:cNvPicPr>
            <a:picLocks noChangeAspect="1"/>
          </p:cNvPicPr>
          <p:nvPr/>
        </p:nvPicPr>
        <p:blipFill rotWithShape="1">
          <a:blip r:embed="rId16">
            <a:lum/>
          </a:blip>
          <a:stretch>
            <a:fillRect/>
          </a:stretch>
        </p:blipFill>
        <p:spPr>
          <a:xfrm>
            <a:off x="2480808" y="2634503"/>
            <a:ext cx="1019004" cy="504702"/>
          </a:xfrm>
          <a:prstGeom prst="rect">
            <a:avLst/>
          </a:prstGeom>
          <a:noFill/>
          <a:ln>
            <a:noFill/>
          </a:ln>
        </p:spPr>
      </p:pic>
      <p:pic>
        <p:nvPicPr>
          <p:cNvPr id="3097" name=""/>
          <p:cNvPicPr>
            <a:picLocks noChangeAspect="1"/>
          </p:cNvPicPr>
          <p:nvPr/>
        </p:nvPicPr>
        <p:blipFill rotWithShape="1">
          <a:blip r:embed="rId17">
            <a:lum/>
          </a:blip>
          <a:stretch>
            <a:fillRect/>
          </a:stretch>
        </p:blipFill>
        <p:spPr>
          <a:xfrm>
            <a:off x="2365981" y="6163826"/>
            <a:ext cx="619016" cy="689773"/>
          </a:xfrm>
          <a:prstGeom prst="rect">
            <a:avLst/>
          </a:prstGeom>
          <a:noFill/>
          <a:ln>
            <a:noFill/>
          </a:ln>
        </p:spPr>
      </p:pic>
      <p:pic>
        <p:nvPicPr>
          <p:cNvPr id="3098" name=""/>
          <p:cNvPicPr>
            <a:picLocks noChangeAspect="1"/>
          </p:cNvPicPr>
          <p:nvPr/>
        </p:nvPicPr>
        <p:blipFill rotWithShape="1">
          <a:blip r:embed="rId18">
            <a:lum/>
          </a:blip>
          <a:stretch>
            <a:fillRect/>
          </a:stretch>
        </p:blipFill>
        <p:spPr>
          <a:xfrm>
            <a:off x="0" y="2418422"/>
            <a:ext cx="1904592" cy="1008378"/>
          </a:xfrm>
          <a:prstGeom prst="rect">
            <a:avLst/>
          </a:prstGeom>
          <a:noFill/>
          <a:ln>
            <a:noFill/>
          </a:ln>
        </p:spPr>
      </p:pic>
      <p:pic>
        <p:nvPicPr>
          <p:cNvPr id="3099" name=""/>
          <p:cNvPicPr>
            <a:picLocks noChangeAspect="1"/>
          </p:cNvPicPr>
          <p:nvPr/>
        </p:nvPicPr>
        <p:blipFill rotWithShape="1">
          <a:blip r:embed="rId19">
            <a:lum/>
          </a:blip>
          <a:stretch>
            <a:fillRect/>
          </a:stretch>
        </p:blipFill>
        <p:spPr>
          <a:xfrm>
            <a:off x="4060089" y="4104269"/>
            <a:ext cx="1019004" cy="619016"/>
          </a:xfrm>
          <a:prstGeom prst="rect">
            <a:avLst/>
          </a:prstGeom>
          <a:noFill/>
          <a:ln>
            <a:noFill/>
          </a:ln>
        </p:spPr>
      </p:pic>
      <p:pic>
        <p:nvPicPr>
          <p:cNvPr id="3100" name=""/>
          <p:cNvPicPr>
            <a:picLocks noChangeAspect="1"/>
          </p:cNvPicPr>
          <p:nvPr/>
        </p:nvPicPr>
        <p:blipFill rotWithShape="1">
          <a:blip r:embed="rId20">
            <a:lum/>
          </a:blip>
          <a:stretch>
            <a:fillRect/>
          </a:stretch>
        </p:blipFill>
        <p:spPr>
          <a:xfrm>
            <a:off x="5145807" y="5515583"/>
            <a:ext cx="1008378" cy="1008377"/>
          </a:xfrm>
          <a:prstGeom prst="rect">
            <a:avLst/>
          </a:prstGeom>
          <a:noFill/>
          <a:ln>
            <a:noFill/>
          </a:ln>
        </p:spPr>
      </p:pic>
      <p:pic>
        <p:nvPicPr>
          <p:cNvPr id="3101" name=""/>
          <p:cNvPicPr>
            <a:picLocks noChangeAspect="1"/>
          </p:cNvPicPr>
          <p:nvPr/>
        </p:nvPicPr>
        <p:blipFill rotWithShape="1">
          <a:blip r:embed="rId21">
            <a:lum/>
          </a:blip>
          <a:stretch>
            <a:fillRect/>
          </a:stretch>
        </p:blipFill>
        <p:spPr>
          <a:xfrm>
            <a:off x="5217834" y="6320263"/>
            <a:ext cx="876167" cy="533336"/>
          </a:xfrm>
          <a:prstGeom prst="rect">
            <a:avLst/>
          </a:prstGeom>
          <a:noFill/>
          <a:ln>
            <a:noFill/>
          </a:ln>
        </p:spPr>
      </p:pic>
      <p:pic>
        <p:nvPicPr>
          <p:cNvPr id="3103" name=""/>
          <p:cNvPicPr>
            <a:picLocks noChangeAspect="1"/>
          </p:cNvPicPr>
          <p:nvPr/>
        </p:nvPicPr>
        <p:blipFill rotWithShape="1">
          <a:blip r:embed="rId22">
            <a:lum/>
          </a:blip>
          <a:stretch>
            <a:fillRect/>
          </a:stretch>
        </p:blipFill>
        <p:spPr>
          <a:xfrm>
            <a:off x="1688511" y="4005283"/>
            <a:ext cx="628505" cy="645976"/>
          </a:xfrm>
          <a:prstGeom prst="rect">
            <a:avLst/>
          </a:prstGeom>
          <a:noFill/>
          <a:ln>
            <a:noFill/>
          </a:ln>
        </p:spPr>
      </p:pic>
      <p:pic>
        <p:nvPicPr>
          <p:cNvPr id="3104" name=""/>
          <p:cNvPicPr>
            <a:picLocks noChangeAspect="1"/>
          </p:cNvPicPr>
          <p:nvPr/>
        </p:nvPicPr>
        <p:blipFill rotWithShape="1">
          <a:blip r:embed="rId23">
            <a:lum/>
          </a:blip>
          <a:stretch>
            <a:fillRect/>
          </a:stretch>
        </p:blipFill>
        <p:spPr>
          <a:xfrm>
            <a:off x="231964" y="6282952"/>
            <a:ext cx="952358" cy="457089"/>
          </a:xfrm>
          <a:prstGeom prst="rect">
            <a:avLst/>
          </a:prstGeom>
          <a:noFill/>
          <a:ln>
            <a:noFill/>
          </a:ln>
        </p:spPr>
      </p:pic>
      <p:pic>
        <p:nvPicPr>
          <p:cNvPr id="3108" name=""/>
          <p:cNvPicPr>
            <a:picLocks noChangeAspect="1"/>
          </p:cNvPicPr>
          <p:nvPr/>
        </p:nvPicPr>
        <p:blipFill rotWithShape="1">
          <a:blip r:embed="rId24">
            <a:lum/>
          </a:blip>
          <a:stretch>
            <a:fillRect/>
          </a:stretch>
        </p:blipFill>
        <p:spPr>
          <a:xfrm>
            <a:off x="3493430" y="6091799"/>
            <a:ext cx="1076161" cy="904690"/>
          </a:xfrm>
          <a:prstGeom prst="rect">
            <a:avLst/>
          </a:prstGeom>
          <a:noFill/>
          <a:ln>
            <a:noFill/>
          </a:ln>
        </p:spPr>
      </p:pic>
      <p:pic>
        <p:nvPicPr>
          <p:cNvPr id="3113" name="그림 3112"/>
          <p:cNvPicPr>
            <a:picLocks noChangeAspect="1"/>
          </p:cNvPicPr>
          <p:nvPr/>
        </p:nvPicPr>
        <p:blipFill rotWithShape="1">
          <a:blip r:embed="rId25">
            <a:lum/>
          </a:blip>
          <a:stretch>
            <a:fillRect/>
          </a:stretch>
        </p:blipFill>
        <p:spPr>
          <a:xfrm>
            <a:off x="4929726" y="3642881"/>
            <a:ext cx="1512567" cy="864324"/>
          </a:xfrm>
          <a:prstGeom prst="rect">
            <a:avLst/>
          </a:prstGeom>
          <a:noFill/>
          <a:ln>
            <a:noFill/>
          </a:ln>
        </p:spPr>
      </p:pic>
      <p:pic>
        <p:nvPicPr>
          <p:cNvPr id="3114" name="그림 3113"/>
          <p:cNvPicPr>
            <a:picLocks noChangeAspect="1"/>
          </p:cNvPicPr>
          <p:nvPr/>
        </p:nvPicPr>
        <p:blipFill rotWithShape="1">
          <a:blip r:embed="rId26">
            <a:lum/>
          </a:blip>
          <a:stretch>
            <a:fillRect/>
          </a:stretch>
        </p:blipFill>
        <p:spPr>
          <a:xfrm>
            <a:off x="1328376" y="3210719"/>
            <a:ext cx="1944729" cy="792297"/>
          </a:xfrm>
          <a:prstGeom prst="rect">
            <a:avLst/>
          </a:prstGeom>
          <a:noFill/>
          <a:ln>
            <a:noFill/>
          </a:ln>
        </p:spPr>
      </p:pic>
      <p:pic>
        <p:nvPicPr>
          <p:cNvPr id="3116" name="그림 3115"/>
          <p:cNvPicPr>
            <a:picLocks noChangeAspect="1"/>
          </p:cNvPicPr>
          <p:nvPr/>
        </p:nvPicPr>
        <p:blipFill rotWithShape="1">
          <a:blip r:embed="rId27">
            <a:lum/>
          </a:blip>
          <a:stretch>
            <a:fillRect/>
          </a:stretch>
        </p:blipFill>
        <p:spPr>
          <a:xfrm rot="207297">
            <a:off x="3561213" y="5731664"/>
            <a:ext cx="1008378" cy="57621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46611891"/>
      </p:ext>
    </p:extLst>
  </p:cSld>
  <p:clrMapOvr>
    <a:masterClrMapping/>
  </p:clrMapOvr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한컴오피스">
  <a:themeElements>
    <a:clrScheme name="PowerPoint">
      <a:dk1>
        <a:srgbClr val="000000"/>
      </a:dk1>
      <a:lt1>
        <a:srgbClr val="ffffff"/>
      </a:lt1>
      <a:dk2>
        <a:srgbClr val="000000"/>
      </a:dk2>
      <a:lt2>
        <a:srgbClr val="faf3db"/>
      </a:lt2>
      <a:accent1>
        <a:srgbClr val="6182d6"/>
      </a:accent1>
      <a:accent2>
        <a:srgbClr val="ff843a"/>
      </a:accent2>
      <a:accent3>
        <a:srgbClr val="b2b2b2"/>
      </a:accent3>
      <a:accent4>
        <a:srgbClr val="ffd700"/>
      </a:accent4>
      <a:accent5>
        <a:srgbClr val="289b6e"/>
      </a:accent5>
      <a:accent6>
        <a:srgbClr val="9d5cbb"/>
      </a:accent6>
      <a:hlink>
        <a:srgbClr val="4a45ff"/>
      </a:hlink>
      <a:folHlink>
        <a:srgbClr val="be27bb"/>
      </a:folHlink>
    </a:clrScheme>
    <a:fontScheme name="">
      <a:majorFont>
        <a:latin typeface="Calibri"/>
        <a:ea typeface="Calibri"/>
        <a:cs typeface=""/>
      </a:majorFont>
      <a:minorFont>
        <a:latin typeface="Calibri"/>
        <a:ea typeface="Calibri"/>
        <a:cs typeface=""/>
      </a:minorFont>
    </a:fontScheme>
    <a:fmtScheme name="한컴오피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한컴오피스">
  <a:themeElements>
    <a:clrScheme name="한컴오피스">
      <a:dk1>
        <a:sysClr val="windowText" lastClr="000000"/>
      </a:dk1>
      <a:lt1>
        <a:sysClr val="window" lastClr="ffffff"/>
      </a:lt1>
      <a:dk2>
        <a:srgbClr val="3a3c84"/>
      </a:dk2>
      <a:lt2>
        <a:srgbClr val="faf3db"/>
      </a:lt2>
      <a:accent1>
        <a:srgbClr val="6182d6"/>
      </a:accent1>
      <a:accent2>
        <a:srgbClr val="ff843a"/>
      </a:accent2>
      <a:accent3>
        <a:srgbClr val="b2b2b2"/>
      </a:accent3>
      <a:accent4>
        <a:srgbClr val="ffd700"/>
      </a:accent4>
      <a:accent5>
        <a:srgbClr val="289b6e"/>
      </a:accent5>
      <a:accent6>
        <a:srgbClr val="9d5cbb"/>
      </a:accent6>
      <a:hlink>
        <a:srgbClr val="4a45ff"/>
      </a:hlink>
      <a:folHlink>
        <a:srgbClr val="be27bb"/>
      </a:folHlink>
    </a:clrScheme>
    <a:fontScheme name="한컴오피스">
      <a:maj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inorFont>
    </a:fontScheme>
    <a:fmtScheme name="한컴오피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3</ep:Words>
  <ep:PresentationFormat>화면 슬라이드 쇼(4:3)</ep:PresentationFormat>
  <ep:Paragraphs>2</ep:Paragraphs>
  <ep:Slides>1</ep:Slides>
  <ep:Notes>1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ep:HeadingPairs>
  <ep:TitlesOfParts>
    <vt:vector size="2" baseType="lpstr">
      <vt:lpstr>한컴오피스</vt:lpstr>
      <vt:lpstr>슬라이드 1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2011-04-13T02:57:20.218</dcterms:created>
  <dc:creator>MUHANIT</dc:creator>
  <cp:lastModifiedBy>USER</cp:lastModifiedBy>
  <dcterms:modified xsi:type="dcterms:W3CDTF">2026-06-12T05:34:25.742</dcterms:modified>
  <cp:revision>2</cp:revision>
  <dc:title>슬라이드 1</dc:title>
  <cp:version>12.0.0.3970</cp:version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