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SpecialPlsOnTitleSld="0">
  <p:sldMasterIdLst>
    <p:sldMasterId id="2147483661" r:id="rId1"/>
  </p:sldMasterIdLst>
  <p:notesMasterIdLst>
    <p:notesMasterId r:id="rId2"/>
  </p:notesMasterIdLst>
  <p:sldIdLst>
    <p:sldId id="256" r:id="rId3"/>
  </p:sldIdLst>
  <p:sldSz cx="9139183" cy="6853600"/>
  <p:notesSz cx="6858000" cy="9144000"/>
  <p:defaultTextStyle>
    <a:defPPr algn="l" rtl="0" eaLnBrk="1" latinLnBrk="1" hangingPunct="1">
      <a:defRPr kumimoji="1" lang="ko-KR" altLang="en-US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>
        <a:alpha val="100000"/>
      </a:srgbClr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>
      <p:cViewPr>
        <p:scale>
          <a:sx n="83" d="100"/>
          <a:sy n="83" d="100"/>
        </p:scale>
        <p:origin x="0" y="0"/>
      </p:cViewPr>
      <p:guideLst>
        <p:guide orient="horz" pos="2159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27" cy="72027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drawings/_rels/vmlDrawing1.vml.rels><?xml version="1.0" encoding="UTF-8" standalone="yes" ?><Relationships xmlns="http://schemas.openxmlformats.org/package/2006/relationships"><Relationship Id="rId1" Type="http://schemas.openxmlformats.org/officeDocument/2006/relationships/image" Target="../media/image1.png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E2B2BC9D-A816-4D0A-858B-1D023B3A8ACA}" type="datetime1">
              <a:rPr lang="ko-KR" altLang="en-US" smtClean="0"/>
              <a:pPr/>
              <a:t>2009-03-26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2737" y="685800"/>
            <a:ext cx="457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09F4262C-968C-4EE9-8164-CE16364706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58495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9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-12314" y="2130425"/>
            <a:ext cx="121920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"/>
          </p:nvPr>
        </p:nvSpPr>
        <p:spPr>
          <a:xfrm>
            <a:off x="2859322" y="2196090"/>
            <a:ext cx="6475199" cy="324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본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9" cy="1362075"/>
          </a:xfrm>
        </p:spPr>
        <p:txBody>
          <a:bodyPr anchor="t"/>
          <a:lstStyle>
            <a:lvl1pPr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"/>
          </p:nvPr>
        </p:nvSpPr>
        <p:spPr>
          <a:xfrm>
            <a:off x="608037" y="1643063"/>
            <a:ext cx="10972799" cy="4525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6958" y="159917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5750" y="159917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half" idx="3"/>
          </p:nvPr>
        </p:nvSpPr>
        <p:spPr>
          <a:xfrm>
            <a:off x="455787" y="398166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half" idx="4"/>
          </p:nvPr>
        </p:nvSpPr>
        <p:spPr>
          <a:xfrm>
            <a:off x="4644579" y="398166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0" name="날짜 개체 틀 3"/>
          <p:cNvSpPr>
            <a:spLocks noGrp="1"/>
          </p:cNvSpPr>
          <p:nvPr>
            <p:ph type="dt" sz="half" idx="10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B9299E29-F484-4CB7-9E1F-B6A840AF1AFF}" type="datetime1"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l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*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11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>바닥글</a:t>
            </a: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6F4D38CF-596D-4C8B-8807-6751D0F8E365}" type="slidenum">
              <a: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r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‹#›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3795427825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7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</p:spPr>
        <p:txBody>
          <a:bodyPr/>
          <a:lstStyle>
            <a:lvl1pPr>
              <a:defRPr sz="1411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455526" y="273003"/>
            <a:ext cx="8226498" cy="11428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rmAutofit/>
          </a:bodyPr>
          <a:p>
            <a:pPr marL="0" lvl="0" indent="0" algn="ctr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0" lang="ko-KR" altLang="en-US" sz="4400" b="0" i="0" u="none" baseline="0" mc:Ignorable="hp" hp:hslEmbossed="0">
                <a:solidFill>
                  <a:schemeClr val="tx2"/>
                </a:solidFill>
                <a:latin typeface="Calibri"/>
                <a:ea typeface="Calibri"/>
                <a:sym typeface="Calibri"/>
              </a:rPr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44185" y="3980738"/>
            <a:ext cx="4036276" cy="21950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normAutofit/>
          </a:bodyPr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마스터 텍스트 스타일을 편집합니다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둘째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셋째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넷째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다섯째 수준</a:t>
            </a:r>
          </a:p>
        </p:txBody>
      </p:sp>
      <p:sp>
        <p:nvSpPr>
          <p:cNvPr id="2057" name="날짜 개체 틀 3"/>
          <p:cNvSpPr>
            <a:spLocks noGrp="1"/>
          </p:cNvSpPr>
          <p:nvPr>
            <p:ph type="dt" sz="half" idx="2"/>
          </p:nvPr>
        </p:nvSpPr>
        <p:spPr>
          <a:xfrm>
            <a:off x="455526" y="6352034"/>
            <a:ext cx="2133234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B9299E29-F484-4CB7-9E1F-B6A840AF1AFF}" type="datetime1"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l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*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2058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2041" y="6352034"/>
            <a:ext cx="2893468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>바닥글</a:t>
            </a: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2059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48846" y="6352034"/>
            <a:ext cx="2133178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6F4D38CF-596D-4C8B-8807-6751D0F8E365}" type="slidenum">
              <a: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r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‹#›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1358586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xmlns:mc="http://schemas.openxmlformats.org/markup-compatibility/2006" xmlns:hp="http://schemas.haansoft.com/office/presentation/8.0" mc:Ignorable="hp" hp:hslDur="50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8.xml"  /><Relationship Id="rId10" Type="http://schemas.openxmlformats.org/officeDocument/2006/relationships/image" Target="../media/image8.png"  /><Relationship Id="rId11" Type="http://schemas.openxmlformats.org/officeDocument/2006/relationships/image" Target="../media/image9.png"  /><Relationship Id="rId12" Type="http://schemas.openxmlformats.org/officeDocument/2006/relationships/image" Target="../media/image10.png"  /><Relationship Id="rId13" Type="http://schemas.openxmlformats.org/officeDocument/2006/relationships/image" Target="../media/image11.png"  /><Relationship Id="rId14" Type="http://schemas.openxmlformats.org/officeDocument/2006/relationships/image" Target="../media/image12.png"  /><Relationship Id="rId15" Type="http://schemas.openxmlformats.org/officeDocument/2006/relationships/image" Target="../media/image13.png"  /><Relationship Id="rId16" Type="http://schemas.openxmlformats.org/officeDocument/2006/relationships/image" Target="../media/image14.png"  /><Relationship Id="rId17" Type="http://schemas.openxmlformats.org/officeDocument/2006/relationships/image" Target="../media/image15.png"  /><Relationship Id="rId18" Type="http://schemas.openxmlformats.org/officeDocument/2006/relationships/image" Target="../media/image16.png"  /><Relationship Id="rId19" Type="http://schemas.openxmlformats.org/officeDocument/2006/relationships/image" Target="../media/image17.png"  /><Relationship Id="rId2" Type="http://schemas.openxmlformats.org/officeDocument/2006/relationships/vmlDrawing" Target="../drawings/vmlDrawing1.vml"  /><Relationship Id="rId20" Type="http://schemas.openxmlformats.org/officeDocument/2006/relationships/image" Target="../media/image18.png"  /><Relationship Id="rId21" Type="http://schemas.openxmlformats.org/officeDocument/2006/relationships/image" Target="../media/image19.png"  /><Relationship Id="rId22" Type="http://schemas.openxmlformats.org/officeDocument/2006/relationships/image" Target="../media/image20.png"  /><Relationship Id="rId23" Type="http://schemas.openxmlformats.org/officeDocument/2006/relationships/image" Target="../media/image21.png"  /><Relationship Id="rId24" Type="http://schemas.openxmlformats.org/officeDocument/2006/relationships/image" Target="../media/image22.png"  /><Relationship Id="rId25" Type="http://schemas.openxmlformats.org/officeDocument/2006/relationships/image" Target="../media/image23.png"  /><Relationship Id="rId26" Type="http://schemas.openxmlformats.org/officeDocument/2006/relationships/image" Target="../media/image24.png"  /><Relationship Id="rId27" Type="http://schemas.openxmlformats.org/officeDocument/2006/relationships/image" Target="../media/image25.png"  /><Relationship Id="rId28" Type="http://schemas.openxmlformats.org/officeDocument/2006/relationships/image" Target="../media/image26.png"  /><Relationship Id="rId3" Type="http://schemas.openxmlformats.org/officeDocument/2006/relationships/oleObject" Target="../embeddings/oleObject1.bin"  /><Relationship Id="rId4" Type="http://schemas.openxmlformats.org/officeDocument/2006/relationships/image" Target="../media/image2.png"  /><Relationship Id="rId5" Type="http://schemas.openxmlformats.org/officeDocument/2006/relationships/image" Target="../media/image3.png"  /><Relationship Id="rId6" Type="http://schemas.openxmlformats.org/officeDocument/2006/relationships/image" Target="../media/image4.png"  /><Relationship Id="rId7" Type="http://schemas.openxmlformats.org/officeDocument/2006/relationships/image" Target="../media/image5.png"  /><Relationship Id="rId8" Type="http://schemas.openxmlformats.org/officeDocument/2006/relationships/image" Target="../media/image6.png"  /><Relationship Id="rId9" Type="http://schemas.openxmlformats.org/officeDocument/2006/relationships/image" Target="../media/image7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t>바닥글</a:t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  <a:cs typeface="+mn-cs"/>
            </a:endParaRPr>
          </a:p>
        </p:txBody>
      </p:sp>
      <p:graphicFrame>
        <p:nvGraphicFramePr>
          <p:cNvPr id="3076" name=""/>
          <p:cNvGraphicFramePr/>
          <p:nvPr/>
        </p:nvGraphicFramePr>
        <p:xfrm>
          <a:off x="0" y="1456056"/>
          <a:ext cx="8954991" cy="5397543"/>
        </p:xfrm>
        <a:graphic>
          <a:graphicData uri="http://schemas.openxmlformats.org/presentationml/2006/ole">
            <p:oleObj spid="_x0000_s5126" r:id="rId3" imgW="914400" imgH="914400" progId="">
              <p:embed/>
            </p:oleObj>
          </a:graphicData>
        </a:graphic>
      </p:graphicFrame>
      <p:sp>
        <p:nvSpPr>
          <p:cNvPr id="3077" name=""/>
          <p:cNvSpPr txBox="1"/>
          <p:nvPr/>
        </p:nvSpPr>
        <p:spPr>
          <a:xfrm>
            <a:off x="2480808" y="401666"/>
            <a:ext cx="5564007" cy="90941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spAutoFit/>
          </a:bodyPr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3</a:t>
            </a:r>
            <a:r>
              <a:rPr xmlns:mc="http://schemas.openxmlformats.org/markup-compatibility/2006" xmlns:hp="http://schemas.haansoft.com/office/presentation/8.0" kumimoji="1" lang="ko-KR" altLang="en-US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학년 </a:t>
            </a:r>
            <a:r>
              <a:rPr xmlns:mc="http://schemas.openxmlformats.org/markup-compatibility/2006" xmlns:hp="http://schemas.haansoft.com/office/presentation/8.0" kumimoji="1" lang="en-US" altLang="ko-KR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1</a:t>
            </a:r>
            <a:r>
              <a:rPr xmlns:mc="http://schemas.openxmlformats.org/markup-compatibility/2006" xmlns:hp="http://schemas.haansoft.com/office/presentation/8.0" kumimoji="1" lang="ko-KR" altLang="en-US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반  박서준</a:t>
            </a:r>
            <a:endParaRPr xmlns:mc="http://schemas.openxmlformats.org/markup-compatibility/2006" xmlns:hp="http://schemas.haansoft.com/office/presentation/8.0" kumimoji="1" lang="ko-KR" altLang="en-US" sz="5400" b="0" i="0" u="none" baseline="0" mc:Ignorable="hp" hp:hslEmbossed="0">
              <a:solidFill>
                <a:srgbClr val="000000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pic>
        <p:nvPicPr>
          <p:cNvPr id="3078" name=""/>
          <p:cNvPicPr>
            <a:picLocks noChangeAspect="1"/>
          </p:cNvPicPr>
          <p:nvPr/>
        </p:nvPicPr>
        <p:blipFill rotWithShape="1">
          <a:blip r:embed="rId4">
            <a:lum/>
          </a:blip>
          <a:stretch>
            <a:fillRect/>
          </a:stretch>
        </p:blipFill>
        <p:spPr>
          <a:xfrm>
            <a:off x="5145807" y="4795313"/>
            <a:ext cx="657139" cy="438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9" name=""/>
          <p:cNvPicPr>
            <a:picLocks noChangeAspect="1"/>
          </p:cNvPicPr>
          <p:nvPr/>
        </p:nvPicPr>
        <p:blipFill rotWithShape="1">
          <a:blip r:embed="rId5">
            <a:lum/>
          </a:blip>
          <a:stretch>
            <a:fillRect/>
          </a:stretch>
        </p:blipFill>
        <p:spPr>
          <a:xfrm>
            <a:off x="3777294" y="1554098"/>
            <a:ext cx="1800676" cy="117619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0" name=""/>
          <p:cNvPicPr>
            <a:picLocks noChangeAspect="1"/>
          </p:cNvPicPr>
          <p:nvPr/>
        </p:nvPicPr>
        <p:blipFill rotWithShape="1">
          <a:blip r:embed="rId6">
            <a:lum/>
          </a:blip>
          <a:stretch>
            <a:fillRect/>
          </a:stretch>
        </p:blipFill>
        <p:spPr>
          <a:xfrm>
            <a:off x="6667350" y="2562476"/>
            <a:ext cx="1503591" cy="14405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1" name=""/>
          <p:cNvPicPr>
            <a:picLocks noChangeAspect="1"/>
          </p:cNvPicPr>
          <p:nvPr/>
        </p:nvPicPr>
        <p:blipFill rotWithShape="1">
          <a:blip r:embed="rId7">
            <a:lum/>
          </a:blip>
          <a:stretch>
            <a:fillRect/>
          </a:stretch>
        </p:blipFill>
        <p:spPr>
          <a:xfrm>
            <a:off x="6154185" y="2058287"/>
            <a:ext cx="619016" cy="590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2" name=""/>
          <p:cNvPicPr>
            <a:picLocks noChangeAspect="1"/>
          </p:cNvPicPr>
          <p:nvPr/>
        </p:nvPicPr>
        <p:blipFill rotWithShape="1">
          <a:blip r:embed="rId8">
            <a:lum/>
          </a:blip>
          <a:stretch>
            <a:fillRect/>
          </a:stretch>
        </p:blipFill>
        <p:spPr>
          <a:xfrm>
            <a:off x="7090536" y="1842206"/>
            <a:ext cx="704696" cy="504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3" name=""/>
          <p:cNvPicPr>
            <a:picLocks noChangeAspect="1"/>
          </p:cNvPicPr>
          <p:nvPr/>
        </p:nvPicPr>
        <p:blipFill rotWithShape="1">
          <a:blip r:embed="rId9">
            <a:lum/>
          </a:blip>
          <a:stretch>
            <a:fillRect/>
          </a:stretch>
        </p:blipFill>
        <p:spPr>
          <a:xfrm>
            <a:off x="5289861" y="3916767"/>
            <a:ext cx="676173" cy="590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4" name=""/>
          <p:cNvPicPr>
            <a:picLocks noChangeAspect="1"/>
          </p:cNvPicPr>
          <p:nvPr/>
        </p:nvPicPr>
        <p:blipFill rotWithShape="1">
          <a:blip r:embed="rId10">
            <a:lum/>
          </a:blip>
          <a:stretch>
            <a:fillRect/>
          </a:stretch>
        </p:blipFill>
        <p:spPr>
          <a:xfrm>
            <a:off x="5217834" y="5155448"/>
            <a:ext cx="1152432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5" name=""/>
          <p:cNvPicPr>
            <a:picLocks noChangeAspect="1"/>
          </p:cNvPicPr>
          <p:nvPr/>
        </p:nvPicPr>
        <p:blipFill rotWithShape="1">
          <a:blip r:embed="rId11">
            <a:lum/>
          </a:blip>
          <a:stretch>
            <a:fillRect/>
          </a:stretch>
        </p:blipFill>
        <p:spPr>
          <a:xfrm>
            <a:off x="2048646" y="5371529"/>
            <a:ext cx="1133966" cy="1008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6" name=""/>
          <p:cNvPicPr>
            <a:picLocks noChangeAspect="1"/>
          </p:cNvPicPr>
          <p:nvPr/>
        </p:nvPicPr>
        <p:blipFill rotWithShape="1">
          <a:blip r:embed="rId12">
            <a:lum/>
          </a:blip>
          <a:stretch>
            <a:fillRect/>
          </a:stretch>
        </p:blipFill>
        <p:spPr>
          <a:xfrm>
            <a:off x="1184322" y="3066665"/>
            <a:ext cx="4177566" cy="9566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7" name=""/>
          <p:cNvPicPr>
            <a:picLocks noChangeAspect="1"/>
          </p:cNvPicPr>
          <p:nvPr/>
        </p:nvPicPr>
        <p:blipFill rotWithShape="1">
          <a:blip r:embed="rId13">
            <a:lum/>
          </a:blip>
          <a:stretch>
            <a:fillRect/>
          </a:stretch>
        </p:blipFill>
        <p:spPr>
          <a:xfrm>
            <a:off x="464052" y="3930989"/>
            <a:ext cx="1707514" cy="864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8" name=""/>
          <p:cNvPicPr>
            <a:picLocks noChangeAspect="1"/>
          </p:cNvPicPr>
          <p:nvPr/>
        </p:nvPicPr>
        <p:blipFill rotWithShape="1">
          <a:blip r:embed="rId14">
            <a:lum/>
          </a:blip>
          <a:stretch>
            <a:fillRect/>
          </a:stretch>
        </p:blipFill>
        <p:spPr>
          <a:xfrm>
            <a:off x="2912970" y="5731664"/>
            <a:ext cx="1368513" cy="11219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2" name=""/>
          <p:cNvPicPr>
            <a:picLocks noChangeAspect="1"/>
          </p:cNvPicPr>
          <p:nvPr/>
        </p:nvPicPr>
        <p:blipFill rotWithShape="1">
          <a:blip r:embed="rId15">
            <a:lum/>
          </a:blip>
          <a:stretch>
            <a:fillRect/>
          </a:stretch>
        </p:blipFill>
        <p:spPr>
          <a:xfrm>
            <a:off x="4857699" y="2318464"/>
            <a:ext cx="847589" cy="676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3" name=""/>
          <p:cNvPicPr>
            <a:picLocks noChangeAspect="1"/>
          </p:cNvPicPr>
          <p:nvPr/>
        </p:nvPicPr>
        <p:blipFill rotWithShape="1">
          <a:blip r:embed="rId16">
            <a:lum/>
          </a:blip>
          <a:stretch>
            <a:fillRect/>
          </a:stretch>
        </p:blipFill>
        <p:spPr>
          <a:xfrm>
            <a:off x="3129051" y="4939367"/>
            <a:ext cx="2088783" cy="12964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4" name=""/>
          <p:cNvPicPr>
            <a:picLocks noChangeAspect="1"/>
          </p:cNvPicPr>
          <p:nvPr/>
        </p:nvPicPr>
        <p:blipFill rotWithShape="1">
          <a:blip r:embed="rId17">
            <a:lum/>
          </a:blip>
          <a:stretch>
            <a:fillRect/>
          </a:stretch>
        </p:blipFill>
        <p:spPr>
          <a:xfrm>
            <a:off x="3129051" y="4147070"/>
            <a:ext cx="1008377" cy="8606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5" name=""/>
          <p:cNvPicPr>
            <a:picLocks noChangeAspect="1"/>
          </p:cNvPicPr>
          <p:nvPr/>
        </p:nvPicPr>
        <p:blipFill rotWithShape="1">
          <a:blip r:embed="rId18">
            <a:lum/>
          </a:blip>
          <a:stretch>
            <a:fillRect/>
          </a:stretch>
        </p:blipFill>
        <p:spPr>
          <a:xfrm>
            <a:off x="4270857" y="4291124"/>
            <a:ext cx="1019004" cy="50470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6" name=""/>
          <p:cNvPicPr>
            <a:picLocks noChangeAspect="1"/>
          </p:cNvPicPr>
          <p:nvPr/>
        </p:nvPicPr>
        <p:blipFill rotWithShape="1">
          <a:blip r:embed="rId19">
            <a:lum/>
          </a:blip>
          <a:stretch>
            <a:fillRect/>
          </a:stretch>
        </p:blipFill>
        <p:spPr>
          <a:xfrm>
            <a:off x="247971" y="1486882"/>
            <a:ext cx="3385269" cy="859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7" name=""/>
          <p:cNvPicPr>
            <a:picLocks noChangeAspect="1"/>
          </p:cNvPicPr>
          <p:nvPr/>
        </p:nvPicPr>
        <p:blipFill rotWithShape="1">
          <a:blip r:embed="rId20">
            <a:lum/>
          </a:blip>
          <a:stretch>
            <a:fillRect/>
          </a:stretch>
        </p:blipFill>
        <p:spPr>
          <a:xfrm>
            <a:off x="-184190" y="5587610"/>
            <a:ext cx="2953107" cy="1152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8" name=""/>
          <p:cNvPicPr>
            <a:picLocks noChangeAspect="1"/>
          </p:cNvPicPr>
          <p:nvPr/>
        </p:nvPicPr>
        <p:blipFill rotWithShape="1">
          <a:blip r:embed="rId21">
            <a:lum/>
          </a:blip>
          <a:stretch>
            <a:fillRect/>
          </a:stretch>
        </p:blipFill>
        <p:spPr>
          <a:xfrm>
            <a:off x="2408781" y="2346395"/>
            <a:ext cx="1152432" cy="53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9" name=""/>
          <p:cNvPicPr>
            <a:picLocks noChangeAspect="1"/>
          </p:cNvPicPr>
          <p:nvPr/>
        </p:nvPicPr>
        <p:blipFill rotWithShape="1">
          <a:blip r:embed="rId22">
            <a:lum/>
          </a:blip>
          <a:stretch>
            <a:fillRect/>
          </a:stretch>
        </p:blipFill>
        <p:spPr>
          <a:xfrm>
            <a:off x="6820231" y="3955341"/>
            <a:ext cx="1019004" cy="619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0" name=""/>
          <p:cNvPicPr>
            <a:picLocks noChangeAspect="1"/>
          </p:cNvPicPr>
          <p:nvPr/>
        </p:nvPicPr>
        <p:blipFill rotWithShape="1">
          <a:blip r:embed="rId23">
            <a:lum/>
          </a:blip>
          <a:stretch>
            <a:fillRect/>
          </a:stretch>
        </p:blipFill>
        <p:spPr>
          <a:xfrm>
            <a:off x="7805913" y="3874405"/>
            <a:ext cx="704696" cy="666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1" name=""/>
          <p:cNvPicPr>
            <a:picLocks noChangeAspect="1"/>
          </p:cNvPicPr>
          <p:nvPr/>
        </p:nvPicPr>
        <p:blipFill rotWithShape="1">
          <a:blip r:embed="rId24">
            <a:lum/>
          </a:blip>
          <a:stretch>
            <a:fillRect/>
          </a:stretch>
        </p:blipFill>
        <p:spPr>
          <a:xfrm>
            <a:off x="4569591" y="5731664"/>
            <a:ext cx="876167" cy="72026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2" name=""/>
          <p:cNvPicPr>
            <a:picLocks noChangeAspect="1"/>
          </p:cNvPicPr>
          <p:nvPr/>
        </p:nvPicPr>
        <p:blipFill rotWithShape="1">
          <a:blip r:embed="rId25">
            <a:lum/>
          </a:blip>
          <a:stretch>
            <a:fillRect/>
          </a:stretch>
        </p:blipFill>
        <p:spPr>
          <a:xfrm rot="195939">
            <a:off x="6263253" y="4423657"/>
            <a:ext cx="531772" cy="1315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3" name=""/>
          <p:cNvPicPr>
            <a:picLocks noChangeAspect="1"/>
          </p:cNvPicPr>
          <p:nvPr/>
        </p:nvPicPr>
        <p:blipFill rotWithShape="1">
          <a:blip r:embed="rId26">
            <a:lum/>
          </a:blip>
          <a:stretch>
            <a:fillRect/>
          </a:stretch>
        </p:blipFill>
        <p:spPr>
          <a:xfrm>
            <a:off x="7539272" y="4655293"/>
            <a:ext cx="628505" cy="6459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4" name=""/>
          <p:cNvPicPr>
            <a:picLocks noChangeAspect="1"/>
          </p:cNvPicPr>
          <p:nvPr/>
        </p:nvPicPr>
        <p:blipFill rotWithShape="1">
          <a:blip r:embed="rId27">
            <a:lum/>
          </a:blip>
          <a:stretch>
            <a:fillRect/>
          </a:stretch>
        </p:blipFill>
        <p:spPr>
          <a:xfrm>
            <a:off x="5577969" y="5629141"/>
            <a:ext cx="3313241" cy="12244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8" name=""/>
          <p:cNvPicPr>
            <a:picLocks noChangeAspect="1"/>
          </p:cNvPicPr>
          <p:nvPr/>
        </p:nvPicPr>
        <p:blipFill rotWithShape="1">
          <a:blip r:embed="rId28">
            <a:lum/>
          </a:blip>
          <a:stretch>
            <a:fillRect/>
          </a:stretch>
        </p:blipFill>
        <p:spPr>
          <a:xfrm>
            <a:off x="752160" y="4867340"/>
            <a:ext cx="1512567" cy="9046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3907229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PowerPoint">
      <a:dk1>
        <a:srgbClr val="000000"/>
      </a:dk1>
      <a:lt1>
        <a:srgbClr val="ffffff"/>
      </a:lt1>
      <a:dk2>
        <a:srgbClr val="000000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">
      <a:majorFont>
        <a:latin typeface="Calibri"/>
        <a:ea typeface="Calibri"/>
        <a:cs typeface=""/>
      </a:majorFont>
      <a:minorFont>
        <a:latin typeface="Calibri"/>
        <a:ea typeface="Calibri"/>
        <a:cs typeface="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4</ep:Words>
  <ep:PresentationFormat>화면 슬라이드 쇼(4:3)</ep:PresentationFormat>
  <ep:Paragraphs>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한컴오피스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2011-04-13T02:57:20.218</dcterms:created>
  <dc:creator>MUHANIT</dc:creator>
  <cp:lastModifiedBy>USER</cp:lastModifiedBy>
  <dcterms:modified xsi:type="dcterms:W3CDTF">2026-06-12T05:33:01.690</dcterms:modified>
  <cp:revision>5</cp:revision>
  <dc:title>슬라이드 1</dc:title>
  <cp:version>12.0.0.3970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