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SpecialPlsOnTitleSld="0">
  <p:sldMasterIdLst>
    <p:sldMasterId id="2147483661" r:id="rId1"/>
  </p:sldMasterIdLst>
  <p:notesMasterIdLst>
    <p:notesMasterId r:id="rId2"/>
  </p:notesMasterIdLst>
  <p:sldIdLst>
    <p:sldId id="256" r:id="rId3"/>
  </p:sldIdLst>
  <p:sldSz cx="9139183" cy="6853600"/>
  <p:notesSz cx="6858000" cy="9144000"/>
  <p:defaultTextStyle>
    <a:defPPr algn="l" rtl="0" eaLnBrk="1" latinLnBrk="1" hangingPunct="1">
      <a:defRPr kumimoji="1" lang="ko-KR" altLang="en-US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>
        <a:alpha val="100000"/>
      </a:srgbClr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>
      <p:cViewPr varScale="1">
        <p:scale>
          <a:sx n="100" d="100"/>
          <a:sy n="100" d="100"/>
        </p:scale>
        <p:origin x="0" y="0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27" cy="72027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drawings/_rels/vmlDrawing1.vml.rels><?xml version="1.0" encoding="UTF-8" standalone="yes" ?><Relationships xmlns="http://schemas.openxmlformats.org/package/2006/relationships"><Relationship Id="rId1" Type="http://schemas.openxmlformats.org/officeDocument/2006/relationships/image" Target="../media/image1.png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2737" y="685800"/>
            <a:ext cx="457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89244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9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-12314" y="2130425"/>
            <a:ext cx="121920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2859322" y="2196090"/>
            <a:ext cx="6475199" cy="324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9" cy="1362075"/>
          </a:xfrm>
        </p:spPr>
        <p:txBody>
          <a:bodyPr anchor="t"/>
          <a:lstStyle>
            <a:lvl1pPr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6958" y="159917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5750" y="159917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455787" y="398166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4644579" y="398166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836C8004-CDB3-4791-9A0B-8CC90694245E}" type="datetime1"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9BC62969-6615-4337-9780-8014F7D3EF6B}" type="slidenum">
              <a: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1807074751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5526" y="273003"/>
            <a:ext cx="8226498" cy="11428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rmAutofit/>
          </a:bodyPr>
          <a:p>
            <a:pPr marL="0" lvl="0" indent="0" algn="ctr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0" lang="ko-KR" altLang="en-US" sz="4400" b="0" i="0" u="none" baseline="0" mc:Ignorable="hp" hp:hslEmbossed="0">
                <a:solidFill>
                  <a:schemeClr val="tx2"/>
                </a:solidFill>
                <a:latin typeface="Calibri"/>
                <a:ea typeface="Calibri"/>
                <a:sym typeface="Calibri"/>
              </a:rPr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44185" y="3980738"/>
            <a:ext cx="4036276" cy="21950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normAutofit/>
          </a:bodyPr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마스터 텍스트 스타일을 편집합니다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둘째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셋째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넷째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다섯째 수준</a:t>
            </a:r>
          </a:p>
        </p:txBody>
      </p:sp>
      <p:sp>
        <p:nvSpPr>
          <p:cNvPr id="2057" name="날짜 개체 틀 3"/>
          <p:cNvSpPr>
            <a:spLocks noGrp="1"/>
          </p:cNvSpPr>
          <p:nvPr>
            <p:ph type="dt" sz="half" idx="2"/>
          </p:nvPr>
        </p:nvSpPr>
        <p:spPr>
          <a:xfrm>
            <a:off x="455526" y="6352034"/>
            <a:ext cx="2133234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836C8004-CDB3-4791-9A0B-8CC90694245E}" type="datetime1"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2058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2041" y="6352034"/>
            <a:ext cx="2893468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2059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48846" y="6352034"/>
            <a:ext cx="2133178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9BC62969-6615-4337-9780-8014F7D3EF6B}" type="slidenum">
              <a: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111956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10" Type="http://schemas.openxmlformats.org/officeDocument/2006/relationships/image" Target="../media/image8.png"  /><Relationship Id="rId11" Type="http://schemas.openxmlformats.org/officeDocument/2006/relationships/image" Target="../media/image9.png"  /><Relationship Id="rId12" Type="http://schemas.openxmlformats.org/officeDocument/2006/relationships/image" Target="../media/image10.png"  /><Relationship Id="rId13" Type="http://schemas.openxmlformats.org/officeDocument/2006/relationships/image" Target="../media/image11.png"  /><Relationship Id="rId14" Type="http://schemas.openxmlformats.org/officeDocument/2006/relationships/image" Target="../media/image12.png"  /><Relationship Id="rId15" Type="http://schemas.openxmlformats.org/officeDocument/2006/relationships/image" Target="../media/image13.png"  /><Relationship Id="rId16" Type="http://schemas.openxmlformats.org/officeDocument/2006/relationships/image" Target="../media/image14.png"  /><Relationship Id="rId17" Type="http://schemas.openxmlformats.org/officeDocument/2006/relationships/image" Target="../media/image15.png"  /><Relationship Id="rId18" Type="http://schemas.openxmlformats.org/officeDocument/2006/relationships/image" Target="../media/image16.png"  /><Relationship Id="rId19" Type="http://schemas.openxmlformats.org/officeDocument/2006/relationships/image" Target="../media/image17.png"  /><Relationship Id="rId2" Type="http://schemas.openxmlformats.org/officeDocument/2006/relationships/vmlDrawing" Target="../drawings/vmlDrawing1.vml"  /><Relationship Id="rId20" Type="http://schemas.openxmlformats.org/officeDocument/2006/relationships/image" Target="../media/image18.png"  /><Relationship Id="rId21" Type="http://schemas.openxmlformats.org/officeDocument/2006/relationships/image" Target="../media/image19.png"  /><Relationship Id="rId22" Type="http://schemas.openxmlformats.org/officeDocument/2006/relationships/image" Target="../media/image20.png"  /><Relationship Id="rId23" Type="http://schemas.openxmlformats.org/officeDocument/2006/relationships/image" Target="../media/image21.png"  /><Relationship Id="rId24" Type="http://schemas.openxmlformats.org/officeDocument/2006/relationships/image" Target="../media/image22.png"  /><Relationship Id="rId25" Type="http://schemas.openxmlformats.org/officeDocument/2006/relationships/image" Target="../media/image23.png"  /><Relationship Id="rId26" Type="http://schemas.openxmlformats.org/officeDocument/2006/relationships/image" Target="../media/image24.png"  /><Relationship Id="rId27" Type="http://schemas.openxmlformats.org/officeDocument/2006/relationships/image" Target="../media/image25.png"  /><Relationship Id="rId28" Type="http://schemas.openxmlformats.org/officeDocument/2006/relationships/image" Target="../media/image26.png"  /><Relationship Id="rId29" Type="http://schemas.openxmlformats.org/officeDocument/2006/relationships/image" Target="../media/image14.png"  /><Relationship Id="rId3" Type="http://schemas.openxmlformats.org/officeDocument/2006/relationships/oleObject" Target="../embeddings/oleObject1.bin"  /><Relationship Id="rId30" Type="http://schemas.openxmlformats.org/officeDocument/2006/relationships/image" Target="../media/image12.png"  /><Relationship Id="rId31" Type="http://schemas.openxmlformats.org/officeDocument/2006/relationships/image" Target="../media/image9.png"  /><Relationship Id="rId32" Type="http://schemas.openxmlformats.org/officeDocument/2006/relationships/image" Target="../media/image21.png"  /><Relationship Id="rId33" Type="http://schemas.openxmlformats.org/officeDocument/2006/relationships/image" Target="../media/image8.png"  /><Relationship Id="rId34" Type="http://schemas.openxmlformats.org/officeDocument/2006/relationships/image" Target="../media/image8.png"  /><Relationship Id="rId35" Type="http://schemas.openxmlformats.org/officeDocument/2006/relationships/image" Target="../media/image26.png"  /><Relationship Id="rId36" Type="http://schemas.openxmlformats.org/officeDocument/2006/relationships/image" Target="../media/image21.png"  /><Relationship Id="rId37" Type="http://schemas.openxmlformats.org/officeDocument/2006/relationships/image" Target="../media/image12.png"  /><Relationship Id="rId38" Type="http://schemas.openxmlformats.org/officeDocument/2006/relationships/image" Target="../media/image22.png"  /><Relationship Id="rId39" Type="http://schemas.openxmlformats.org/officeDocument/2006/relationships/image" Target="../media/image25.png"  /><Relationship Id="rId4" Type="http://schemas.openxmlformats.org/officeDocument/2006/relationships/image" Target="../media/image2.png"  /><Relationship Id="rId40" Type="http://schemas.openxmlformats.org/officeDocument/2006/relationships/image" Target="../media/image14.png"  /><Relationship Id="rId41" Type="http://schemas.openxmlformats.org/officeDocument/2006/relationships/image" Target="../media/image6.png"  /><Relationship Id="rId42" Type="http://schemas.openxmlformats.org/officeDocument/2006/relationships/image" Target="../media/image6.png"  /><Relationship Id="rId43" Type="http://schemas.openxmlformats.org/officeDocument/2006/relationships/image" Target="../media/image6.png"  /><Relationship Id="rId44" Type="http://schemas.openxmlformats.org/officeDocument/2006/relationships/image" Target="../media/image6.png"  /><Relationship Id="rId45" Type="http://schemas.openxmlformats.org/officeDocument/2006/relationships/image" Target="../media/image4.png"  /><Relationship Id="rId46" Type="http://schemas.openxmlformats.org/officeDocument/2006/relationships/image" Target="../media/image4.png"  /><Relationship Id="rId47" Type="http://schemas.openxmlformats.org/officeDocument/2006/relationships/image" Target="../media/image3.png"  /><Relationship Id="rId48" Type="http://schemas.openxmlformats.org/officeDocument/2006/relationships/image" Target="../media/image10.png"  /><Relationship Id="rId49" Type="http://schemas.openxmlformats.org/officeDocument/2006/relationships/image" Target="../media/image15.png"  /><Relationship Id="rId5" Type="http://schemas.openxmlformats.org/officeDocument/2006/relationships/image" Target="../media/image3.png"  /><Relationship Id="rId50" Type="http://schemas.openxmlformats.org/officeDocument/2006/relationships/image" Target="../media/image2.png"  /><Relationship Id="rId51" Type="http://schemas.openxmlformats.org/officeDocument/2006/relationships/image" Target="../media/image2.png"  /><Relationship Id="rId52" Type="http://schemas.openxmlformats.org/officeDocument/2006/relationships/image" Target="../media/image11.png"  /><Relationship Id="rId6" Type="http://schemas.openxmlformats.org/officeDocument/2006/relationships/image" Target="../media/image4.png"  /><Relationship Id="rId7" Type="http://schemas.openxmlformats.org/officeDocument/2006/relationships/image" Target="../media/image5.png"  /><Relationship Id="rId8" Type="http://schemas.openxmlformats.org/officeDocument/2006/relationships/image" Target="../media/image6.png"  /><Relationship Id="rId9" Type="http://schemas.openxmlformats.org/officeDocument/2006/relationships/image" Target="../media/image7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바닥글</a:t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  <a:cs typeface="+mn-cs"/>
            </a:endParaRPr>
          </a:p>
        </p:txBody>
      </p:sp>
      <p:graphicFrame>
        <p:nvGraphicFramePr>
          <p:cNvPr id="3076" name=""/>
          <p:cNvGraphicFramePr/>
          <p:nvPr/>
        </p:nvGraphicFramePr>
        <p:xfrm>
          <a:off x="0" y="0"/>
          <a:ext cx="9139183" cy="6853600"/>
        </p:xfrm>
        <a:graphic>
          <a:graphicData uri="http://schemas.openxmlformats.org/presentationml/2006/ole">
            <p:oleObj spid="_x0000_s3076" r:id="rId3" imgW="914400" imgH="914400" progId="">
              <p:embed/>
            </p:oleObj>
          </a:graphicData>
        </a:graphic>
      </p:graphicFrame>
      <p:sp>
        <p:nvSpPr>
          <p:cNvPr id="3077" name=""/>
          <p:cNvSpPr txBox="1"/>
          <p:nvPr/>
        </p:nvSpPr>
        <p:spPr>
          <a:xfrm>
            <a:off x="2125251" y="517428"/>
            <a:ext cx="5243288" cy="90941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>
            <a:spAutoFit/>
          </a:bodyPr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2-2</a:t>
            </a:r>
            <a:r>
              <a:rPr xmlns:mc="http://schemas.openxmlformats.org/markup-compatibility/2006" xmlns:hp="http://schemas.haansoft.com/office/presentation/8.0" kumimoji="1" lang="ko-KR" altLang="en-US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반</a:t>
            </a:r>
            <a:r>
              <a:rPr xmlns:mc="http://schemas.openxmlformats.org/markup-compatibility/2006" xmlns:hp="http://schemas.haansoft.com/office/presentation/8.0" kumimoji="1" lang="en-US" altLang="ko-KR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11</a:t>
            </a:r>
            <a:r>
              <a:rPr xmlns:mc="http://schemas.openxmlformats.org/markup-compatibility/2006" xmlns:hp="http://schemas.haansoft.com/office/presentation/8.0" kumimoji="1" lang="ko-KR" altLang="en-US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번이태훈</a:t>
            </a:r>
            <a:endParaRPr xmlns:mc="http://schemas.openxmlformats.org/markup-compatibility/2006" xmlns:hp="http://schemas.haansoft.com/office/presentation/8.0" kumimoji="1" lang="ko-KR" altLang="en-US" sz="5400" b="0" i="0" u="none" baseline="0" mc:Ignorable="hp" hp:hslEmbossed="0">
              <a:solidFill>
                <a:srgbClr val="000000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pic>
        <p:nvPicPr>
          <p:cNvPr id="3078" name=""/>
          <p:cNvPicPr>
            <a:picLocks noChangeAspect="1"/>
          </p:cNvPicPr>
          <p:nvPr/>
        </p:nvPicPr>
        <p:blipFill rotWithShape="1">
          <a:blip r:embed="rId4">
            <a:lum/>
          </a:blip>
          <a:stretch>
            <a:fillRect/>
          </a:stretch>
        </p:blipFill>
        <p:spPr>
          <a:xfrm>
            <a:off x="3624344" y="1554098"/>
            <a:ext cx="657139" cy="438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9" name=""/>
          <p:cNvPicPr>
            <a:picLocks noChangeAspect="1"/>
          </p:cNvPicPr>
          <p:nvPr/>
        </p:nvPicPr>
        <p:blipFill rotWithShape="1">
          <a:blip r:embed="rId5">
            <a:lum/>
          </a:blip>
          <a:stretch>
            <a:fillRect/>
          </a:stretch>
        </p:blipFill>
        <p:spPr>
          <a:xfrm>
            <a:off x="3994258" y="2826817"/>
            <a:ext cx="863441" cy="5999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0" name=""/>
          <p:cNvPicPr>
            <a:picLocks noChangeAspect="1"/>
          </p:cNvPicPr>
          <p:nvPr/>
        </p:nvPicPr>
        <p:blipFill rotWithShape="1">
          <a:blip r:embed="rId6">
            <a:lum/>
          </a:blip>
          <a:stretch>
            <a:fillRect/>
          </a:stretch>
        </p:blipFill>
        <p:spPr>
          <a:xfrm>
            <a:off x="8035862" y="4023914"/>
            <a:ext cx="495213" cy="7713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1" name=""/>
          <p:cNvPicPr>
            <a:picLocks noChangeAspect="1"/>
          </p:cNvPicPr>
          <p:nvPr/>
        </p:nvPicPr>
        <p:blipFill rotWithShape="1">
          <a:blip r:embed="rId7">
            <a:lum/>
          </a:blip>
          <a:stretch>
            <a:fillRect/>
          </a:stretch>
        </p:blipFill>
        <p:spPr>
          <a:xfrm>
            <a:off x="7738779" y="2044065"/>
            <a:ext cx="619016" cy="590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2" name=""/>
          <p:cNvPicPr>
            <a:picLocks noChangeAspect="1"/>
          </p:cNvPicPr>
          <p:nvPr/>
        </p:nvPicPr>
        <p:blipFill rotWithShape="1">
          <a:blip r:embed="rId8">
            <a:lum/>
          </a:blip>
          <a:stretch>
            <a:fillRect/>
          </a:stretch>
        </p:blipFill>
        <p:spPr>
          <a:xfrm>
            <a:off x="695707" y="3786935"/>
            <a:ext cx="704696" cy="504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3" name=""/>
          <p:cNvPicPr>
            <a:picLocks noChangeAspect="1"/>
          </p:cNvPicPr>
          <p:nvPr/>
        </p:nvPicPr>
        <p:blipFill rotWithShape="1">
          <a:blip r:embed="rId9">
            <a:lum/>
          </a:blip>
          <a:stretch>
            <a:fillRect/>
          </a:stretch>
        </p:blipFill>
        <p:spPr>
          <a:xfrm>
            <a:off x="5261931" y="1972038"/>
            <a:ext cx="676173" cy="590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4" name=""/>
          <p:cNvPicPr>
            <a:picLocks noChangeAspect="1"/>
          </p:cNvPicPr>
          <p:nvPr/>
        </p:nvPicPr>
        <p:blipFill rotWithShape="1">
          <a:blip r:embed="rId10">
            <a:lum/>
          </a:blip>
          <a:stretch>
            <a:fillRect/>
          </a:stretch>
        </p:blipFill>
        <p:spPr>
          <a:xfrm>
            <a:off x="10475806" y="2274368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5" name=""/>
          <p:cNvPicPr>
            <a:picLocks noChangeAspect="1"/>
          </p:cNvPicPr>
          <p:nvPr/>
        </p:nvPicPr>
        <p:blipFill rotWithShape="1">
          <a:blip r:embed="rId11">
            <a:lum/>
          </a:blip>
          <a:stretch>
            <a:fillRect/>
          </a:stretch>
        </p:blipFill>
        <p:spPr>
          <a:xfrm>
            <a:off x="9395400" y="6148904"/>
            <a:ext cx="485724" cy="704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6" name=""/>
          <p:cNvPicPr>
            <a:picLocks noChangeAspect="1"/>
          </p:cNvPicPr>
          <p:nvPr/>
        </p:nvPicPr>
        <p:blipFill rotWithShape="1">
          <a:blip r:embed="rId12">
            <a:lum/>
          </a:blip>
          <a:stretch>
            <a:fillRect/>
          </a:stretch>
        </p:blipFill>
        <p:spPr>
          <a:xfrm rot="5447409">
            <a:off x="4929726" y="3187928"/>
            <a:ext cx="1090451" cy="477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7" name=""/>
          <p:cNvPicPr>
            <a:picLocks noChangeAspect="1"/>
          </p:cNvPicPr>
          <p:nvPr/>
        </p:nvPicPr>
        <p:blipFill rotWithShape="1">
          <a:blip r:embed="rId13">
            <a:lum/>
          </a:blip>
          <a:stretch>
            <a:fillRect/>
          </a:stretch>
        </p:blipFill>
        <p:spPr>
          <a:xfrm>
            <a:off x="2048646" y="2274368"/>
            <a:ext cx="987244" cy="47612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8" name=""/>
          <p:cNvPicPr>
            <a:picLocks noChangeAspect="1"/>
          </p:cNvPicPr>
          <p:nvPr/>
        </p:nvPicPr>
        <p:blipFill rotWithShape="1">
          <a:blip r:embed="rId14">
            <a:lum/>
          </a:blip>
          <a:stretch>
            <a:fillRect/>
          </a:stretch>
        </p:blipFill>
        <p:spPr>
          <a:xfrm>
            <a:off x="2055256" y="5083421"/>
            <a:ext cx="785687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2" name=""/>
          <p:cNvPicPr>
            <a:picLocks noChangeAspect="1"/>
          </p:cNvPicPr>
          <p:nvPr/>
        </p:nvPicPr>
        <p:blipFill rotWithShape="1">
          <a:blip r:embed="rId15">
            <a:lum/>
          </a:blip>
          <a:stretch>
            <a:fillRect/>
          </a:stretch>
        </p:blipFill>
        <p:spPr>
          <a:xfrm>
            <a:off x="6730401" y="2274368"/>
            <a:ext cx="847589" cy="676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3" name=""/>
          <p:cNvPicPr>
            <a:picLocks noChangeAspect="1"/>
          </p:cNvPicPr>
          <p:nvPr/>
        </p:nvPicPr>
        <p:blipFill rotWithShape="1">
          <a:blip r:embed="rId16">
            <a:lum/>
          </a:blip>
          <a:stretch>
            <a:fillRect/>
          </a:stretch>
        </p:blipFill>
        <p:spPr>
          <a:xfrm>
            <a:off x="12262258" y="4827542"/>
            <a:ext cx="590437" cy="39993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4" name=""/>
          <p:cNvPicPr>
            <a:picLocks noChangeAspect="1"/>
          </p:cNvPicPr>
          <p:nvPr/>
        </p:nvPicPr>
        <p:blipFill rotWithShape="1">
          <a:blip r:embed="rId17">
            <a:lum/>
          </a:blip>
          <a:stretch>
            <a:fillRect/>
          </a:stretch>
        </p:blipFill>
        <p:spPr>
          <a:xfrm>
            <a:off x="6146907" y="4150721"/>
            <a:ext cx="655520" cy="428511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5" name=""/>
          <p:cNvPicPr>
            <a:picLocks noChangeAspect="1"/>
          </p:cNvPicPr>
          <p:nvPr/>
        </p:nvPicPr>
        <p:blipFill rotWithShape="1">
          <a:blip r:embed="rId18">
            <a:lum/>
          </a:blip>
          <a:stretch>
            <a:fillRect/>
          </a:stretch>
        </p:blipFill>
        <p:spPr>
          <a:xfrm>
            <a:off x="6071532" y="3426800"/>
            <a:ext cx="1019004" cy="504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6" name=""/>
          <p:cNvPicPr>
            <a:picLocks noChangeAspect="1"/>
          </p:cNvPicPr>
          <p:nvPr/>
        </p:nvPicPr>
        <p:blipFill rotWithShape="1">
          <a:blip r:embed="rId19">
            <a:lum/>
          </a:blip>
          <a:stretch>
            <a:fillRect/>
          </a:stretch>
        </p:blipFill>
        <p:spPr>
          <a:xfrm>
            <a:off x="1979300" y="2994638"/>
            <a:ext cx="1077724" cy="5714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7" name=""/>
          <p:cNvPicPr>
            <a:picLocks noChangeAspect="1"/>
          </p:cNvPicPr>
          <p:nvPr/>
        </p:nvPicPr>
        <p:blipFill rotWithShape="1">
          <a:blip r:embed="rId20">
            <a:lum/>
          </a:blip>
          <a:stretch>
            <a:fillRect/>
          </a:stretch>
        </p:blipFill>
        <p:spPr>
          <a:xfrm>
            <a:off x="10187698" y="3426800"/>
            <a:ext cx="619016" cy="466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8" name=""/>
          <p:cNvPicPr>
            <a:picLocks noChangeAspect="1"/>
          </p:cNvPicPr>
          <p:nvPr/>
        </p:nvPicPr>
        <p:blipFill rotWithShape="1">
          <a:blip r:embed="rId21">
            <a:lum/>
          </a:blip>
          <a:stretch>
            <a:fillRect/>
          </a:stretch>
        </p:blipFill>
        <p:spPr>
          <a:xfrm rot="19592850">
            <a:off x="968241" y="2418422"/>
            <a:ext cx="936351" cy="663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9" name=""/>
          <p:cNvPicPr>
            <a:picLocks noChangeAspect="1"/>
          </p:cNvPicPr>
          <p:nvPr/>
        </p:nvPicPr>
        <p:blipFill rotWithShape="1">
          <a:blip r:embed="rId22">
            <a:lum/>
          </a:blip>
          <a:stretch>
            <a:fillRect/>
          </a:stretch>
        </p:blipFill>
        <p:spPr>
          <a:xfrm>
            <a:off x="175944" y="1626125"/>
            <a:ext cx="1019004" cy="619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0" name=""/>
          <p:cNvPicPr>
            <a:picLocks noChangeAspect="1"/>
          </p:cNvPicPr>
          <p:nvPr/>
        </p:nvPicPr>
        <p:blipFill rotWithShape="1">
          <a:blip r:embed="rId23">
            <a:lum/>
          </a:blip>
          <a:stretch>
            <a:fillRect/>
          </a:stretch>
        </p:blipFill>
        <p:spPr>
          <a:xfrm>
            <a:off x="1616484" y="6019772"/>
            <a:ext cx="704696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1" name=""/>
          <p:cNvPicPr>
            <a:picLocks noChangeAspect="1"/>
          </p:cNvPicPr>
          <p:nvPr/>
        </p:nvPicPr>
        <p:blipFill rotWithShape="1">
          <a:blip r:embed="rId24">
            <a:lum/>
          </a:blip>
          <a:stretch>
            <a:fillRect/>
          </a:stretch>
        </p:blipFill>
        <p:spPr>
          <a:xfrm>
            <a:off x="9139182" y="4478057"/>
            <a:ext cx="876167" cy="53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2" name=""/>
          <p:cNvPicPr>
            <a:picLocks noChangeAspect="1"/>
          </p:cNvPicPr>
          <p:nvPr/>
        </p:nvPicPr>
        <p:blipFill rotWithShape="1">
          <a:blip r:embed="rId25">
            <a:lum/>
          </a:blip>
          <a:stretch>
            <a:fillRect/>
          </a:stretch>
        </p:blipFill>
        <p:spPr>
          <a:xfrm>
            <a:off x="10341944" y="4225126"/>
            <a:ext cx="638050" cy="7142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3" name=""/>
          <p:cNvPicPr>
            <a:picLocks noChangeAspect="1"/>
          </p:cNvPicPr>
          <p:nvPr/>
        </p:nvPicPr>
        <p:blipFill rotWithShape="1">
          <a:blip r:embed="rId26">
            <a:lum/>
          </a:blip>
          <a:stretch>
            <a:fillRect/>
          </a:stretch>
        </p:blipFill>
        <p:spPr>
          <a:xfrm>
            <a:off x="3561213" y="3717175"/>
            <a:ext cx="628505" cy="6459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4" name=""/>
          <p:cNvPicPr>
            <a:picLocks noChangeAspect="1"/>
          </p:cNvPicPr>
          <p:nvPr/>
        </p:nvPicPr>
        <p:blipFill rotWithShape="1">
          <a:blip r:embed="rId27">
            <a:lum/>
          </a:blip>
          <a:stretch>
            <a:fillRect/>
          </a:stretch>
        </p:blipFill>
        <p:spPr>
          <a:xfrm>
            <a:off x="10403778" y="6210925"/>
            <a:ext cx="952358" cy="45708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8" name=""/>
          <p:cNvPicPr>
            <a:picLocks noChangeAspect="1"/>
          </p:cNvPicPr>
          <p:nvPr/>
        </p:nvPicPr>
        <p:blipFill rotWithShape="1">
          <a:blip r:embed="rId28">
            <a:lum/>
          </a:blip>
          <a:stretch>
            <a:fillRect/>
          </a:stretch>
        </p:blipFill>
        <p:spPr>
          <a:xfrm>
            <a:off x="7666752" y="5731664"/>
            <a:ext cx="1076161" cy="904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9" name="그림 3108"/>
          <p:cNvPicPr>
            <a:picLocks noChangeAspect="1"/>
          </p:cNvPicPr>
          <p:nvPr/>
        </p:nvPicPr>
        <p:blipFill rotWithShape="1">
          <a:blip r:embed="rId29">
            <a:lum/>
          </a:blip>
          <a:stretch>
            <a:fillRect/>
          </a:stretch>
        </p:blipFill>
        <p:spPr>
          <a:xfrm>
            <a:off x="11268102" y="4075043"/>
            <a:ext cx="590437" cy="399932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1" name="그림 3110"/>
          <p:cNvPicPr>
            <a:picLocks noChangeAspect="1"/>
          </p:cNvPicPr>
          <p:nvPr/>
        </p:nvPicPr>
        <p:blipFill rotWithShape="1">
          <a:blip r:embed="rId30">
            <a:lum/>
          </a:blip>
          <a:stretch>
            <a:fillRect/>
          </a:stretch>
        </p:blipFill>
        <p:spPr>
          <a:xfrm>
            <a:off x="11346738" y="5497197"/>
            <a:ext cx="785687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2" name="그림 3111"/>
          <p:cNvPicPr>
            <a:picLocks noChangeAspect="1"/>
          </p:cNvPicPr>
          <p:nvPr/>
        </p:nvPicPr>
        <p:blipFill rotWithShape="1">
          <a:blip r:embed="rId31">
            <a:lum/>
          </a:blip>
          <a:stretch>
            <a:fillRect/>
          </a:stretch>
        </p:blipFill>
        <p:spPr>
          <a:xfrm>
            <a:off x="11358594" y="2722104"/>
            <a:ext cx="485724" cy="704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3" name="그림 3112"/>
          <p:cNvPicPr>
            <a:picLocks noChangeAspect="1"/>
          </p:cNvPicPr>
          <p:nvPr/>
        </p:nvPicPr>
        <p:blipFill rotWithShape="1">
          <a:blip r:embed="rId32">
            <a:lum/>
          </a:blip>
          <a:stretch>
            <a:fillRect/>
          </a:stretch>
        </p:blipFill>
        <p:spPr>
          <a:xfrm>
            <a:off x="9395400" y="4920981"/>
            <a:ext cx="704696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4" name="그림 3113"/>
          <p:cNvPicPr>
            <a:picLocks noChangeAspect="1"/>
          </p:cNvPicPr>
          <p:nvPr/>
        </p:nvPicPr>
        <p:blipFill rotWithShape="1">
          <a:blip r:embed="rId33">
            <a:lum/>
          </a:blip>
          <a:stretch>
            <a:fillRect/>
          </a:stretch>
        </p:blipFill>
        <p:spPr>
          <a:xfrm>
            <a:off x="9692485" y="1656568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5" name="그림 3114"/>
          <p:cNvPicPr>
            <a:picLocks noChangeAspect="1"/>
          </p:cNvPicPr>
          <p:nvPr/>
        </p:nvPicPr>
        <p:blipFill rotWithShape="1">
          <a:blip r:embed="rId34">
            <a:lum/>
          </a:blip>
          <a:stretch>
            <a:fillRect/>
          </a:stretch>
        </p:blipFill>
        <p:spPr>
          <a:xfrm>
            <a:off x="5361889" y="5401972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6" name="그림 3115"/>
          <p:cNvPicPr>
            <a:picLocks noChangeAspect="1"/>
          </p:cNvPicPr>
          <p:nvPr/>
        </p:nvPicPr>
        <p:blipFill rotWithShape="1">
          <a:blip r:embed="rId35">
            <a:lum/>
          </a:blip>
          <a:stretch>
            <a:fillRect/>
          </a:stretch>
        </p:blipFill>
        <p:spPr>
          <a:xfrm>
            <a:off x="10047886" y="761801"/>
            <a:ext cx="1076161" cy="904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7" name="그림 3116"/>
          <p:cNvPicPr>
            <a:picLocks noChangeAspect="1"/>
          </p:cNvPicPr>
          <p:nvPr/>
        </p:nvPicPr>
        <p:blipFill rotWithShape="1">
          <a:blip r:embed="rId36">
            <a:lum/>
          </a:blip>
          <a:stretch>
            <a:fillRect/>
          </a:stretch>
        </p:blipFill>
        <p:spPr>
          <a:xfrm>
            <a:off x="11139622" y="1554098"/>
            <a:ext cx="704696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8" name="그림 3117"/>
          <p:cNvPicPr>
            <a:picLocks noChangeAspect="1"/>
          </p:cNvPicPr>
          <p:nvPr/>
        </p:nvPicPr>
        <p:blipFill rotWithShape="1">
          <a:blip r:embed="rId37">
            <a:lum/>
          </a:blip>
          <a:stretch>
            <a:fillRect/>
          </a:stretch>
        </p:blipFill>
        <p:spPr>
          <a:xfrm>
            <a:off x="11274712" y="4867340"/>
            <a:ext cx="785687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9" name="그림 3118"/>
          <p:cNvPicPr>
            <a:picLocks noChangeAspect="1"/>
          </p:cNvPicPr>
          <p:nvPr/>
        </p:nvPicPr>
        <p:blipFill rotWithShape="1">
          <a:blip r:embed="rId38">
            <a:lum/>
          </a:blip>
          <a:stretch>
            <a:fillRect/>
          </a:stretch>
        </p:blipFill>
        <p:spPr>
          <a:xfrm>
            <a:off x="3489186" y="6019772"/>
            <a:ext cx="876167" cy="53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0" name="그림 3119"/>
          <p:cNvPicPr>
            <a:picLocks noChangeAspect="1"/>
          </p:cNvPicPr>
          <p:nvPr/>
        </p:nvPicPr>
        <p:blipFill rotWithShape="1">
          <a:blip r:embed="rId39">
            <a:lum/>
          </a:blip>
          <a:stretch>
            <a:fillRect/>
          </a:stretch>
        </p:blipFill>
        <p:spPr>
          <a:xfrm>
            <a:off x="10027635" y="5515583"/>
            <a:ext cx="952358" cy="45708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0" name="그림 3109"/>
          <p:cNvPicPr>
            <a:picLocks noChangeAspect="1"/>
          </p:cNvPicPr>
          <p:nvPr/>
        </p:nvPicPr>
        <p:blipFill rotWithShape="1">
          <a:blip r:embed="rId40">
            <a:lum/>
          </a:blip>
          <a:stretch>
            <a:fillRect/>
          </a:stretch>
        </p:blipFill>
        <p:spPr>
          <a:xfrm>
            <a:off x="3691046" y="6052001"/>
            <a:ext cx="590437" cy="399932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1" name="그림 3120"/>
          <p:cNvPicPr>
            <a:picLocks noChangeAspect="1"/>
          </p:cNvPicPr>
          <p:nvPr/>
        </p:nvPicPr>
        <p:blipFill rotWithShape="1">
          <a:blip r:embed="rId41">
            <a:lum/>
          </a:blip>
          <a:stretch>
            <a:fillRect/>
          </a:stretch>
        </p:blipFill>
        <p:spPr>
          <a:xfrm>
            <a:off x="983815" y="4290555"/>
            <a:ext cx="704696" cy="504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2" name="그림 3121"/>
          <p:cNvPicPr>
            <a:picLocks noChangeAspect="1"/>
          </p:cNvPicPr>
          <p:nvPr/>
        </p:nvPicPr>
        <p:blipFill rotWithShape="1">
          <a:blip r:embed="rId42">
            <a:lum/>
          </a:blip>
          <a:stretch>
            <a:fillRect/>
          </a:stretch>
        </p:blipFill>
        <p:spPr>
          <a:xfrm>
            <a:off x="1920166" y="4362582"/>
            <a:ext cx="704696" cy="504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3" name="그림 3122"/>
          <p:cNvPicPr>
            <a:picLocks noChangeAspect="1"/>
          </p:cNvPicPr>
          <p:nvPr/>
        </p:nvPicPr>
        <p:blipFill rotWithShape="1">
          <a:blip r:embed="rId43">
            <a:lum/>
          </a:blip>
          <a:stretch>
            <a:fillRect/>
          </a:stretch>
        </p:blipFill>
        <p:spPr>
          <a:xfrm>
            <a:off x="2336754" y="3786366"/>
            <a:ext cx="704696" cy="504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4" name="그림 3123"/>
          <p:cNvPicPr>
            <a:picLocks noChangeAspect="1"/>
          </p:cNvPicPr>
          <p:nvPr/>
        </p:nvPicPr>
        <p:blipFill rotWithShape="1">
          <a:blip r:embed="rId44">
            <a:lum/>
          </a:blip>
          <a:stretch>
            <a:fillRect/>
          </a:stretch>
        </p:blipFill>
        <p:spPr>
          <a:xfrm>
            <a:off x="1616484" y="3570285"/>
            <a:ext cx="704696" cy="504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5" name="그림 3124"/>
          <p:cNvPicPr>
            <a:picLocks noChangeAspect="1"/>
          </p:cNvPicPr>
          <p:nvPr/>
        </p:nvPicPr>
        <p:blipFill rotWithShape="1">
          <a:blip r:embed="rId45">
            <a:lum/>
          </a:blip>
          <a:stretch>
            <a:fillRect/>
          </a:stretch>
        </p:blipFill>
        <p:spPr>
          <a:xfrm>
            <a:off x="7666752" y="3426800"/>
            <a:ext cx="495213" cy="7713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6" name="그림 3125"/>
          <p:cNvPicPr>
            <a:picLocks noChangeAspect="1"/>
          </p:cNvPicPr>
          <p:nvPr/>
        </p:nvPicPr>
        <p:blipFill rotWithShape="1">
          <a:blip r:embed="rId46">
            <a:lum/>
          </a:blip>
          <a:stretch>
            <a:fillRect/>
          </a:stretch>
        </p:blipFill>
        <p:spPr>
          <a:xfrm>
            <a:off x="7387620" y="4384050"/>
            <a:ext cx="495213" cy="7713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7" name="그림 3126"/>
          <p:cNvPicPr>
            <a:picLocks noChangeAspect="1"/>
          </p:cNvPicPr>
          <p:nvPr/>
        </p:nvPicPr>
        <p:blipFill rotWithShape="1">
          <a:blip r:embed="rId47">
            <a:lum/>
          </a:blip>
          <a:stretch>
            <a:fillRect/>
          </a:stretch>
        </p:blipFill>
        <p:spPr>
          <a:xfrm>
            <a:off x="3561213" y="2466682"/>
            <a:ext cx="863441" cy="5999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8" name="그림 3127"/>
          <p:cNvPicPr>
            <a:picLocks noChangeAspect="1"/>
          </p:cNvPicPr>
          <p:nvPr/>
        </p:nvPicPr>
        <p:blipFill rotWithShape="1">
          <a:blip r:embed="rId48">
            <a:lum/>
          </a:blip>
          <a:stretch>
            <a:fillRect/>
          </a:stretch>
        </p:blipFill>
        <p:spPr>
          <a:xfrm rot="5447409">
            <a:off x="4426242" y="3448288"/>
            <a:ext cx="1090451" cy="477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9" name="그림 3128"/>
          <p:cNvPicPr>
            <a:picLocks noChangeAspect="1"/>
          </p:cNvPicPr>
          <p:nvPr/>
        </p:nvPicPr>
        <p:blipFill rotWithShape="1">
          <a:blip r:embed="rId49">
            <a:lum/>
          </a:blip>
          <a:stretch>
            <a:fillRect/>
          </a:stretch>
        </p:blipFill>
        <p:spPr>
          <a:xfrm>
            <a:off x="5570691" y="4723286"/>
            <a:ext cx="655520" cy="428511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0" name="그림 3129"/>
          <p:cNvPicPr>
            <a:picLocks noChangeAspect="1"/>
          </p:cNvPicPr>
          <p:nvPr/>
        </p:nvPicPr>
        <p:blipFill rotWithShape="1">
          <a:blip r:embed="rId50">
            <a:lum/>
          </a:blip>
          <a:stretch>
            <a:fillRect/>
          </a:stretch>
        </p:blipFill>
        <p:spPr>
          <a:xfrm rot="3008263">
            <a:off x="1031371" y="971988"/>
            <a:ext cx="657139" cy="438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1" name="그림 3130"/>
          <p:cNvPicPr>
            <a:picLocks noChangeAspect="1"/>
          </p:cNvPicPr>
          <p:nvPr/>
        </p:nvPicPr>
        <p:blipFill rotWithShape="1">
          <a:blip r:embed="rId51">
            <a:lum/>
          </a:blip>
          <a:stretch>
            <a:fillRect/>
          </a:stretch>
        </p:blipFill>
        <p:spPr>
          <a:xfrm>
            <a:off x="4056506" y="4651259"/>
            <a:ext cx="657139" cy="438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2" name="그림 3131"/>
          <p:cNvPicPr>
            <a:picLocks noChangeAspect="1"/>
          </p:cNvPicPr>
          <p:nvPr/>
        </p:nvPicPr>
        <p:blipFill rotWithShape="1">
          <a:blip r:embed="rId52">
            <a:lum/>
          </a:blip>
          <a:stretch>
            <a:fillRect/>
          </a:stretch>
        </p:blipFill>
        <p:spPr>
          <a:xfrm>
            <a:off x="7234590" y="1338017"/>
            <a:ext cx="987244" cy="4761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775333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">
      <a:majorFont>
        <a:latin typeface="Calibri"/>
        <a:ea typeface="Calibri"/>
        <a:cs typeface=""/>
      </a:majorFont>
      <a:minorFont>
        <a:latin typeface="Calibri"/>
        <a:ea typeface="Calibri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</ep:Words>
  <ep:PresentationFormat>화면 슬라이드 쇼(4:3)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한컴오피스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2011-04-13T02:57:20.218</dcterms:created>
  <dc:creator>MUHANIT</dc:creator>
  <cp:lastModifiedBy>USER</cp:lastModifiedBy>
  <dcterms:modified xsi:type="dcterms:W3CDTF">2026-06-12T05:33:06.647</dcterms:modified>
  <cp:revision>3</cp:revision>
  <dc:title>슬라이드 1</dc:title>
  <cp:version>12.0.0.3970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