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8" r:id="rId1"/>
  </p:sldMasterIdLst>
  <p:notesMasterIdLst>
    <p:notesMasterId r:id="rId2"/>
  </p:notesMasterIdLst>
  <p:sldIdLst>
    <p:sldId id="256" r:id="rId3"/>
  </p:sldIdLst>
  <p:sldSz cx="9142358" cy="6856775"/>
  <p:notesSz cx="6858000" cy="9144000"/>
  <p:defaultTextStyle>
    <a:defPPr algn="l" rtl="0" eaLnBrk="1" latinLnBrk="1" hangingPunct="1">
      <a:defRPr kumimoji="1" lang="ko-KR" altLang="en-US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>
        <a:alpha val="100000"/>
      </a:srgbClr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565"/>
    <p:restoredTop sz="90012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drawings/_rels/vmlDrawing1.v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10" Type="http://schemas.openxmlformats.org/officeDocument/2006/relationships/image" Target="../media/image12.png"  /><Relationship Id="rId11" Type="http://schemas.openxmlformats.org/officeDocument/2006/relationships/image" Target="../media/image13.png"  /><Relationship Id="rId12" Type="http://schemas.openxmlformats.org/officeDocument/2006/relationships/image" Target="../media/image14.png"  /><Relationship Id="rId13" Type="http://schemas.openxmlformats.org/officeDocument/2006/relationships/image" Target="../media/image15.png"  /><Relationship Id="rId14" Type="http://schemas.openxmlformats.org/officeDocument/2006/relationships/image" Target="../media/image16.png"  /><Relationship Id="rId15" Type="http://schemas.openxmlformats.org/officeDocument/2006/relationships/image" Target="../media/image17.png"  /><Relationship Id="rId16" Type="http://schemas.openxmlformats.org/officeDocument/2006/relationships/image" Target="../media/image18.png"  /><Relationship Id="rId17" Type="http://schemas.openxmlformats.org/officeDocument/2006/relationships/image" Target="../media/image19.png"  /><Relationship Id="rId18" Type="http://schemas.openxmlformats.org/officeDocument/2006/relationships/image" Target="../media/image20.png"  /><Relationship Id="rId19" Type="http://schemas.openxmlformats.org/officeDocument/2006/relationships/image" Target="../media/image21.png"  /><Relationship Id="rId2" Type="http://schemas.openxmlformats.org/officeDocument/2006/relationships/image" Target="../media/image4.png"  /><Relationship Id="rId20" Type="http://schemas.openxmlformats.org/officeDocument/2006/relationships/image" Target="../media/image22.png"  /><Relationship Id="rId21" Type="http://schemas.openxmlformats.org/officeDocument/2006/relationships/image" Target="../media/image23.png"  /><Relationship Id="rId22" Type="http://schemas.openxmlformats.org/officeDocument/2006/relationships/image" Target="../media/image24.png"  /><Relationship Id="rId23" Type="http://schemas.openxmlformats.org/officeDocument/2006/relationships/image" Target="../media/image25.png"  /><Relationship Id="rId24" Type="http://schemas.openxmlformats.org/officeDocument/2006/relationships/image" Target="../media/image26.png"  /><Relationship Id="rId25" Type="http://schemas.openxmlformats.org/officeDocument/2006/relationships/image" Target="../media/image27.png"  /><Relationship Id="rId26" Type="http://schemas.openxmlformats.org/officeDocument/2006/relationships/image" Target="../media/image28.png"  /><Relationship Id="rId27" Type="http://schemas.openxmlformats.org/officeDocument/2006/relationships/image" Target="../media/image29.png"  /><Relationship Id="rId28" Type="http://schemas.openxmlformats.org/officeDocument/2006/relationships/image" Target="../media/image30.png"  /><Relationship Id="rId29" Type="http://schemas.openxmlformats.org/officeDocument/2006/relationships/image" Target="../media/image31.png"  /><Relationship Id="rId3" Type="http://schemas.openxmlformats.org/officeDocument/2006/relationships/image" Target="../media/image5.png"  /><Relationship Id="rId30" Type="http://schemas.openxmlformats.org/officeDocument/2006/relationships/image" Target="../media/image32.png"  /><Relationship Id="rId31" Type="http://schemas.openxmlformats.org/officeDocument/2006/relationships/image" Target="../media/image33.png"  /><Relationship Id="rId32" Type="http://schemas.openxmlformats.org/officeDocument/2006/relationships/image" Target="../media/image34.png"  /><Relationship Id="rId33" Type="http://schemas.openxmlformats.org/officeDocument/2006/relationships/image" Target="../media/image35.png"  /><Relationship Id="rId34" Type="http://schemas.openxmlformats.org/officeDocument/2006/relationships/image" Target="../media/image36.png"  /><Relationship Id="rId35" Type="http://schemas.openxmlformats.org/officeDocument/2006/relationships/image" Target="../media/image37.png"  /><Relationship Id="rId36" Type="http://schemas.openxmlformats.org/officeDocument/2006/relationships/image" Target="../media/image38.png"  /><Relationship Id="rId37" Type="http://schemas.openxmlformats.org/officeDocument/2006/relationships/image" Target="../media/image39.png"  /><Relationship Id="rId38" Type="http://schemas.openxmlformats.org/officeDocument/2006/relationships/image" Target="../media/image40.png"  /><Relationship Id="rId39" Type="http://schemas.openxmlformats.org/officeDocument/2006/relationships/image" Target="../media/image41.png"  /><Relationship Id="rId4" Type="http://schemas.openxmlformats.org/officeDocument/2006/relationships/image" Target="../media/image6.png"  /><Relationship Id="rId40" Type="http://schemas.openxmlformats.org/officeDocument/2006/relationships/image" Target="../media/image42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png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2" y="685800"/>
            <a:ext cx="457199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676" y="2130044"/>
            <a:ext cx="7771002" cy="146976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352" y="3885505"/>
            <a:ext cx="6399649" cy="17522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544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044"/>
            <a:ext cx="9142358" cy="1469762"/>
          </a:xfrm>
        </p:spPr>
        <p:txBody>
          <a:bodyPr>
            <a:normAutofit/>
          </a:bodyPr>
          <a:lstStyle>
            <a:lvl1pPr>
              <a:defRPr sz="43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118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2722" y="2214167"/>
            <a:ext cx="4856893" cy="3214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399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262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8208" y="274588"/>
            <a:ext cx="2057029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17" y="274588"/>
            <a:ext cx="6018718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122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8932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8046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182" y="4406113"/>
            <a:ext cx="7771002" cy="1361831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182" y="2906193"/>
            <a:ext cx="7771002" cy="1499919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085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17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364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199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491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5945" y="1642769"/>
            <a:ext cx="8228120" cy="45243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5139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17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7364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5945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192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279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1965" y="4799742"/>
            <a:ext cx="5485414" cy="566636"/>
          </a:xfrm>
        </p:spPr>
        <p:txBody>
          <a:bodyPr anchor="b"/>
          <a:lstStyle>
            <a:lvl1pPr algn="l">
              <a:defRPr sz="19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965" y="612665"/>
            <a:ext cx="5485414" cy="4114065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799"/>
            </a:lvl2pPr>
            <a:lvl3pPr marL="914400" indent="0">
              <a:buNone/>
              <a:defRPr sz="2399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965" y="5366379"/>
            <a:ext cx="5485414" cy="804718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199"/>
            </a:lvl2pPr>
            <a:lvl3pPr marL="914400" indent="0">
              <a:buNone/>
              <a:defRPr sz="999"/>
            </a:lvl3pPr>
            <a:lvl4pPr marL="1371600" indent="0">
              <a:buNone/>
              <a:defRPr sz="899"/>
            </a:lvl4pPr>
            <a:lvl5pPr marL="1828800" indent="0">
              <a:buNone/>
              <a:defRPr sz="899"/>
            </a:lvl5pPr>
            <a:lvl6pPr marL="2286000" indent="0">
              <a:buNone/>
              <a:defRPr sz="899"/>
            </a:lvl6pPr>
            <a:lvl7pPr marL="2743200" indent="0">
              <a:buNone/>
              <a:defRPr sz="899"/>
            </a:lvl7pPr>
            <a:lvl8pPr marL="3200400" indent="0">
              <a:buNone/>
              <a:defRPr sz="899"/>
            </a:lvl8pPr>
            <a:lvl9pPr marL="3657600" indent="0">
              <a:buNone/>
              <a:defRPr sz="8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5491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17" y="1599914"/>
            <a:ext cx="8228120" cy="45251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17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38" y="6355214"/>
            <a:ext cx="2895079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2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10" Type="http://schemas.openxmlformats.org/officeDocument/2006/relationships/oleObject" Target="../embeddings/oleObject6.bin"  /><Relationship Id="rId11" Type="http://schemas.openxmlformats.org/officeDocument/2006/relationships/oleObject" Target="../embeddings/oleObject7.bin"  /><Relationship Id="rId12" Type="http://schemas.openxmlformats.org/officeDocument/2006/relationships/oleObject" Target="../embeddings/oleObject8.bin"  /><Relationship Id="rId13" Type="http://schemas.openxmlformats.org/officeDocument/2006/relationships/oleObject" Target="../embeddings/oleObject9.bin"  /><Relationship Id="rId14" Type="http://schemas.openxmlformats.org/officeDocument/2006/relationships/oleObject" Target="../embeddings/oleObject10.bin"  /><Relationship Id="rId15" Type="http://schemas.openxmlformats.org/officeDocument/2006/relationships/oleObject" Target="../embeddings/oleObject11.bin"  /><Relationship Id="rId16" Type="http://schemas.openxmlformats.org/officeDocument/2006/relationships/oleObject" Target="../embeddings/oleObject12.bin"  /><Relationship Id="rId17" Type="http://schemas.openxmlformats.org/officeDocument/2006/relationships/oleObject" Target="../embeddings/oleObject13.bin"  /><Relationship Id="rId18" Type="http://schemas.openxmlformats.org/officeDocument/2006/relationships/oleObject" Target="../embeddings/oleObject14.bin"  /><Relationship Id="rId19" Type="http://schemas.openxmlformats.org/officeDocument/2006/relationships/oleObject" Target="../embeddings/oleObject15.bin"  /><Relationship Id="rId2" Type="http://schemas.openxmlformats.org/officeDocument/2006/relationships/image" Target="../media/image1.jpeg"  /><Relationship Id="rId20" Type="http://schemas.openxmlformats.org/officeDocument/2006/relationships/oleObject" Target="../embeddings/oleObject16.bin"  /><Relationship Id="rId21" Type="http://schemas.openxmlformats.org/officeDocument/2006/relationships/oleObject" Target="../embeddings/oleObject17.bin"  /><Relationship Id="rId22" Type="http://schemas.openxmlformats.org/officeDocument/2006/relationships/oleObject" Target="../embeddings/oleObject18.bin"  /><Relationship Id="rId23" Type="http://schemas.openxmlformats.org/officeDocument/2006/relationships/oleObject" Target="../embeddings/oleObject19.bin"  /><Relationship Id="rId24" Type="http://schemas.openxmlformats.org/officeDocument/2006/relationships/oleObject" Target="../embeddings/oleObject20.bin"  /><Relationship Id="rId25" Type="http://schemas.openxmlformats.org/officeDocument/2006/relationships/oleObject" Target="../embeddings/oleObject21.bin"  /><Relationship Id="rId26" Type="http://schemas.openxmlformats.org/officeDocument/2006/relationships/oleObject" Target="../embeddings/oleObject22.bin"  /><Relationship Id="rId27" Type="http://schemas.openxmlformats.org/officeDocument/2006/relationships/oleObject" Target="../embeddings/oleObject23.bin"  /><Relationship Id="rId28" Type="http://schemas.openxmlformats.org/officeDocument/2006/relationships/oleObject" Target="../embeddings/oleObject24.bin"  /><Relationship Id="rId29" Type="http://schemas.openxmlformats.org/officeDocument/2006/relationships/oleObject" Target="../embeddings/oleObject25.bin"  /><Relationship Id="rId3" Type="http://schemas.openxmlformats.org/officeDocument/2006/relationships/image" Target="../media/image2.jpeg"  /><Relationship Id="rId30" Type="http://schemas.openxmlformats.org/officeDocument/2006/relationships/oleObject" Target="../embeddings/oleObject26.bin"  /><Relationship Id="rId31" Type="http://schemas.openxmlformats.org/officeDocument/2006/relationships/oleObject" Target="../embeddings/oleObject27.bin"  /><Relationship Id="rId32" Type="http://schemas.openxmlformats.org/officeDocument/2006/relationships/oleObject" Target="../embeddings/oleObject28.bin"  /><Relationship Id="rId33" Type="http://schemas.openxmlformats.org/officeDocument/2006/relationships/oleObject" Target="../embeddings/oleObject29.bin"  /><Relationship Id="rId34" Type="http://schemas.openxmlformats.org/officeDocument/2006/relationships/oleObject" Target="../embeddings/oleObject30.bin"  /><Relationship Id="rId35" Type="http://schemas.openxmlformats.org/officeDocument/2006/relationships/oleObject" Target="../embeddings/oleObject31.bin"  /><Relationship Id="rId36" Type="http://schemas.openxmlformats.org/officeDocument/2006/relationships/oleObject" Target="../embeddings/oleObject32.bin"  /><Relationship Id="rId37" Type="http://schemas.openxmlformats.org/officeDocument/2006/relationships/oleObject" Target="../embeddings/oleObject33.bin"  /><Relationship Id="rId38" Type="http://schemas.openxmlformats.org/officeDocument/2006/relationships/oleObject" Target="../embeddings/oleObject34.bin"  /><Relationship Id="rId39" Type="http://schemas.openxmlformats.org/officeDocument/2006/relationships/oleObject" Target="../embeddings/oleObject35.bin"  /><Relationship Id="rId4" Type="http://schemas.openxmlformats.org/officeDocument/2006/relationships/vmlDrawing" Target="../drawings/vmlDrawing1.vml"  /><Relationship Id="rId40" Type="http://schemas.openxmlformats.org/officeDocument/2006/relationships/oleObject" Target="../embeddings/oleObject36.bin"  /><Relationship Id="rId41" Type="http://schemas.openxmlformats.org/officeDocument/2006/relationships/oleObject" Target="../embeddings/oleObject37.bin"  /><Relationship Id="rId42" Type="http://schemas.openxmlformats.org/officeDocument/2006/relationships/oleObject" Target="../embeddings/oleObject38.bin"  /><Relationship Id="rId43" Type="http://schemas.openxmlformats.org/officeDocument/2006/relationships/oleObject" Target="../embeddings/oleObject39.bin"  /><Relationship Id="rId44" Type="http://schemas.openxmlformats.org/officeDocument/2006/relationships/oleObject" Target="../embeddings/oleObject40.bin"  /><Relationship Id="rId5" Type="http://schemas.openxmlformats.org/officeDocument/2006/relationships/oleObject" Target="../embeddings/oleObject1.bin"  /><Relationship Id="rId6" Type="http://schemas.openxmlformats.org/officeDocument/2006/relationships/oleObject" Target="../embeddings/oleObject2.bin"  /><Relationship Id="rId7" Type="http://schemas.openxmlformats.org/officeDocument/2006/relationships/oleObject" Target="../embeddings/oleObject3.bin"  /><Relationship Id="rId8" Type="http://schemas.openxmlformats.org/officeDocument/2006/relationships/oleObject" Target="../embeddings/oleObject4.bin"  /><Relationship Id="rId9" Type="http://schemas.openxmlformats.org/officeDocument/2006/relationships/oleObject" Target="../embeddings/oleObject5.bin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/>
          <p:nvPr/>
        </p:nvGrpSpPr>
        <p:grpSpPr>
          <a:xfrm rot="0">
            <a:off x="-182393" y="1333387"/>
            <a:ext cx="6458366" cy="4955256"/>
            <a:chOff x="146018" y="1647510"/>
            <a:chExt cx="6458366" cy="4955256"/>
          </a:xfrm>
        </p:grpSpPr>
        <p:pic>
          <p:nvPicPr>
            <p:cNvPr id="14339" name="" descr="2"/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rcRect l="5420" b="3780"/>
            <a:stretch>
              <a:fillRect/>
            </a:stretch>
          </p:blipFill>
          <p:spPr>
            <a:xfrm>
              <a:off x="3341069" y="1655436"/>
              <a:ext cx="3263315" cy="4923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0" name="" descr="무제-2 복사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l="4080" r="1730" b="5030"/>
            <a:stretch>
              <a:fillRect/>
            </a:stretch>
          </p:blipFill>
          <p:spPr>
            <a:xfrm>
              <a:off x="146018" y="1647510"/>
              <a:ext cx="3226810" cy="4955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41" name=""/>
          <p:cNvSpPr txBox="1"/>
          <p:nvPr/>
        </p:nvSpPr>
        <p:spPr>
          <a:xfrm>
            <a:off x="2128391" y="336326"/>
            <a:ext cx="2656896" cy="642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1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학년 </a:t>
            </a: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2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반 정현우이름 쓰세요</a:t>
            </a:r>
            <a:endParaRPr xmlns:mc="http://schemas.openxmlformats.org/markup-compatibility/2006" xmlns:hp="http://schemas.haansoft.com/office/presentation/8.0" kumimoji="1" lang="ko-KR" altLang="en-US" sz="1800" b="0" i="0" u="none" baseline="0" mc:Ignorable="hp" hp:hslEmbossed="0">
              <a:solidFill>
                <a:srgbClr val="6600cc">
                  <a:alpha val="100000"/>
                </a:srgbClr>
              </a:solidFill>
              <a:latin typeface="좋은_꼭꼭숨어라"/>
              <a:ea typeface="좋은_꼭꼭숨어라"/>
            </a:endParaRPr>
          </a:p>
        </p:txBody>
      </p:sp>
      <p:graphicFrame>
        <p:nvGraphicFramePr>
          <p:cNvPr id="14343" name=""/>
          <p:cNvGraphicFramePr/>
          <p:nvPr/>
        </p:nvGraphicFramePr>
        <p:xfrm>
          <a:off x="1669293" y="2717941"/>
          <a:ext cx="552314" cy="711059"/>
        </p:xfrm>
        <a:graphic>
          <a:graphicData uri="http://schemas.openxmlformats.org/presentationml/2006/ole">
            <p:oleObj spid="_x0000_s2090" r:id="rId5" imgW="914400" imgH="914400" progId="">
              <p:embed/>
            </p:oleObj>
          </a:graphicData>
        </a:graphic>
      </p:graphicFrame>
      <p:graphicFrame>
        <p:nvGraphicFramePr>
          <p:cNvPr id="14344" name=""/>
          <p:cNvGraphicFramePr/>
          <p:nvPr/>
        </p:nvGraphicFramePr>
        <p:xfrm>
          <a:off x="1423311" y="1563251"/>
          <a:ext cx="606345" cy="614271"/>
        </p:xfrm>
        <a:graphic>
          <a:graphicData uri="http://schemas.openxmlformats.org/presentationml/2006/ole">
            <p:oleObj spid="_x0000_s2091" r:id="rId6" imgW="914400" imgH="914400" progId="">
              <p:embed/>
            </p:oleObj>
          </a:graphicData>
        </a:graphic>
      </p:graphicFrame>
      <p:graphicFrame>
        <p:nvGraphicFramePr>
          <p:cNvPr id="14345" name=""/>
          <p:cNvGraphicFramePr/>
          <p:nvPr/>
        </p:nvGraphicFramePr>
        <p:xfrm>
          <a:off x="1421419" y="2586724"/>
          <a:ext cx="782505" cy="626942"/>
        </p:xfrm>
        <a:graphic>
          <a:graphicData uri="http://schemas.openxmlformats.org/presentationml/2006/ole">
            <p:oleObj spid="_x0000_s2092" r:id="rId7" imgW="914400" imgH="914400" progId="">
              <p:embed/>
            </p:oleObj>
          </a:graphicData>
        </a:graphic>
      </p:graphicFrame>
      <p:graphicFrame>
        <p:nvGraphicFramePr>
          <p:cNvPr id="14346" name=""/>
          <p:cNvGraphicFramePr/>
          <p:nvPr/>
        </p:nvGraphicFramePr>
        <p:xfrm>
          <a:off x="360779" y="5199557"/>
          <a:ext cx="528536" cy="877730"/>
        </p:xfrm>
        <a:graphic>
          <a:graphicData uri="http://schemas.openxmlformats.org/presentationml/2006/ole">
            <p:oleObj spid="_x0000_s2093" r:id="rId8" imgW="914400" imgH="914400" progId="">
              <p:embed/>
            </p:oleObj>
          </a:graphicData>
        </a:graphic>
      </p:graphicFrame>
      <p:graphicFrame>
        <p:nvGraphicFramePr>
          <p:cNvPr id="14347" name=""/>
          <p:cNvGraphicFramePr/>
          <p:nvPr/>
        </p:nvGraphicFramePr>
        <p:xfrm>
          <a:off x="3085120" y="2816347"/>
          <a:ext cx="504757" cy="612653"/>
        </p:xfrm>
        <a:graphic>
          <a:graphicData uri="http://schemas.openxmlformats.org/presentationml/2006/ole">
            <p:oleObj spid="_x0000_s2094" r:id="rId9" imgW="914400" imgH="914400" progId="">
              <p:embed/>
            </p:oleObj>
          </a:graphicData>
        </a:graphic>
      </p:graphicFrame>
      <p:graphicFrame>
        <p:nvGraphicFramePr>
          <p:cNvPr id="14348" name=""/>
          <p:cNvGraphicFramePr/>
          <p:nvPr/>
        </p:nvGraphicFramePr>
        <p:xfrm>
          <a:off x="2366380" y="2412147"/>
          <a:ext cx="579330" cy="623760"/>
        </p:xfrm>
        <a:graphic>
          <a:graphicData uri="http://schemas.openxmlformats.org/presentationml/2006/ole">
            <p:oleObj spid="_x0000_s2095" r:id="rId10" imgW="914400" imgH="914400" progId="">
              <p:embed/>
            </p:oleObj>
          </a:graphicData>
        </a:graphic>
      </p:graphicFrame>
      <p:graphicFrame>
        <p:nvGraphicFramePr>
          <p:cNvPr id="14349" name=""/>
          <p:cNvGraphicFramePr/>
          <p:nvPr/>
        </p:nvGraphicFramePr>
        <p:xfrm>
          <a:off x="1251635" y="4669193"/>
          <a:ext cx="588819" cy="785631"/>
        </p:xfrm>
        <a:graphic>
          <a:graphicData uri="http://schemas.openxmlformats.org/presentationml/2006/ole">
            <p:oleObj spid="_x0000_s2096" r:id="rId11" imgW="914400" imgH="914400" progId="">
              <p:embed/>
            </p:oleObj>
          </a:graphicData>
        </a:graphic>
      </p:graphicFrame>
      <p:graphicFrame>
        <p:nvGraphicFramePr>
          <p:cNvPr id="14350" name=""/>
          <p:cNvGraphicFramePr/>
          <p:nvPr/>
        </p:nvGraphicFramePr>
        <p:xfrm>
          <a:off x="2783335" y="1388231"/>
          <a:ext cx="604727" cy="661884"/>
        </p:xfrm>
        <a:graphic>
          <a:graphicData uri="http://schemas.openxmlformats.org/presentationml/2006/ole">
            <p:oleObj spid="_x0000_s2097" r:id="rId12" imgW="914400" imgH="914400" progId="">
              <p:embed/>
            </p:oleObj>
          </a:graphicData>
        </a:graphic>
      </p:graphicFrame>
      <p:graphicFrame>
        <p:nvGraphicFramePr>
          <p:cNvPr id="14351" name=""/>
          <p:cNvGraphicFramePr/>
          <p:nvPr/>
        </p:nvGraphicFramePr>
        <p:xfrm>
          <a:off x="1142184" y="3580088"/>
          <a:ext cx="517484" cy="726911"/>
        </p:xfrm>
        <a:graphic>
          <a:graphicData uri="http://schemas.openxmlformats.org/presentationml/2006/ole">
            <p:oleObj spid="_x0000_s2098" r:id="rId13" imgW="914400" imgH="914400" progId="">
              <p:embed/>
            </p:oleObj>
          </a:graphicData>
        </a:graphic>
      </p:graphicFrame>
      <p:graphicFrame>
        <p:nvGraphicFramePr>
          <p:cNvPr id="14352" name=""/>
          <p:cNvGraphicFramePr/>
          <p:nvPr/>
        </p:nvGraphicFramePr>
        <p:xfrm>
          <a:off x="845672" y="3816003"/>
          <a:ext cx="384136" cy="804721"/>
        </p:xfrm>
        <a:graphic>
          <a:graphicData uri="http://schemas.openxmlformats.org/presentationml/2006/ole">
            <p:oleObj spid="_x0000_s2099" r:id="rId14" imgW="914400" imgH="914400" progId="">
              <p:embed/>
            </p:oleObj>
          </a:graphicData>
        </a:graphic>
      </p:graphicFrame>
      <p:graphicFrame>
        <p:nvGraphicFramePr>
          <p:cNvPr id="14353" name=""/>
          <p:cNvGraphicFramePr/>
          <p:nvPr/>
        </p:nvGraphicFramePr>
        <p:xfrm>
          <a:off x="3908554" y="5838629"/>
          <a:ext cx="738075" cy="771342"/>
        </p:xfrm>
        <a:graphic>
          <a:graphicData uri="http://schemas.openxmlformats.org/presentationml/2006/ole">
            <p:oleObj spid="_x0000_s2100" r:id="rId15" imgW="914400" imgH="914400" progId="">
              <p:embed/>
            </p:oleObj>
          </a:graphicData>
        </a:graphic>
      </p:graphicFrame>
      <p:graphicFrame>
        <p:nvGraphicFramePr>
          <p:cNvPr id="14354" name=""/>
          <p:cNvGraphicFramePr/>
          <p:nvPr/>
        </p:nvGraphicFramePr>
        <p:xfrm>
          <a:off x="4276455" y="3615807"/>
          <a:ext cx="444419" cy="798357"/>
        </p:xfrm>
        <a:graphic>
          <a:graphicData uri="http://schemas.openxmlformats.org/presentationml/2006/ole">
            <p:oleObj spid="_x0000_s2101" r:id="rId16" imgW="914400" imgH="914400" progId="">
              <p:embed/>
            </p:oleObj>
          </a:graphicData>
        </a:graphic>
      </p:graphicFrame>
      <p:graphicFrame>
        <p:nvGraphicFramePr>
          <p:cNvPr id="14355" name=""/>
          <p:cNvGraphicFramePr/>
          <p:nvPr/>
        </p:nvGraphicFramePr>
        <p:xfrm>
          <a:off x="1836294" y="5526527"/>
          <a:ext cx="652339" cy="855515"/>
        </p:xfrm>
        <a:graphic>
          <a:graphicData uri="http://schemas.openxmlformats.org/presentationml/2006/ole">
            <p:oleObj spid="_x0000_s2102" r:id="rId17" imgW="914400" imgH="914400" progId="">
              <p:embed/>
            </p:oleObj>
          </a:graphicData>
        </a:graphic>
      </p:graphicFrame>
      <p:graphicFrame>
        <p:nvGraphicFramePr>
          <p:cNvPr id="14356" name=""/>
          <p:cNvGraphicFramePr/>
          <p:nvPr/>
        </p:nvGraphicFramePr>
        <p:xfrm>
          <a:off x="2066487" y="4663392"/>
          <a:ext cx="869748" cy="663447"/>
        </p:xfrm>
        <a:graphic>
          <a:graphicData uri="http://schemas.openxmlformats.org/presentationml/2006/ole">
            <p:oleObj spid="_x0000_s2103" r:id="rId18" imgW="914400" imgH="914400" progId="">
              <p:embed/>
            </p:oleObj>
          </a:graphicData>
        </a:graphic>
      </p:graphicFrame>
      <p:graphicFrame>
        <p:nvGraphicFramePr>
          <p:cNvPr id="14357" name=""/>
          <p:cNvGraphicFramePr/>
          <p:nvPr/>
        </p:nvGraphicFramePr>
        <p:xfrm>
          <a:off x="2176063" y="4221981"/>
          <a:ext cx="714241" cy="680917"/>
        </p:xfrm>
        <a:graphic>
          <a:graphicData uri="http://schemas.openxmlformats.org/presentationml/2006/ole">
            <p:oleObj spid="_x0000_s2104" r:id="rId19" imgW="914400" imgH="914400" progId="">
              <p:embed/>
            </p:oleObj>
          </a:graphicData>
        </a:graphic>
      </p:graphicFrame>
      <p:graphicFrame>
        <p:nvGraphicFramePr>
          <p:cNvPr id="14358" name=""/>
          <p:cNvGraphicFramePr/>
          <p:nvPr/>
        </p:nvGraphicFramePr>
        <p:xfrm>
          <a:off x="3469066" y="3693894"/>
          <a:ext cx="763416" cy="441293"/>
        </p:xfrm>
        <a:graphic>
          <a:graphicData uri="http://schemas.openxmlformats.org/presentationml/2006/ole">
            <p:oleObj spid="_x0000_s2105" r:id="rId20" imgW="914400" imgH="914400" progId="">
              <p:embed/>
            </p:oleObj>
          </a:graphicData>
        </a:graphic>
      </p:graphicFrame>
      <p:graphicFrame>
        <p:nvGraphicFramePr>
          <p:cNvPr id="14359" name=""/>
          <p:cNvGraphicFramePr/>
          <p:nvPr/>
        </p:nvGraphicFramePr>
        <p:xfrm>
          <a:off x="1243442" y="2624279"/>
          <a:ext cx="398369" cy="804721"/>
        </p:xfrm>
        <a:graphic>
          <a:graphicData uri="http://schemas.openxmlformats.org/presentationml/2006/ole">
            <p:oleObj spid="_x0000_s2106" r:id="rId21" imgW="914400" imgH="914400" progId="">
              <p:embed/>
            </p:oleObj>
          </a:graphicData>
        </a:graphic>
      </p:graphicFrame>
      <p:graphicFrame>
        <p:nvGraphicFramePr>
          <p:cNvPr id="14360" name=""/>
          <p:cNvGraphicFramePr/>
          <p:nvPr/>
        </p:nvGraphicFramePr>
        <p:xfrm>
          <a:off x="1451820" y="4471337"/>
          <a:ext cx="553933" cy="772961"/>
        </p:xfrm>
        <a:graphic>
          <a:graphicData uri="http://schemas.openxmlformats.org/presentationml/2006/ole">
            <p:oleObj spid="_x0000_s2107" r:id="rId22" imgW="914400" imgH="914400" progId="">
              <p:embed/>
            </p:oleObj>
          </a:graphicData>
        </a:graphic>
      </p:graphicFrame>
      <p:graphicFrame>
        <p:nvGraphicFramePr>
          <p:cNvPr id="14361" name=""/>
          <p:cNvGraphicFramePr/>
          <p:nvPr/>
        </p:nvGraphicFramePr>
        <p:xfrm>
          <a:off x="4787866" y="3014045"/>
          <a:ext cx="504757" cy="612653"/>
        </p:xfrm>
        <a:graphic>
          <a:graphicData uri="http://schemas.openxmlformats.org/presentationml/2006/ole">
            <p:oleObj spid="_x0000_s2108" r:id="rId23" imgW="914400" imgH="914400" progId="">
              <p:embed/>
            </p:oleObj>
          </a:graphicData>
        </a:graphic>
      </p:graphicFrame>
      <p:graphicFrame>
        <p:nvGraphicFramePr>
          <p:cNvPr id="14362" name=""/>
          <p:cNvGraphicFramePr/>
          <p:nvPr/>
        </p:nvGraphicFramePr>
        <p:xfrm>
          <a:off x="2751543" y="2489660"/>
          <a:ext cx="504757" cy="612653"/>
        </p:xfrm>
        <a:graphic>
          <a:graphicData uri="http://schemas.openxmlformats.org/presentationml/2006/ole">
            <p:oleObj spid="_x0000_s2109" r:id="rId24" imgW="914400" imgH="914400" progId="">
              <p:embed/>
            </p:oleObj>
          </a:graphicData>
        </a:graphic>
      </p:graphicFrame>
      <p:graphicFrame>
        <p:nvGraphicFramePr>
          <p:cNvPr id="14363" name=""/>
          <p:cNvGraphicFramePr/>
          <p:nvPr/>
        </p:nvGraphicFramePr>
        <p:xfrm>
          <a:off x="5123064" y="5811557"/>
          <a:ext cx="504757" cy="612653"/>
        </p:xfrm>
        <a:graphic>
          <a:graphicData uri="http://schemas.openxmlformats.org/presentationml/2006/ole">
            <p:oleObj spid="_x0000_s2110" r:id="rId25" imgW="914400" imgH="914400" progId="">
              <p:embed/>
            </p:oleObj>
          </a:graphicData>
        </a:graphic>
      </p:graphicFrame>
      <p:graphicFrame>
        <p:nvGraphicFramePr>
          <p:cNvPr id="14364" name=""/>
          <p:cNvGraphicFramePr/>
          <p:nvPr/>
        </p:nvGraphicFramePr>
        <p:xfrm>
          <a:off x="5204535" y="3967762"/>
          <a:ext cx="504757" cy="612653"/>
        </p:xfrm>
        <a:graphic>
          <a:graphicData uri="http://schemas.openxmlformats.org/presentationml/2006/ole">
            <p:oleObj spid="_x0000_s2111" r:id="rId26" imgW="914400" imgH="914400" progId="">
              <p:embed/>
            </p:oleObj>
          </a:graphicData>
        </a:graphic>
      </p:graphicFrame>
      <p:graphicFrame>
        <p:nvGraphicFramePr>
          <p:cNvPr id="14365" name=""/>
          <p:cNvGraphicFramePr/>
          <p:nvPr/>
        </p:nvGraphicFramePr>
        <p:xfrm>
          <a:off x="3340470" y="5113193"/>
          <a:ext cx="504757" cy="612653"/>
        </p:xfrm>
        <a:graphic>
          <a:graphicData uri="http://schemas.openxmlformats.org/presentationml/2006/ole">
            <p:oleObj spid="_x0000_s2112" r:id="rId27" imgW="914400" imgH="914400" progId="">
              <p:embed/>
            </p:oleObj>
          </a:graphicData>
        </a:graphic>
      </p:graphicFrame>
      <p:graphicFrame>
        <p:nvGraphicFramePr>
          <p:cNvPr id="14366" name=""/>
          <p:cNvGraphicFramePr/>
          <p:nvPr/>
        </p:nvGraphicFramePr>
        <p:xfrm>
          <a:off x="4262978" y="3122673"/>
          <a:ext cx="504757" cy="612653"/>
        </p:xfrm>
        <a:graphic>
          <a:graphicData uri="http://schemas.openxmlformats.org/presentationml/2006/ole">
            <p:oleObj spid="_x0000_s2113" r:id="rId28" imgW="914400" imgH="914400" progId="">
              <p:embed/>
            </p:oleObj>
          </a:graphicData>
        </a:graphic>
      </p:graphicFrame>
      <p:graphicFrame>
        <p:nvGraphicFramePr>
          <p:cNvPr id="14367" name=""/>
          <p:cNvGraphicFramePr/>
          <p:nvPr/>
        </p:nvGraphicFramePr>
        <p:xfrm>
          <a:off x="3483143" y="5955040"/>
          <a:ext cx="504757" cy="612653"/>
        </p:xfrm>
        <a:graphic>
          <a:graphicData uri="http://schemas.openxmlformats.org/presentationml/2006/ole">
            <p:oleObj spid="_x0000_s2114" r:id="rId29" imgW="914400" imgH="914400" progId="">
              <p:embed/>
            </p:oleObj>
          </a:graphicData>
        </a:graphic>
      </p:graphicFrame>
      <p:graphicFrame>
        <p:nvGraphicFramePr>
          <p:cNvPr id="14368" name=""/>
          <p:cNvGraphicFramePr/>
          <p:nvPr/>
        </p:nvGraphicFramePr>
        <p:xfrm>
          <a:off x="5591243" y="3429000"/>
          <a:ext cx="504757" cy="612653"/>
        </p:xfrm>
        <a:graphic>
          <a:graphicData uri="http://schemas.openxmlformats.org/presentationml/2006/ole">
            <p:oleObj spid="_x0000_s2115" r:id="rId30" imgW="914400" imgH="914400" progId="">
              <p:embed/>
            </p:oleObj>
          </a:graphicData>
        </a:graphic>
      </p:graphicFrame>
      <p:graphicFrame>
        <p:nvGraphicFramePr>
          <p:cNvPr id="14369" name=""/>
          <p:cNvGraphicFramePr/>
          <p:nvPr/>
        </p:nvGraphicFramePr>
        <p:xfrm>
          <a:off x="2872328" y="3258955"/>
          <a:ext cx="504757" cy="612653"/>
        </p:xfrm>
        <a:graphic>
          <a:graphicData uri="http://schemas.openxmlformats.org/presentationml/2006/ole">
            <p:oleObj spid="_x0000_s2116" r:id="rId31" imgW="914400" imgH="914400" progId="">
              <p:embed/>
            </p:oleObj>
          </a:graphicData>
        </a:graphic>
      </p:graphicFrame>
      <p:graphicFrame>
        <p:nvGraphicFramePr>
          <p:cNvPr id="14370" name=""/>
          <p:cNvGraphicFramePr/>
          <p:nvPr/>
        </p:nvGraphicFramePr>
        <p:xfrm>
          <a:off x="298956" y="2108875"/>
          <a:ext cx="514890" cy="2974421"/>
        </p:xfrm>
        <a:graphic>
          <a:graphicData uri="http://schemas.openxmlformats.org/presentationml/2006/ole">
            <p:oleObj spid="_x0000_s2117" r:id="rId32" imgW="914400" imgH="914400" progId="">
              <p:embed/>
            </p:oleObj>
          </a:graphicData>
        </a:graphic>
      </p:graphicFrame>
      <p:graphicFrame>
        <p:nvGraphicFramePr>
          <p:cNvPr id="14371" name=""/>
          <p:cNvGraphicFramePr/>
          <p:nvPr/>
        </p:nvGraphicFramePr>
        <p:xfrm>
          <a:off x="2690745" y="5468756"/>
          <a:ext cx="504757" cy="612653"/>
        </p:xfrm>
        <a:graphic>
          <a:graphicData uri="http://schemas.openxmlformats.org/presentationml/2006/ole">
            <p:oleObj spid="_x0000_s2118" r:id="rId33" imgW="914400" imgH="914400" progId="">
              <p:embed/>
            </p:oleObj>
          </a:graphicData>
        </a:graphic>
      </p:graphicFrame>
      <p:graphicFrame>
        <p:nvGraphicFramePr>
          <p:cNvPr id="14372" name=""/>
          <p:cNvGraphicFramePr/>
          <p:nvPr/>
        </p:nvGraphicFramePr>
        <p:xfrm>
          <a:off x="3076204" y="2152244"/>
          <a:ext cx="504757" cy="612653"/>
        </p:xfrm>
        <a:graphic>
          <a:graphicData uri="http://schemas.openxmlformats.org/presentationml/2006/ole">
            <p:oleObj spid="_x0000_s2119" r:id="rId34" imgW="914400" imgH="914400" progId="">
              <p:embed/>
            </p:oleObj>
          </a:graphicData>
        </a:graphic>
      </p:graphicFrame>
      <p:graphicFrame>
        <p:nvGraphicFramePr>
          <p:cNvPr id="14373" name=""/>
          <p:cNvGraphicFramePr/>
          <p:nvPr/>
        </p:nvGraphicFramePr>
        <p:xfrm>
          <a:off x="3036077" y="5996480"/>
          <a:ext cx="504757" cy="612653"/>
        </p:xfrm>
        <a:graphic>
          <a:graphicData uri="http://schemas.openxmlformats.org/presentationml/2006/ole">
            <p:oleObj spid="_x0000_s2120" r:id="rId35" imgW="914400" imgH="914400" progId="">
              <p:embed/>
            </p:oleObj>
          </a:graphicData>
        </a:graphic>
      </p:graphicFrame>
      <p:graphicFrame>
        <p:nvGraphicFramePr>
          <p:cNvPr id="14374" name=""/>
          <p:cNvGraphicFramePr/>
          <p:nvPr/>
        </p:nvGraphicFramePr>
        <p:xfrm>
          <a:off x="3006082" y="4912658"/>
          <a:ext cx="504757" cy="612653"/>
        </p:xfrm>
        <a:graphic>
          <a:graphicData uri="http://schemas.openxmlformats.org/presentationml/2006/ole">
            <p:oleObj spid="_x0000_s2121" r:id="rId36" imgW="914400" imgH="914400" progId="">
              <p:embed/>
            </p:oleObj>
          </a:graphicData>
        </a:graphic>
      </p:graphicFrame>
      <p:graphicFrame>
        <p:nvGraphicFramePr>
          <p:cNvPr id="14375" name=""/>
          <p:cNvGraphicFramePr/>
          <p:nvPr/>
        </p:nvGraphicFramePr>
        <p:xfrm>
          <a:off x="4870956" y="1852902"/>
          <a:ext cx="504757" cy="612653"/>
        </p:xfrm>
        <a:graphic>
          <a:graphicData uri="http://schemas.openxmlformats.org/presentationml/2006/ole">
            <p:oleObj spid="_x0000_s2122" r:id="rId37" imgW="914400" imgH="914400" progId="">
              <p:embed/>
            </p:oleObj>
          </a:graphicData>
        </a:graphic>
      </p:graphicFrame>
      <p:graphicFrame>
        <p:nvGraphicFramePr>
          <p:cNvPr id="14376" name=""/>
          <p:cNvGraphicFramePr/>
          <p:nvPr/>
        </p:nvGraphicFramePr>
        <p:xfrm>
          <a:off x="1334951" y="2157297"/>
          <a:ext cx="504757" cy="612653"/>
        </p:xfrm>
        <a:graphic>
          <a:graphicData uri="http://schemas.openxmlformats.org/presentationml/2006/ole">
            <p:oleObj spid="_x0000_s2123" r:id="rId38" imgW="914400" imgH="914400" progId="">
              <p:embed/>
            </p:oleObj>
          </a:graphicData>
        </a:graphic>
      </p:graphicFrame>
      <p:graphicFrame>
        <p:nvGraphicFramePr>
          <p:cNvPr id="14377" name=""/>
          <p:cNvGraphicFramePr/>
          <p:nvPr/>
        </p:nvGraphicFramePr>
        <p:xfrm>
          <a:off x="5843621" y="5724512"/>
          <a:ext cx="504757" cy="612653"/>
        </p:xfrm>
        <a:graphic>
          <a:graphicData uri="http://schemas.openxmlformats.org/presentationml/2006/ole">
            <p:oleObj spid="_x0000_s2124" r:id="rId39" imgW="914400" imgH="914400" progId="">
              <p:embed/>
            </p:oleObj>
          </a:graphicData>
        </a:graphic>
      </p:graphicFrame>
      <p:graphicFrame>
        <p:nvGraphicFramePr>
          <p:cNvPr id="14378" name=""/>
          <p:cNvGraphicFramePr/>
          <p:nvPr/>
        </p:nvGraphicFramePr>
        <p:xfrm>
          <a:off x="3382625" y="1750667"/>
          <a:ext cx="504757" cy="612653"/>
        </p:xfrm>
        <a:graphic>
          <a:graphicData uri="http://schemas.openxmlformats.org/presentationml/2006/ole">
            <p:oleObj spid="_x0000_s2125" r:id="rId40" imgW="914400" imgH="914400" progId="">
              <p:embed/>
            </p:oleObj>
          </a:graphicData>
        </a:graphic>
      </p:graphicFrame>
      <p:graphicFrame>
        <p:nvGraphicFramePr>
          <p:cNvPr id="14379" name=""/>
          <p:cNvGraphicFramePr/>
          <p:nvPr/>
        </p:nvGraphicFramePr>
        <p:xfrm>
          <a:off x="3656620" y="1387596"/>
          <a:ext cx="504757" cy="612653"/>
        </p:xfrm>
        <a:graphic>
          <a:graphicData uri="http://schemas.openxmlformats.org/presentationml/2006/ole">
            <p:oleObj spid="_x0000_s2126" r:id="rId41" imgW="914400" imgH="914400" progId="">
              <p:embed/>
            </p:oleObj>
          </a:graphicData>
        </a:graphic>
      </p:graphicFrame>
      <p:graphicFrame>
        <p:nvGraphicFramePr>
          <p:cNvPr id="14380" name=""/>
          <p:cNvGraphicFramePr/>
          <p:nvPr/>
        </p:nvGraphicFramePr>
        <p:xfrm>
          <a:off x="4690591" y="5824934"/>
          <a:ext cx="504757" cy="612653"/>
        </p:xfrm>
        <a:graphic>
          <a:graphicData uri="http://schemas.openxmlformats.org/presentationml/2006/ole">
            <p:oleObj spid="_x0000_s2127" r:id="rId42" imgW="914400" imgH="914400" progId="">
              <p:embed/>
            </p:oleObj>
          </a:graphicData>
        </a:graphic>
      </p:graphicFrame>
      <p:graphicFrame>
        <p:nvGraphicFramePr>
          <p:cNvPr id="14381" name=""/>
          <p:cNvGraphicFramePr/>
          <p:nvPr/>
        </p:nvGraphicFramePr>
        <p:xfrm>
          <a:off x="5332584" y="2620204"/>
          <a:ext cx="763416" cy="441293"/>
        </p:xfrm>
        <a:graphic>
          <a:graphicData uri="http://schemas.openxmlformats.org/presentationml/2006/ole">
            <p:oleObj spid="_x0000_s2128" r:id="rId43" imgW="914400" imgH="914400" progId="">
              <p:embed/>
            </p:oleObj>
          </a:graphicData>
        </a:graphic>
      </p:graphicFrame>
      <p:graphicFrame>
        <p:nvGraphicFramePr>
          <p:cNvPr id="14382" name=""/>
          <p:cNvGraphicFramePr/>
          <p:nvPr/>
        </p:nvGraphicFramePr>
        <p:xfrm>
          <a:off x="3905594" y="2580078"/>
          <a:ext cx="763416" cy="441293"/>
        </p:xfrm>
        <a:graphic>
          <a:graphicData uri="http://schemas.openxmlformats.org/presentationml/2006/ole">
            <p:oleObj spid="_x0000_s2129" r:id="rId44" imgW="914400" imgH="91440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TEL.284-1120</ep:Company>
  <ep:Words>4</ep:Words>
  <ep:PresentationFormat>화면 슬라이드 쇼(4:3)</ep:PresentationFormat>
  <ep:Paragraphs>1</ep:Paragraphs>
  <ep:Slides>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ep:HeadingPairs>
  <ep:TitlesOfParts>
    <vt:vector size="2" baseType="lpstr">
      <vt:lpstr>한컴오피스</vt:lpstr>
      <vt:lpstr>슬라이드 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2011-04-13T02:57:20.218</dcterms:created>
  <dc:creator>MUHANIT</dc:creator>
  <cp:lastModifiedBy>USER</cp:lastModifiedBy>
  <dcterms:modified xsi:type="dcterms:W3CDTF">2026-06-12T05:33:15.921</dcterms:modified>
  <cp:revision>5</cp:revision>
  <dc:title>슬라이드 1</dc:title>
  <cp:version>0906.0100.01</cp:version>
</cp:coreProperties>
</file>