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 saveSubsetFonts="1">
  <p:sldMasterIdLst>
    <p:sldMasterId id="2147483732" r:id="rId1"/>
  </p:sldMasterIdLst>
  <p:notesMasterIdLst>
    <p:notesMasterId r:id="rId2"/>
  </p:notesMasterIdLst>
  <p:sldIdLst>
    <p:sldId id="256" r:id="rId3"/>
  </p:sldIdLst>
  <p:sldSz cx="9139170" cy="6853554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vertBarState="maximized">
    <p:restoredLeft sz="15000"/>
    <p:restoredTop sz="90012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55648" cy="7375564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2026-06-12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25" y="685800"/>
            <a:ext cx="4572549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7" y="1599162"/>
            <a:ext cx="4036466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44" y="1599162"/>
            <a:ext cx="4036466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6" y="3981637"/>
            <a:ext cx="4036466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3" y="3981637"/>
            <a:ext cx="4036466" cy="21945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>
          <a:xfrm>
            <a:off x="455526" y="6352034"/>
            <a:ext cx="2133234" cy="36504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8D7A7C4-C82A-4D21-9AB0-F0C5A1D3EF09}" type="datetime1"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2026-06-12</a:t>
            </a:fld>
            <a:endParaRPr xmlns:mc="http://schemas.openxmlformats.org/markup-compatibility/2006" xmlns:hp="http://schemas.haansoft.com/office/presentation/8.0" kumimoji="1" lang="ko-KR" altLang="en-US" sz="1100" b="0" i="0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2041" y="6352034"/>
            <a:ext cx="2893468" cy="36504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48846" y="6352034"/>
            <a:ext cx="2133178" cy="36504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3D19273-B916-4952-B88A-2351668BF9E7}" type="slidenum"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xmlns:mc="http://schemas.openxmlformats.org/markup-compatibility/2006" xmlns:hp="http://schemas.haansoft.com/office/presentation/8.0" kumimoji="1" lang="ko-KR" altLang="en-US" sz="1100" b="0" i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alpha val="10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7" cy="11428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rmAutofit/>
          </a:bodyPr>
          <a:lstStyle/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  <a:endParaRPr xmlns:mc="http://schemas.openxmlformats.org/markup-compatibility/2006" xmlns:hp="http://schemas.haansoft.com/office/presentation/8.0" kumimoji="0" lang="ko-KR" altLang="en-US" sz="4400" b="0" i="0" baseline="0" mc:Ignorable="hp" hp:hslEmbossed="0">
              <a:solidFill>
                <a:schemeClr val="tx2"/>
              </a:solidFill>
              <a:latin typeface="Calibri"/>
              <a:ea typeface="Calibri"/>
              <a:sym typeface="Calibri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normAutofit fontScale="77500" lnSpcReduction="20000"/>
          </a:bodyPr>
          <a:lstStyle/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Calibri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Calibri"/>
                <a:ea typeface="Calibri"/>
                <a:sym typeface="Calibri"/>
              </a:rPr>
              <a:t>마스터 텍스트 스타일을 편집합니다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Calibri"/>
              <a:ea typeface="Calibri"/>
              <a:sym typeface="Calibri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Calibri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Calibri"/>
                <a:ea typeface="Calibri"/>
                <a:sym typeface="Calibri"/>
              </a:rPr>
              <a:t>둘째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Calibri"/>
              <a:ea typeface="Calibri"/>
              <a:sym typeface="Calibri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Calibri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Calibri"/>
                <a:ea typeface="Calibri"/>
                <a:sym typeface="Calibri"/>
              </a:rPr>
              <a:t>셋째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Calibri"/>
              <a:ea typeface="Calibri"/>
              <a:sym typeface="Calibri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Calibri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Calibri"/>
                <a:ea typeface="Calibri"/>
                <a:sym typeface="Calibri"/>
              </a:rPr>
              <a:t>넷째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Calibri"/>
              <a:ea typeface="Calibri"/>
              <a:sym typeface="Calibri"/>
            </a:endParaRPr>
          </a:p>
          <a:p>
            <a:pPr marL="341357" lvl="0" indent="-341357" algn="l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Calibri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3200" b="0" i="0" baseline="0" mc:Ignorable="hp" hp:hslEmbossed="0">
                <a:solidFill>
                  <a:schemeClr val="tx1"/>
                </a:solidFill>
                <a:latin typeface="Calibri"/>
                <a:ea typeface="Calibri"/>
                <a:sym typeface="Calibri"/>
              </a:rPr>
              <a:t>다섯째 수준</a:t>
            </a:r>
            <a:endParaRPr xmlns:mc="http://schemas.openxmlformats.org/markup-compatibility/2006" xmlns:hp="http://schemas.haansoft.com/office/presentation/8.0" kumimoji="0" lang="ko-KR" altLang="en-US" sz="3200" b="0" i="0" baseline="0" mc:Ignorable="hp" hp:hslEmbossed="0">
              <a:solidFill>
                <a:schemeClr val="tx1"/>
              </a:solidFill>
              <a:latin typeface="Calibri"/>
              <a:ea typeface="Calibri"/>
              <a:sym typeface="Calibri"/>
            </a:endParaRP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D422D86A-5F52-4165-8473-F1B836277586}" type="datetime1"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2026-06-12</a:t>
            </a:fld>
            <a:endParaRPr xmlns:mc="http://schemas.openxmlformats.org/markup-compatibility/2006" xmlns:hp="http://schemas.haansoft.com/office/presentation/8.0" kumimoji="1" lang="ko-KR" altLang="en-US" sz="1100" b="0" i="0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fld id="{63879945-CF96-4054-A560-EEB0A7D57C01}" type="slidenum"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t>‹#›</a:t>
            </a:fld>
            <a:endParaRPr xmlns:mc="http://schemas.openxmlformats.org/markup-compatibility/2006" xmlns:hp="http://schemas.haansoft.com/office/presentation/8.0" kumimoji="1" lang="ko-KR" altLang="en-US" sz="1100" b="0" i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10" Type="http://schemas.openxmlformats.org/officeDocument/2006/relationships/image" Target="../media/image8.png"  /><Relationship Id="rId11" Type="http://schemas.openxmlformats.org/officeDocument/2006/relationships/image" Target="../media/image9.png"  /><Relationship Id="rId12" Type="http://schemas.openxmlformats.org/officeDocument/2006/relationships/image" Target="../media/image10.png"  /><Relationship Id="rId13" Type="http://schemas.openxmlformats.org/officeDocument/2006/relationships/image" Target="../media/image11.png"  /><Relationship Id="rId14" Type="http://schemas.openxmlformats.org/officeDocument/2006/relationships/image" Target="../media/image12.png"  /><Relationship Id="rId15" Type="http://schemas.openxmlformats.org/officeDocument/2006/relationships/image" Target="../media/image13.png"  /><Relationship Id="rId16" Type="http://schemas.openxmlformats.org/officeDocument/2006/relationships/image" Target="../media/image14.png"  /><Relationship Id="rId17" Type="http://schemas.openxmlformats.org/officeDocument/2006/relationships/image" Target="../media/image15.png"  /><Relationship Id="rId18" Type="http://schemas.openxmlformats.org/officeDocument/2006/relationships/image" Target="../media/image16.png"  /><Relationship Id="rId19" Type="http://schemas.openxmlformats.org/officeDocument/2006/relationships/image" Target="../media/image17.png"  /><Relationship Id="rId2" Type="http://schemas.openxmlformats.org/officeDocument/2006/relationships/vmlDrawing" Target="../drawings/vmlDrawing1.vml"  /><Relationship Id="rId20" Type="http://schemas.openxmlformats.org/officeDocument/2006/relationships/image" Target="../media/image18.png"  /><Relationship Id="rId21" Type="http://schemas.openxmlformats.org/officeDocument/2006/relationships/image" Target="../media/image19.png"  /><Relationship Id="rId22" Type="http://schemas.openxmlformats.org/officeDocument/2006/relationships/image" Target="../media/image20.png"  /><Relationship Id="rId23" Type="http://schemas.openxmlformats.org/officeDocument/2006/relationships/image" Target="../media/image21.png"  /><Relationship Id="rId24" Type="http://schemas.openxmlformats.org/officeDocument/2006/relationships/image" Target="../media/image22.png"  /><Relationship Id="rId25" Type="http://schemas.openxmlformats.org/officeDocument/2006/relationships/image" Target="../media/image23.png"  /><Relationship Id="rId26" Type="http://schemas.openxmlformats.org/officeDocument/2006/relationships/image" Target="../media/image24.png"  /><Relationship Id="rId27" Type="http://schemas.openxmlformats.org/officeDocument/2006/relationships/image" Target="../media/image25.png"  /><Relationship Id="rId28" Type="http://schemas.openxmlformats.org/officeDocument/2006/relationships/image" Target="../media/image26.png"  /><Relationship Id="rId29" Type="http://schemas.openxmlformats.org/officeDocument/2006/relationships/image" Target="../media/image27.png"  /><Relationship Id="rId3" Type="http://schemas.openxmlformats.org/officeDocument/2006/relationships/oleObject" Target="../embeddings/oleObject1.bin"  /><Relationship Id="rId30" Type="http://schemas.openxmlformats.org/officeDocument/2006/relationships/image" Target="../media/image27.png"  /><Relationship Id="rId31" Type="http://schemas.openxmlformats.org/officeDocument/2006/relationships/image" Target="../media/image28.png"  /><Relationship Id="rId32" Type="http://schemas.openxmlformats.org/officeDocument/2006/relationships/image" Target="../media/image27.png"  /><Relationship Id="rId33" Type="http://schemas.openxmlformats.org/officeDocument/2006/relationships/image" Target="../media/image27.png"  /><Relationship Id="rId34" Type="http://schemas.openxmlformats.org/officeDocument/2006/relationships/image" Target="../media/image27.png"  /><Relationship Id="rId35" Type="http://schemas.openxmlformats.org/officeDocument/2006/relationships/image" Target="../media/image27.png"  /><Relationship Id="rId36" Type="http://schemas.openxmlformats.org/officeDocument/2006/relationships/image" Target="../media/image27.png"  /><Relationship Id="rId37" Type="http://schemas.openxmlformats.org/officeDocument/2006/relationships/image" Target="../media/image28.png"  /><Relationship Id="rId38" Type="http://schemas.openxmlformats.org/officeDocument/2006/relationships/image" Target="../media/image27.png"  /><Relationship Id="rId39" Type="http://schemas.openxmlformats.org/officeDocument/2006/relationships/image" Target="../media/image26.png"  /><Relationship Id="rId4" Type="http://schemas.openxmlformats.org/officeDocument/2006/relationships/image" Target="../media/image2.png"  /><Relationship Id="rId40" Type="http://schemas.openxmlformats.org/officeDocument/2006/relationships/image" Target="../media/image26.png"  /><Relationship Id="rId41" Type="http://schemas.openxmlformats.org/officeDocument/2006/relationships/image" Target="../media/image29.png"  /><Relationship Id="rId42" Type="http://schemas.openxmlformats.org/officeDocument/2006/relationships/image" Target="../media/image26.png"  /><Relationship Id="rId43" Type="http://schemas.openxmlformats.org/officeDocument/2006/relationships/image" Target="../media/image26.png"  /><Relationship Id="rId44" Type="http://schemas.openxmlformats.org/officeDocument/2006/relationships/image" Target="../media/image9.png"  /><Relationship Id="rId45" Type="http://schemas.openxmlformats.org/officeDocument/2006/relationships/image" Target="../media/image21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Relationship Id="rId9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>
            <a:hlinkClick r:id="" action="ppaction://noaction"/>
          </p:cNvPr>
          <p:cNvGraphicFramePr/>
          <p:nvPr/>
        </p:nvGraphicFramePr>
        <p:xfrm>
          <a:off x="0" y="1844405"/>
          <a:ext cx="7176405" cy="5013594"/>
        </p:xfrm>
        <a:graphic>
          <a:graphicData uri="http://schemas.openxmlformats.org/presentationml/2006/ole">
            <p:oleObj spid="_x0000_s3076" r:id="rId3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2125252" y="517428"/>
            <a:ext cx="4995638" cy="90941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3</a:t>
            </a:r>
            <a:r>
              <a:rPr xmlns:mc="http://schemas.openxmlformats.org/markup-compatibility/2006" xmlns:hp="http://schemas.haansoft.com/office/presentation/8.0" kumimoji="1" lang="ko-KR" altLang="en-US" sz="5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학년</a:t>
            </a:r>
            <a:r>
              <a:rPr xmlns:mc="http://schemas.openxmlformats.org/markup-compatibility/2006" xmlns:hp="http://schemas.haansoft.com/office/presentation/8.0" kumimoji="1" lang="en-US" altLang="ko-KR" sz="5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1</a:t>
            </a:r>
            <a:r>
              <a:rPr xmlns:mc="http://schemas.openxmlformats.org/markup-compatibility/2006" xmlns:hp="http://schemas.haansoft.com/office/presentation/8.0" kumimoji="1" lang="ko-KR" altLang="en-US" sz="5400" b="0" i="0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반장현준</a:t>
            </a:r>
            <a:endParaRPr xmlns:mc="http://schemas.openxmlformats.org/markup-compatibility/2006" xmlns:hp="http://schemas.haansoft.com/office/presentation/8.0" kumimoji="1" lang="ko-KR" altLang="en-US" sz="5400" b="0" i="0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pic>
        <p:nvPicPr>
          <p:cNvPr id="3078" name=""/>
          <p:cNvPicPr/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1918434" y="5157648"/>
            <a:ext cx="1080405" cy="7922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79" name=""/>
          <p:cNvPicPr/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4079244" y="3765368"/>
            <a:ext cx="1152432" cy="96011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0" name=""/>
          <p:cNvPicPr/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3512004" y="4458277"/>
            <a:ext cx="495213" cy="7713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1" name=""/>
          <p:cNvPicPr/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1155363" y="1988460"/>
            <a:ext cx="619016" cy="59043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2" name=""/>
          <p:cNvPicPr/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3230493" y="6021403"/>
            <a:ext cx="704696" cy="50475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3" name=""/>
          <p:cNvPicPr/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4367352" y="2046265"/>
            <a:ext cx="676173" cy="59043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4" name=""/>
          <p:cNvPicPr/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10368411" y="4605751"/>
            <a:ext cx="711294" cy="134021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5" name=""/>
          <p:cNvPicPr/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>
            <a:off x="2206542" y="5906214"/>
            <a:ext cx="792297" cy="105210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6" name=""/>
          <p:cNvPicPr/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>
            <a:off x="5951946" y="1942879"/>
            <a:ext cx="1090451" cy="47774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7" name=""/>
          <p:cNvPicPr/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>
            <a:off x="6096000" y="3645081"/>
            <a:ext cx="987244" cy="47612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88" name=""/>
          <p:cNvPicPr/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4662069" y="5661837"/>
            <a:ext cx="785687" cy="66662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2" name=""/>
          <p:cNvPicPr/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2854785" y="3573054"/>
            <a:ext cx="847589" cy="67617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3" name=""/>
          <p:cNvPicPr/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1111915" y="5189877"/>
            <a:ext cx="590437" cy="3999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4" name=""/>
          <p:cNvPicPr/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6384108" y="2780757"/>
            <a:ext cx="655521" cy="42851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5" name=""/>
          <p:cNvPicPr/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1630326" y="2348595"/>
            <a:ext cx="1019004" cy="5047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6" name=""/>
          <p:cNvPicPr/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3863163" y="2564676"/>
            <a:ext cx="2232837" cy="136851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7" name=""/>
          <p:cNvPicPr/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4511406" y="4907094"/>
            <a:ext cx="1440540" cy="97082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8" name=""/>
          <p:cNvPicPr/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>
            <a:off x="261813" y="2514088"/>
            <a:ext cx="2304864" cy="182982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099" name=""/>
          <p:cNvPicPr/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117759" y="5330928"/>
            <a:ext cx="1019004" cy="61901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0" name=""/>
          <p:cNvPicPr/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2726304" y="6191371"/>
            <a:ext cx="704696" cy="66662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1" name=""/>
          <p:cNvPicPr/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3575055" y="6036555"/>
            <a:ext cx="1296486" cy="82144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2" name=""/>
          <p:cNvPicPr/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>
            <a:off x="5807892" y="4509405"/>
            <a:ext cx="720270" cy="86432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3" name=""/>
          <p:cNvPicPr/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2782758" y="2060487"/>
            <a:ext cx="628505" cy="64597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4" name=""/>
          <p:cNvPicPr/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>
            <a:off x="4655460" y="5762160"/>
            <a:ext cx="1944729" cy="119616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8" name=""/>
          <p:cNvPicPr/>
          <p:nvPr/>
        </p:nvPicPr>
        <p:blipFill rotWithShape="1">
          <a:blip r:embed="rId28">
            <a:lum/>
          </a:blip>
          <a:stretch>
            <a:fillRect/>
          </a:stretch>
        </p:blipFill>
        <p:spPr>
          <a:xfrm>
            <a:off x="0" y="5953309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09" name=""/>
          <p:cNvPicPr>
            <a:picLocks noChangeAspect="1"/>
          </p:cNvPicPr>
          <p:nvPr/>
        </p:nvPicPr>
        <p:blipFill rotWithShape="1">
          <a:blip r:embed="rId29">
            <a:lum/>
          </a:blip>
          <a:stretch>
            <a:fillRect/>
          </a:stretch>
        </p:blipFill>
        <p:spPr>
          <a:xfrm>
            <a:off x="10777754" y="4947128"/>
            <a:ext cx="792296" cy="12188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0" name=""/>
          <p:cNvPicPr>
            <a:picLocks noChangeAspect="1"/>
          </p:cNvPicPr>
          <p:nvPr/>
        </p:nvPicPr>
        <p:blipFill rotWithShape="1">
          <a:blip r:embed="rId30">
            <a:lum/>
          </a:blip>
          <a:stretch>
            <a:fillRect/>
          </a:stretch>
        </p:blipFill>
        <p:spPr>
          <a:xfrm>
            <a:off x="10786731" y="5179714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1" name=""/>
          <p:cNvPicPr>
            <a:picLocks noChangeAspect="1"/>
          </p:cNvPicPr>
          <p:nvPr/>
        </p:nvPicPr>
        <p:blipFill rotWithShape="1">
          <a:blip r:embed="rId31">
            <a:lum/>
            <a:extLst>
              <a:ext uri="783A4284-B454-46f5-B8C8-42B5039CE256">
                <hp:hncPhoto xmlns:hp="http://schemas.haansoft.com/office/presentation/8.0">
                  <hd:imgLayer xmlns:hd="http://schemas.haansoft.com/office/drawingml/8.0" r:embed="rId29">
                    <hd:imgEffect xmlns:hd="http://schemas.haansoft.com/office/drawingml/8.0">
                      <hd:artEffectGlowEdges trans="0"/>
                    </hd:imgEffect>
                  </hd:imgLayer>
                </hp:hncPhoto>
              </a:ext>
            </a:extLst>
          </a:blip>
          <a:stretch>
            <a:fillRect/>
          </a:stretch>
        </p:blipFill>
        <p:spPr>
          <a:xfrm>
            <a:off x="0" y="4129858"/>
            <a:ext cx="855348" cy="13158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2" name=""/>
          <p:cNvPicPr>
            <a:picLocks noChangeAspect="1"/>
          </p:cNvPicPr>
          <p:nvPr/>
        </p:nvPicPr>
        <p:blipFill rotWithShape="1">
          <a:blip r:embed="rId32">
            <a:lum/>
          </a:blip>
          <a:stretch>
            <a:fillRect/>
          </a:stretch>
        </p:blipFill>
        <p:spPr>
          <a:xfrm>
            <a:off x="10880943" y="5716600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3" name=""/>
          <p:cNvPicPr>
            <a:picLocks noChangeAspect="1"/>
          </p:cNvPicPr>
          <p:nvPr/>
        </p:nvPicPr>
        <p:blipFill rotWithShape="1">
          <a:blip r:embed="rId33">
            <a:lum/>
          </a:blip>
          <a:stretch>
            <a:fillRect/>
          </a:stretch>
        </p:blipFill>
        <p:spPr>
          <a:xfrm>
            <a:off x="10673838" y="5140384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4" name=""/>
          <p:cNvPicPr>
            <a:picLocks noChangeAspect="1"/>
          </p:cNvPicPr>
          <p:nvPr/>
        </p:nvPicPr>
        <p:blipFill rotWithShape="1">
          <a:blip r:embed="rId34">
            <a:lum/>
          </a:blip>
          <a:stretch>
            <a:fillRect/>
          </a:stretch>
        </p:blipFill>
        <p:spPr>
          <a:xfrm>
            <a:off x="10097622" y="4996330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5" name=""/>
          <p:cNvPicPr>
            <a:picLocks noChangeAspect="1"/>
          </p:cNvPicPr>
          <p:nvPr/>
        </p:nvPicPr>
        <p:blipFill rotWithShape="1">
          <a:blip r:embed="rId35">
            <a:lum/>
          </a:blip>
          <a:stretch>
            <a:fillRect/>
          </a:stretch>
        </p:blipFill>
        <p:spPr>
          <a:xfrm>
            <a:off x="6600189" y="5692281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6" name=""/>
          <p:cNvPicPr>
            <a:picLocks noChangeAspect="1"/>
          </p:cNvPicPr>
          <p:nvPr/>
        </p:nvPicPr>
        <p:blipFill rotWithShape="1">
          <a:blip r:embed="rId36">
            <a:lum/>
          </a:blip>
          <a:stretch>
            <a:fillRect/>
          </a:stretch>
        </p:blipFill>
        <p:spPr>
          <a:xfrm>
            <a:off x="6537138" y="6096147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7" name=""/>
          <p:cNvPicPr>
            <a:picLocks noChangeAspect="1"/>
          </p:cNvPicPr>
          <p:nvPr/>
        </p:nvPicPr>
        <p:blipFill rotWithShape="1">
          <a:blip r:embed="rId37">
            <a:lum/>
            <a:extLst>
              <a:ext uri="783A4284-B454-46f5-B8C8-42B5039CE256">
                <hp:hncPhoto xmlns:hp="http://schemas.haansoft.com/office/presentation/8.0">
                  <hd:imgLayer xmlns:hd="http://schemas.haansoft.com/office/drawingml/8.0" r:embed="rId29">
                    <hd:imgEffect xmlns:hd="http://schemas.haansoft.com/office/drawingml/8.0">
                      <hd:artEffectGlowEdges trans="0"/>
                    </hd:imgEffect>
                  </hd:imgLayer>
                </hp:hncPhoto>
              </a:ext>
            </a:extLst>
          </a:blip>
          <a:stretch>
            <a:fillRect/>
          </a:stretch>
        </p:blipFill>
        <p:spPr>
          <a:xfrm>
            <a:off x="1342218" y="4437378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8" name=""/>
          <p:cNvPicPr>
            <a:picLocks noChangeAspect="1"/>
          </p:cNvPicPr>
          <p:nvPr/>
        </p:nvPicPr>
        <p:blipFill rotWithShape="1">
          <a:blip r:embed="rId38">
            <a:lum/>
          </a:blip>
          <a:stretch>
            <a:fillRect/>
          </a:stretch>
        </p:blipFill>
        <p:spPr>
          <a:xfrm>
            <a:off x="6096000" y="5517783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9" name=""/>
          <p:cNvPicPr/>
          <p:nvPr/>
        </p:nvPicPr>
        <p:blipFill rotWithShape="1">
          <a:blip r:embed="rId39">
            <a:lum/>
          </a:blip>
          <a:stretch>
            <a:fillRect/>
          </a:stretch>
        </p:blipFill>
        <p:spPr>
          <a:xfrm>
            <a:off x="693975" y="5953309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0" name=""/>
          <p:cNvPicPr/>
          <p:nvPr/>
        </p:nvPicPr>
        <p:blipFill rotWithShape="1">
          <a:blip r:embed="rId40">
            <a:lum/>
          </a:blip>
          <a:stretch>
            <a:fillRect/>
          </a:stretch>
        </p:blipFill>
        <p:spPr>
          <a:xfrm>
            <a:off x="10777755" y="2524309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1" name=""/>
          <p:cNvPicPr/>
          <p:nvPr/>
        </p:nvPicPr>
        <p:blipFill rotWithShape="1">
          <a:blip r:embed="rId41">
            <a:lum/>
            <a:extLst>
              <a:ext uri="783A4284-B454-46f5-B8C8-42B5039CE256">
                <hp:hncPhoto xmlns:hp="http://schemas.haansoft.com/office/presentation/8.0">
                  <hd:imgLayer xmlns:hd="http://schemas.haansoft.com/office/drawingml/8.0" r:embed="rId28">
                    <hd:imgEffect xmlns:hd="http://schemas.haansoft.com/office/drawingml/8.0">
                      <hd:artEffectGlowEdges trans="0"/>
                    </hd:imgEffect>
                  </hd:imgLayer>
                </hp:hncPhoto>
              </a:ext>
            </a:extLst>
          </a:blip>
          <a:stretch>
            <a:fillRect/>
          </a:stretch>
        </p:blipFill>
        <p:spPr>
          <a:xfrm>
            <a:off x="482137" y="4613092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2" name=""/>
          <p:cNvPicPr/>
          <p:nvPr/>
        </p:nvPicPr>
        <p:blipFill rotWithShape="1">
          <a:blip r:embed="rId42">
            <a:lum/>
          </a:blip>
          <a:stretch>
            <a:fillRect/>
          </a:stretch>
        </p:blipFill>
        <p:spPr>
          <a:xfrm>
            <a:off x="10160673" y="2908764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3" name=""/>
          <p:cNvPicPr/>
          <p:nvPr/>
        </p:nvPicPr>
        <p:blipFill rotWithShape="1">
          <a:blip r:embed="rId43">
            <a:lum/>
          </a:blip>
          <a:stretch>
            <a:fillRect/>
          </a:stretch>
        </p:blipFill>
        <p:spPr>
          <a:xfrm>
            <a:off x="10308970" y="4061196"/>
            <a:ext cx="1076161" cy="90469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4" name=""/>
          <p:cNvPicPr/>
          <p:nvPr/>
        </p:nvPicPr>
        <p:blipFill rotWithShape="1">
          <a:blip r:embed="rId44">
            <a:lum/>
          </a:blip>
          <a:stretch>
            <a:fillRect/>
          </a:stretch>
        </p:blipFill>
        <p:spPr>
          <a:xfrm>
            <a:off x="1630326" y="5805891"/>
            <a:ext cx="792297" cy="105210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  <p:pic>
        <p:nvPicPr>
          <p:cNvPr id="3125" name=""/>
          <p:cNvPicPr/>
          <p:nvPr/>
        </p:nvPicPr>
        <p:blipFill rotWithShape="1">
          <a:blip r:embed="rId45">
            <a:lum/>
          </a:blip>
          <a:stretch>
            <a:fillRect/>
          </a:stretch>
        </p:blipFill>
        <p:spPr>
          <a:xfrm>
            <a:off x="2782758" y="5805891"/>
            <a:ext cx="704696" cy="66662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Times New Roman"/>
      </a:majorFont>
      <a:minorFont>
        <a:latin typeface="Calibri"/>
        <a:ea typeface="Calibri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</ep:Words>
  <ep:PresentationFormat>화면 슬라이드 쇼(4:3)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/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2026-06-12T05:34:41.825</dcterms:modified>
  <cp:revision>3</cp:revision>
  <dc:title>슬라이드 1</dc:title>
  <cp:version>0906.0100.01</cp:version>
</cp:coreProperties>
</file>