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8399" r:id="rId2"/>
    <p:sldMasterId id="2147488423" r:id="rId3"/>
    <p:sldMasterId id="2147488435" r:id="rId4"/>
    <p:sldMasterId id="2147488447" r:id="rId5"/>
    <p:sldMasterId id="2147488459" r:id="rId6"/>
  </p:sldMasterIdLst>
  <p:notesMasterIdLst>
    <p:notesMasterId r:id="rId84"/>
  </p:notesMasterIdLst>
  <p:sldIdLst>
    <p:sldId id="256" r:id="rId7"/>
    <p:sldId id="5380" r:id="rId8"/>
    <p:sldId id="9808" r:id="rId9"/>
    <p:sldId id="9836" r:id="rId10"/>
    <p:sldId id="11460" r:id="rId11"/>
    <p:sldId id="11461" r:id="rId12"/>
    <p:sldId id="11462" r:id="rId13"/>
    <p:sldId id="11463" r:id="rId14"/>
    <p:sldId id="11464" r:id="rId15"/>
    <p:sldId id="11465" r:id="rId16"/>
    <p:sldId id="11466" r:id="rId17"/>
    <p:sldId id="11467" r:id="rId18"/>
    <p:sldId id="11468" r:id="rId19"/>
    <p:sldId id="11469" r:id="rId20"/>
    <p:sldId id="11470" r:id="rId21"/>
    <p:sldId id="11471" r:id="rId22"/>
    <p:sldId id="11472" r:id="rId23"/>
    <p:sldId id="11473" r:id="rId24"/>
    <p:sldId id="11474" r:id="rId25"/>
    <p:sldId id="11475" r:id="rId26"/>
    <p:sldId id="11476" r:id="rId27"/>
    <p:sldId id="11477" r:id="rId28"/>
    <p:sldId id="11478" r:id="rId29"/>
    <p:sldId id="11479" r:id="rId30"/>
    <p:sldId id="11480" r:id="rId31"/>
    <p:sldId id="11484" r:id="rId32"/>
    <p:sldId id="11485" r:id="rId33"/>
    <p:sldId id="11486" r:id="rId34"/>
    <p:sldId id="11487" r:id="rId35"/>
    <p:sldId id="11488" r:id="rId36"/>
    <p:sldId id="11492" r:id="rId37"/>
    <p:sldId id="11493" r:id="rId38"/>
    <p:sldId id="11494" r:id="rId39"/>
    <p:sldId id="11495" r:id="rId40"/>
    <p:sldId id="11496" r:id="rId41"/>
    <p:sldId id="11497" r:id="rId42"/>
    <p:sldId id="11498" r:id="rId43"/>
    <p:sldId id="11499" r:id="rId44"/>
    <p:sldId id="11500" r:id="rId45"/>
    <p:sldId id="8834" r:id="rId46"/>
    <p:sldId id="8835" r:id="rId47"/>
    <p:sldId id="8836" r:id="rId48"/>
    <p:sldId id="356" r:id="rId49"/>
    <p:sldId id="8517" r:id="rId50"/>
    <p:sldId id="7607" r:id="rId51"/>
    <p:sldId id="11452" r:id="rId52"/>
    <p:sldId id="11501" r:id="rId53"/>
    <p:sldId id="11502" r:id="rId54"/>
    <p:sldId id="11503" r:id="rId55"/>
    <p:sldId id="11504" r:id="rId56"/>
    <p:sldId id="11505" r:id="rId57"/>
    <p:sldId id="11107" r:id="rId58"/>
    <p:sldId id="11395" r:id="rId59"/>
    <p:sldId id="11520" r:id="rId60"/>
    <p:sldId id="11516" r:id="rId61"/>
    <p:sldId id="11521" r:id="rId62"/>
    <p:sldId id="11517" r:id="rId63"/>
    <p:sldId id="11522" r:id="rId64"/>
    <p:sldId id="11518" r:id="rId65"/>
    <p:sldId id="11523" r:id="rId66"/>
    <p:sldId id="11519" r:id="rId67"/>
    <p:sldId id="11524" r:id="rId68"/>
    <p:sldId id="11453" r:id="rId69"/>
    <p:sldId id="11506" r:id="rId70"/>
    <p:sldId id="11507" r:id="rId71"/>
    <p:sldId id="11508" r:id="rId72"/>
    <p:sldId id="11509" r:id="rId73"/>
    <p:sldId id="11510" r:id="rId74"/>
    <p:sldId id="11511" r:id="rId75"/>
    <p:sldId id="11512" r:id="rId76"/>
    <p:sldId id="11513" r:id="rId77"/>
    <p:sldId id="11514" r:id="rId78"/>
    <p:sldId id="11515" r:id="rId79"/>
    <p:sldId id="9615" r:id="rId80"/>
    <p:sldId id="9806" r:id="rId81"/>
    <p:sldId id="9807" r:id="rId82"/>
    <p:sldId id="9809" r:id="rId8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93C5438-8C82-4CC1-B732-23181CFA3506}">
          <p14:sldIdLst>
            <p14:sldId id="256"/>
            <p14:sldId id="5380"/>
            <p14:sldId id="9808"/>
            <p14:sldId id="9836"/>
            <p14:sldId id="11460"/>
            <p14:sldId id="11461"/>
            <p14:sldId id="11462"/>
            <p14:sldId id="11463"/>
            <p14:sldId id="11464"/>
            <p14:sldId id="11465"/>
            <p14:sldId id="11466"/>
            <p14:sldId id="11467"/>
            <p14:sldId id="11468"/>
            <p14:sldId id="11469"/>
            <p14:sldId id="11470"/>
            <p14:sldId id="11471"/>
            <p14:sldId id="11472"/>
            <p14:sldId id="11473"/>
            <p14:sldId id="11474"/>
            <p14:sldId id="11475"/>
            <p14:sldId id="11476"/>
            <p14:sldId id="11477"/>
            <p14:sldId id="11478"/>
            <p14:sldId id="11479"/>
            <p14:sldId id="11480"/>
            <p14:sldId id="11484"/>
            <p14:sldId id="11485"/>
            <p14:sldId id="11486"/>
            <p14:sldId id="11487"/>
            <p14:sldId id="11488"/>
            <p14:sldId id="11492"/>
            <p14:sldId id="11493"/>
            <p14:sldId id="11494"/>
            <p14:sldId id="11495"/>
            <p14:sldId id="11496"/>
            <p14:sldId id="11497"/>
            <p14:sldId id="11498"/>
            <p14:sldId id="11499"/>
            <p14:sldId id="11500"/>
            <p14:sldId id="8834"/>
            <p14:sldId id="8835"/>
            <p14:sldId id="8836"/>
            <p14:sldId id="356"/>
            <p14:sldId id="8517"/>
            <p14:sldId id="7607"/>
            <p14:sldId id="11452"/>
            <p14:sldId id="11501"/>
            <p14:sldId id="11502"/>
            <p14:sldId id="11503"/>
            <p14:sldId id="11504"/>
            <p14:sldId id="11505"/>
            <p14:sldId id="11107"/>
            <p14:sldId id="11395"/>
            <p14:sldId id="11520"/>
            <p14:sldId id="11516"/>
            <p14:sldId id="11521"/>
            <p14:sldId id="11517"/>
            <p14:sldId id="11522"/>
            <p14:sldId id="11518"/>
            <p14:sldId id="11523"/>
            <p14:sldId id="11519"/>
            <p14:sldId id="11524"/>
            <p14:sldId id="11453"/>
            <p14:sldId id="11506"/>
            <p14:sldId id="11507"/>
            <p14:sldId id="11508"/>
            <p14:sldId id="11509"/>
            <p14:sldId id="11510"/>
            <p14:sldId id="11511"/>
            <p14:sldId id="11512"/>
            <p14:sldId id="11513"/>
            <p14:sldId id="11514"/>
            <p14:sldId id="11515"/>
            <p14:sldId id="9615"/>
            <p14:sldId id="9806"/>
            <p14:sldId id="9807"/>
            <p14:sldId id="98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shia1004@gmail.com" initials="e" lastIdx="1" clrIdx="0">
    <p:extLst>
      <p:ext uri="{19B8F6BF-5375-455C-9EA6-DF929625EA0E}">
        <p15:presenceInfo xmlns:p15="http://schemas.microsoft.com/office/powerpoint/2012/main" userId="27789a781cc647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FF"/>
    <a:srgbClr val="FFCCFF"/>
    <a:srgbClr val="D8F1F2"/>
    <a:srgbClr val="FFCC66"/>
    <a:srgbClr val="CCFFFF"/>
    <a:srgbClr val="C7D8C3"/>
    <a:srgbClr val="D2D7EC"/>
    <a:srgbClr val="CC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31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996AD-F668-4828-967E-6484C7C6C183}" type="datetimeFigureOut">
              <a:rPr lang="ko-KR" altLang="en-US" smtClean="0"/>
              <a:t>2026-06-10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75C7E-C869-44E7-A7E6-E2B4E44B6A2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927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330-4447-4881-B0C9-39282D753E45}" type="datetimeFigureOut">
              <a:rPr lang="ko-KR" altLang="en-US" smtClean="0"/>
              <a:t>2026-06-10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2EED-D49B-42D8-A273-941670C94A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785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330-4447-4881-B0C9-39282D753E45}" type="datetimeFigureOut">
              <a:rPr lang="ko-KR" altLang="en-US" smtClean="0"/>
              <a:t>2026-06-10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2EED-D49B-42D8-A273-941670C94A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603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330-4447-4881-B0C9-39282D753E45}" type="datetimeFigureOut">
              <a:rPr lang="ko-KR" altLang="en-US" smtClean="0"/>
              <a:t>2026-06-10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2EED-D49B-42D8-A273-941670C94A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4976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3AD6-F277-4F5E-8DB9-3D73EFD4ED2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72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7C7BB-4EE6-4F5E-8C92-04A57A1A9C3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08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87B90-6CCE-41F8-B489-2082C0A3CAB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34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79BD-40AD-4F72-88EF-F68796BBB0F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63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C262B-1E01-4B5B-9EB0-50041F43176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00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582E1-9850-4EEE-918F-7CD8BCADB2D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8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A0EC5-F907-4781-8CD0-5C43F5AE5F3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73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A4803-6B17-4D14-BCB0-8B9024B1D1F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4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330-4447-4881-B0C9-39282D753E45}" type="datetimeFigureOut">
              <a:rPr lang="ko-KR" altLang="en-US" smtClean="0"/>
              <a:t>2026-06-10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2EED-D49B-42D8-A273-941670C94A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1125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E9125-7394-494E-A912-C1588014C0D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02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72155-3A8C-4EB0-8D56-5C5EFED6545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64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9968C-6726-4F3C-AE01-1A35D64FFCF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13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F997D-DD46-4B9C-9F28-C3090BADBF8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44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F602A-9217-444C-880B-00FF0F96660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05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F29EF-B668-4AB4-BA70-F60BACDA930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51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1901A-6D7A-4538-8200-712015F8A35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92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A28D8-8CE4-456A-AFD7-B955A1D4613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54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6A67F-CC3A-4EED-90B0-6FD9D3E8D77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22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A3F74-A23F-4656-9458-EC928EA6D99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9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330-4447-4881-B0C9-39282D753E45}" type="datetimeFigureOut">
              <a:rPr lang="ko-KR" altLang="en-US" smtClean="0"/>
              <a:t>2026-06-10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2EED-D49B-42D8-A273-941670C94A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9161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1580F-74E6-4C93-8BA2-A4AAB332FF7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59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C1CF6-81A7-46E9-8478-88F83F9CDD8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09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374B1-AA49-42E5-892B-66343A1033C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70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9C5C6-56A6-47DA-A953-B6E3FF805CB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59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917B5-A1B4-41E1-8828-60C8D9003B9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11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B4D43-FBAB-477C-A9D8-51E43A030CE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2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E97DE-9C6B-4E93-91EE-BB1F3B302BC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8BC4A-B575-4ED8-9D2E-6FF708BD61D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43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EDFD0-7406-438F-9ED9-1BD74BE0954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97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B4765-C1FA-4365-8EBA-56CAB78BE3D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9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330-4447-4881-B0C9-39282D753E45}" type="datetimeFigureOut">
              <a:rPr lang="ko-KR" altLang="en-US" smtClean="0"/>
              <a:t>2026-06-10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2EED-D49B-42D8-A273-941670C94A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62789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FBD62-E87A-4F1B-A6DF-B6F083465E3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27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73A7B-079F-4863-9A6A-383BF0F98C0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78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5A89C-0AA0-4746-88D3-B051FBBAB77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993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DF52A-EFBF-4F38-869D-3B74C596183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86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69B05-08CE-496E-939C-1B547CED827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11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F7564-37AA-4BED-9FCE-528BD1E9AB9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717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C89F7-0106-473A-A054-522D37CD422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7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5773A-641F-4420-BB8A-6AFCE8972D0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058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41802-6C45-43D1-921A-B1EAA54385D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40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7C00A-7021-4994-B4CA-64B43C3D59F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6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330-4447-4881-B0C9-39282D753E45}" type="datetimeFigureOut">
              <a:rPr lang="ko-KR" altLang="en-US" smtClean="0"/>
              <a:t>2026-06-10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2EED-D49B-42D8-A273-941670C94A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52423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5A491-0D81-4A8A-A028-DC5D9542736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355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918C0-DE7D-498D-9E36-83E799138A9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914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EA964-1A75-46AC-8D28-2B2B7BE5AE8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9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3E835-0FC6-4146-AA41-E3B1D15F1DA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856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CE3DF-924E-44CA-8A1E-2620C5FFF9C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297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AF582-ADEB-40FF-8E8A-EAD5D6D0DC2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739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D76E5-E555-4347-922E-47849D0412F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828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E6F92-841D-4E6B-8630-FA83647782A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48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99F18-87D2-4E0B-9A1F-B79AFB7E037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860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E88B7-406F-4903-B71A-2ADE522DDF9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5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330-4447-4881-B0C9-39282D753E45}" type="datetimeFigureOut">
              <a:rPr lang="ko-KR" altLang="en-US" smtClean="0"/>
              <a:t>2026-06-10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2EED-D49B-42D8-A273-941670C94A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212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A658E-B9B7-47E9-86AD-FC3F26D17B3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358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BEA89-3D17-4BC1-8230-3228DD9BD18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558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5CB14-73BD-4D9F-95C6-189E5A5FB98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106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61FBA-8579-4F83-AC25-446B8A0EA7A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361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49742-391A-4295-9AD0-9A7B79AB82D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193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559C0-DDAA-420A-AFD5-E218DE567DB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931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FA674-4929-4E32-A7DD-C9F744F6B45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7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330-4447-4881-B0C9-39282D753E45}" type="datetimeFigureOut">
              <a:rPr lang="ko-KR" altLang="en-US" smtClean="0"/>
              <a:t>2026-06-10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2EED-D49B-42D8-A273-941670C94A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402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330-4447-4881-B0C9-39282D753E45}" type="datetimeFigureOut">
              <a:rPr lang="ko-KR" altLang="en-US" smtClean="0"/>
              <a:t>2026-06-10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2EED-D49B-42D8-A273-941670C94A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309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A330-4447-4881-B0C9-39282D753E45}" type="datetimeFigureOut">
              <a:rPr lang="ko-KR" altLang="en-US" smtClean="0"/>
              <a:t>2026-06-10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2EED-D49B-42D8-A273-941670C94A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21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6A330-4447-4881-B0C9-39282D753E45}" type="datetimeFigureOut">
              <a:rPr lang="ko-KR" altLang="en-US" smtClean="0"/>
              <a:t>2026-06-10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02EED-D49B-42D8-A273-941670C94A8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506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45B7C1-2AC6-4ED6-8D24-723DD65F1871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0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00" r:id="rId1"/>
    <p:sldLayoutId id="2147488401" r:id="rId2"/>
    <p:sldLayoutId id="2147488402" r:id="rId3"/>
    <p:sldLayoutId id="2147488403" r:id="rId4"/>
    <p:sldLayoutId id="2147488404" r:id="rId5"/>
    <p:sldLayoutId id="2147488405" r:id="rId6"/>
    <p:sldLayoutId id="2147488406" r:id="rId7"/>
    <p:sldLayoutId id="2147488407" r:id="rId8"/>
    <p:sldLayoutId id="2147488408" r:id="rId9"/>
    <p:sldLayoutId id="2147488409" r:id="rId10"/>
    <p:sldLayoutId id="214748841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E07E5E-86B0-4E4F-8475-AD9ACEC30F01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3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24" r:id="rId1"/>
    <p:sldLayoutId id="2147488425" r:id="rId2"/>
    <p:sldLayoutId id="2147488426" r:id="rId3"/>
    <p:sldLayoutId id="2147488427" r:id="rId4"/>
    <p:sldLayoutId id="2147488428" r:id="rId5"/>
    <p:sldLayoutId id="2147488429" r:id="rId6"/>
    <p:sldLayoutId id="2147488430" r:id="rId7"/>
    <p:sldLayoutId id="2147488431" r:id="rId8"/>
    <p:sldLayoutId id="2147488432" r:id="rId9"/>
    <p:sldLayoutId id="2147488433" r:id="rId10"/>
    <p:sldLayoutId id="214748843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E9E020-63B8-4349-A131-D55FF0936979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6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36" r:id="rId1"/>
    <p:sldLayoutId id="2147488437" r:id="rId2"/>
    <p:sldLayoutId id="2147488438" r:id="rId3"/>
    <p:sldLayoutId id="2147488439" r:id="rId4"/>
    <p:sldLayoutId id="2147488440" r:id="rId5"/>
    <p:sldLayoutId id="2147488441" r:id="rId6"/>
    <p:sldLayoutId id="2147488442" r:id="rId7"/>
    <p:sldLayoutId id="2147488443" r:id="rId8"/>
    <p:sldLayoutId id="2147488444" r:id="rId9"/>
    <p:sldLayoutId id="2147488445" r:id="rId10"/>
    <p:sldLayoutId id="214748844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28838F-5E72-4C05-9EFF-06CD7A948F73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7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48" r:id="rId1"/>
    <p:sldLayoutId id="2147488449" r:id="rId2"/>
    <p:sldLayoutId id="2147488450" r:id="rId3"/>
    <p:sldLayoutId id="2147488451" r:id="rId4"/>
    <p:sldLayoutId id="2147488452" r:id="rId5"/>
    <p:sldLayoutId id="2147488453" r:id="rId6"/>
    <p:sldLayoutId id="2147488454" r:id="rId7"/>
    <p:sldLayoutId id="2147488455" r:id="rId8"/>
    <p:sldLayoutId id="2147488456" r:id="rId9"/>
    <p:sldLayoutId id="2147488457" r:id="rId10"/>
    <p:sldLayoutId id="214748845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585156-A528-4360-9434-6767D829C55B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8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60" r:id="rId1"/>
    <p:sldLayoutId id="2147488461" r:id="rId2"/>
    <p:sldLayoutId id="2147488462" r:id="rId3"/>
    <p:sldLayoutId id="2147488463" r:id="rId4"/>
    <p:sldLayoutId id="2147488464" r:id="rId5"/>
    <p:sldLayoutId id="2147488465" r:id="rId6"/>
    <p:sldLayoutId id="2147488466" r:id="rId7"/>
    <p:sldLayoutId id="2147488467" r:id="rId8"/>
    <p:sldLayoutId id="2147488468" r:id="rId9"/>
    <p:sldLayoutId id="2147488469" r:id="rId10"/>
    <p:sldLayoutId id="214748847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6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6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6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6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6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6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6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6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6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6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03009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4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1022684"/>
            <a:ext cx="12192000" cy="696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감사와 찬양 드리며 주 앞에</a:t>
            </a: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68542"/>
            <a:ext cx="12192000" cy="6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감사와 찬양 드리며 주 앞에</a:t>
            </a:r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2605"/>
            <a:ext cx="12192000" cy="699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감사와 찬양 드리며 주 앞에</a:t>
            </a:r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2" y="-1010652"/>
            <a:ext cx="12192000" cy="699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감사와 찬양 드리며 주 앞에</a:t>
            </a:r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79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감사와 찬양 드리며 주 앞에</a:t>
            </a:r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10.</a:t>
            </a:r>
            <a:r>
              <a:rPr lang="ko-KR" altLang="en-US" sz="1467">
                <a:solidFill>
                  <a:srgbClr val="FF0000"/>
                </a:solidFill>
              </a:rPr>
              <a:t>예수 하나님 독생자 만유의</a:t>
            </a: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50805" y="1908556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타이틀고딕4" panose="02020600000000000000" pitchFamily="18" charset="-127"/>
                <a:ea typeface="a타이틀고딕4" panose="02020600000000000000" pitchFamily="18" charset="-127"/>
              </a:rPr>
              <a:t>2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타이틀고딕4" panose="02020600000000000000" pitchFamily="18" charset="-127"/>
              <a:ea typeface="a타이틀고딕4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1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998621"/>
            <a:ext cx="12192000" cy="700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감사와 찬양 드리며 주 앞에</a:t>
            </a:r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10.</a:t>
            </a:r>
            <a:r>
              <a:rPr lang="ko-KR" altLang="en-US" sz="1467">
                <a:solidFill>
                  <a:srgbClr val="FF0000"/>
                </a:solidFill>
              </a:rPr>
              <a:t>예수 하나님 독생자 만유의</a:t>
            </a: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646084" y="1463388"/>
            <a:ext cx="808235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타이틀고딕4" panose="02020600000000000000" pitchFamily="18" charset="-127"/>
                <a:ea typeface="a타이틀고딕4" panose="02020600000000000000" pitchFamily="18" charset="-127"/>
              </a:rPr>
              <a:t>그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타이틀고딕4" panose="02020600000000000000" pitchFamily="18" charset="-127"/>
              <a:ea typeface="a타이틀고딕4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5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980574"/>
            <a:ext cx="12192000" cy="699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감사와 찬양 드리며 주 앞에</a:t>
            </a:r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12.</a:t>
            </a:r>
            <a:r>
              <a:rPr lang="ko-KR" altLang="en-US" sz="1467">
                <a:solidFill>
                  <a:srgbClr val="FF0000"/>
                </a:solidFill>
              </a:rPr>
              <a:t>나팔소리로 찬양하며 비파와</a:t>
            </a: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980574"/>
            <a:ext cx="12192000" cy="699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감사와 찬양 드리며 주 앞에</a:t>
            </a:r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12.</a:t>
            </a:r>
            <a:r>
              <a:rPr lang="ko-KR" altLang="en-US" sz="1467">
                <a:solidFill>
                  <a:srgbClr val="FF0000"/>
                </a:solidFill>
              </a:rPr>
              <a:t>나팔소리로 찬양하며 비파와</a:t>
            </a:r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8" y="-950494"/>
            <a:ext cx="12192000" cy="698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감사와 찬양 드리며 주 앞에</a:t>
            </a:r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14.</a:t>
            </a:r>
            <a:r>
              <a:rPr lang="ko-KR" altLang="en-US" sz="1467">
                <a:solidFill>
                  <a:srgbClr val="FF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995993"/>
            <a:ext cx="12192000" cy="696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감사와 찬양 드리며 주 앞에</a:t>
            </a:r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14.</a:t>
            </a:r>
            <a:r>
              <a:rPr lang="ko-KR" altLang="en-US" sz="1467">
                <a:solidFill>
                  <a:srgbClr val="FF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6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92" y="967997"/>
            <a:ext cx="6352016" cy="38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74558"/>
            <a:ext cx="12192000" cy="69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감사와 찬양 드리며 주 앞에</a:t>
            </a:r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14.</a:t>
            </a:r>
            <a:r>
              <a:rPr lang="ko-KR" altLang="en-US" sz="1467">
                <a:solidFill>
                  <a:srgbClr val="FF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914400"/>
            <a:ext cx="12192000" cy="695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감사와 찬양 드리며 주 앞에</a:t>
            </a:r>
          </a:p>
        </p:txBody>
      </p:sp>
      <p:sp>
        <p:nvSpPr>
          <p:cNvPr id="184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184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184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14.</a:t>
            </a:r>
            <a:r>
              <a:rPr lang="ko-KR" altLang="en-US" sz="1467">
                <a:solidFill>
                  <a:srgbClr val="FF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950495"/>
            <a:ext cx="12192000" cy="699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감사와 찬양 드리며 주 앞에</a:t>
            </a:r>
          </a:p>
        </p:txBody>
      </p:sp>
      <p:sp>
        <p:nvSpPr>
          <p:cNvPr id="194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194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1946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14.</a:t>
            </a:r>
            <a:r>
              <a:rPr lang="ko-KR" altLang="en-US" sz="1467">
                <a:solidFill>
                  <a:srgbClr val="FF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346288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날이 저물어 갈 때 빈 들에서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우리 모인 이곳에 주님 함께</a:t>
            </a:r>
          </a:p>
        </p:txBody>
      </p:sp>
      <p:sp>
        <p:nvSpPr>
          <p:cNvPr id="20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15.</a:t>
            </a:r>
            <a:r>
              <a:rPr lang="ko-KR" altLang="en-US" sz="1467">
                <a:solidFill>
                  <a:srgbClr val="000000"/>
                </a:solidFill>
              </a:rPr>
              <a:t>주가 일하시네 주가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61258" y="1860430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타이틀고딕4" panose="02020600000000000000" pitchFamily="18" charset="-127"/>
                <a:ea typeface="a타이틀고딕4" panose="02020600000000000000" pitchFamily="18" charset="-127"/>
              </a:rPr>
              <a:t>1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타이틀고딕4" panose="02020600000000000000" pitchFamily="18" charset="-127"/>
              <a:ea typeface="a타이틀고딕4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59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28700"/>
            <a:ext cx="12192000" cy="709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날이 저물어 갈 때 빈 들에서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우리 모인 이곳에 주님 함께</a:t>
            </a:r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15.</a:t>
            </a:r>
            <a:r>
              <a:rPr lang="ko-KR" altLang="en-US" sz="1467">
                <a:solidFill>
                  <a:srgbClr val="000000"/>
                </a:solidFill>
              </a:rPr>
              <a:t>주가 일하시네 주가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998621"/>
            <a:ext cx="12192000" cy="695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날이 저물어 갈 때 빈 들에서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우리 모인 이곳에 주님 함께</a:t>
            </a:r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15.</a:t>
            </a:r>
            <a:r>
              <a:rPr lang="ko-KR" altLang="en-US" sz="1467">
                <a:solidFill>
                  <a:srgbClr val="000000"/>
                </a:solidFill>
              </a:rPr>
              <a:t>주가 일하시네 주가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" y="-1040732"/>
            <a:ext cx="12192000" cy="703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날이 저물어 갈 때 빈 들에서</a:t>
            </a:r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우리 모인 이곳에 주님 함께</a:t>
            </a: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15.</a:t>
            </a:r>
            <a:r>
              <a:rPr lang="ko-KR" altLang="en-US" sz="1467">
                <a:solidFill>
                  <a:srgbClr val="000000"/>
                </a:solidFill>
              </a:rPr>
              <a:t>주가 일하시네 주가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2526"/>
            <a:ext cx="12192000" cy="695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날이 저물어 갈 때 빈 들에서</a:t>
            </a:r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우리 모인 이곳에 주님 함께</a:t>
            </a: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15.</a:t>
            </a:r>
            <a:r>
              <a:rPr lang="ko-KR" altLang="en-US" sz="1467">
                <a:solidFill>
                  <a:srgbClr val="000000"/>
                </a:solidFill>
              </a:rPr>
              <a:t>주가 일하시네 주가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773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날이 저물어 갈 때 빈 들에서</a:t>
            </a:r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9.</a:t>
            </a:r>
            <a:r>
              <a:rPr lang="ko-KR" altLang="en-US" sz="1467">
                <a:solidFill>
                  <a:srgbClr val="FF0000"/>
                </a:solidFill>
              </a:rPr>
              <a:t>우리 모인 이곳에 주님 함께</a:t>
            </a: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15.</a:t>
            </a:r>
            <a:r>
              <a:rPr lang="ko-KR" altLang="en-US" sz="1467">
                <a:solidFill>
                  <a:srgbClr val="000000"/>
                </a:solidFill>
              </a:rPr>
              <a:t>주가 일하시네 주가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86800" y="1908556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타이틀고딕4" panose="02020600000000000000" pitchFamily="18" charset="-127"/>
                <a:ea typeface="a타이틀고딕4" panose="02020600000000000000" pitchFamily="18" charset="-127"/>
              </a:rPr>
              <a:t>2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타이틀고딕4" panose="02020600000000000000" pitchFamily="18" charset="-127"/>
              <a:ea typeface="a타이틀고딕4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3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1040732"/>
            <a:ext cx="12192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날이 저물어 갈 때 빈 들에서</a:t>
            </a:r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9.</a:t>
            </a:r>
            <a:r>
              <a:rPr lang="ko-KR" altLang="en-US" sz="1467">
                <a:solidFill>
                  <a:srgbClr val="FF0000"/>
                </a:solidFill>
              </a:rPr>
              <a:t>우리 모인 이곳에 주님 함께</a:t>
            </a: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15.</a:t>
            </a:r>
            <a:r>
              <a:rPr lang="ko-KR" altLang="en-US" sz="1467">
                <a:solidFill>
                  <a:srgbClr val="000000"/>
                </a:solidFill>
              </a:rPr>
              <a:t>주가 일하시네 주가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0" y="164224"/>
            <a:ext cx="12192000" cy="45935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a시월구일3" panose="02020600000000000000" pitchFamily="18" charset="-127"/>
                <a:ea typeface="a시월구일3" panose="02020600000000000000" pitchFamily="18" charset="-127"/>
              </a:rPr>
              <a:t>지금은 예배를 위해서 기도하는 시간입니다</a:t>
            </a:r>
            <a:r>
              <a:rPr lang="en-US" altLang="ko-KR" sz="40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a시월구일3" panose="02020600000000000000" pitchFamily="18" charset="-127"/>
                <a:ea typeface="a시월구일3" panose="02020600000000000000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sz="15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a시월구일3" panose="02020600000000000000" pitchFamily="18" charset="-127"/>
                <a:ea typeface="a시월구일3" panose="02020600000000000000" pitchFamily="18" charset="-127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altLang="ko-KR" sz="35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a시월구일3" panose="02020600000000000000" pitchFamily="18" charset="-127"/>
                <a:ea typeface="a시월구일3" panose="02020600000000000000" pitchFamily="18" charset="-127"/>
              </a:rPr>
              <a:t>     1. </a:t>
            </a:r>
            <a:r>
              <a:rPr lang="ko-KR" altLang="en-US" sz="35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a시월구일3" panose="02020600000000000000" pitchFamily="18" charset="-127"/>
                <a:ea typeface="a시월구일3" panose="02020600000000000000" pitchFamily="18" charset="-127"/>
              </a:rPr>
              <a:t>모든 성도들이 예배에 집중할 수 있도록</a:t>
            </a:r>
            <a:endParaRPr lang="en-US" altLang="ko-KR" sz="35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a시월구일3" panose="02020600000000000000" pitchFamily="18" charset="-127"/>
              <a:ea typeface="a시월구일3" panose="02020600000000000000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5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a시월구일3" panose="02020600000000000000" pitchFamily="18" charset="-127"/>
                <a:ea typeface="a시월구일3" panose="02020600000000000000" pitchFamily="18" charset="-127"/>
              </a:rPr>
              <a:t>     2. </a:t>
            </a:r>
            <a:r>
              <a:rPr lang="ko-KR" altLang="en-US" sz="35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a시월구일3" panose="02020600000000000000" pitchFamily="18" charset="-127"/>
                <a:ea typeface="a시월구일3" panose="02020600000000000000" pitchFamily="18" charset="-127"/>
              </a:rPr>
              <a:t>모든 순서를 통해 하나님을 만나는 시간이 되도록</a:t>
            </a:r>
            <a:endParaRPr lang="en-US" altLang="ko-KR" sz="35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a시월구일3" panose="02020600000000000000" pitchFamily="18" charset="-127"/>
              <a:ea typeface="a시월구일3" panose="02020600000000000000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5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a시월구일3" panose="02020600000000000000" pitchFamily="18" charset="-127"/>
                <a:ea typeface="a시월구일3" panose="02020600000000000000" pitchFamily="18" charset="-127"/>
              </a:rPr>
              <a:t>     3. </a:t>
            </a:r>
            <a:r>
              <a:rPr lang="ko-KR" altLang="en-US" sz="35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a시월구일3" panose="02020600000000000000" pitchFamily="18" charset="-127"/>
                <a:ea typeface="a시월구일3" panose="02020600000000000000" pitchFamily="18" charset="-127"/>
              </a:rPr>
              <a:t>말씀을 선포하는 목사님에게 성령이 함께 하시도록</a:t>
            </a:r>
            <a:endParaRPr lang="en-US" altLang="ko-KR" sz="35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a시월구일3" panose="02020600000000000000" pitchFamily="18" charset="-127"/>
              <a:ea typeface="a시월구일3" panose="02020600000000000000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5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a시월구일3" panose="02020600000000000000" pitchFamily="18" charset="-127"/>
                <a:ea typeface="a시월구일3" panose="02020600000000000000" pitchFamily="18" charset="-127"/>
              </a:rPr>
              <a:t>     4. </a:t>
            </a:r>
            <a:r>
              <a:rPr lang="ko-KR" altLang="en-US" sz="35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a시월구일3" panose="02020600000000000000" pitchFamily="18" charset="-127"/>
                <a:ea typeface="a시월구일3" panose="02020600000000000000" pitchFamily="18" charset="-127"/>
              </a:rPr>
              <a:t>모든 성도들에게 말씀을 사모하는 마음 주시도록</a:t>
            </a:r>
            <a:endParaRPr lang="en-US" altLang="ko-KR" sz="35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a시월구일3" panose="02020600000000000000" pitchFamily="18" charset="-127"/>
              <a:ea typeface="a시월구일3" panose="0202060000000000000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696262"/>
            <a:ext cx="12192001" cy="11617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5596760"/>
            <a:ext cx="12192001" cy="1261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89571"/>
            <a:ext cx="12192000" cy="696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날이 저물어 갈 때 빈 들에서</a:t>
            </a:r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9.</a:t>
            </a:r>
            <a:r>
              <a:rPr lang="ko-KR" altLang="en-US" sz="1467">
                <a:solidFill>
                  <a:srgbClr val="FF0000"/>
                </a:solidFill>
              </a:rPr>
              <a:t>우리 모인 이곳에 주님 함께</a:t>
            </a: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15.</a:t>
            </a:r>
            <a:r>
              <a:rPr lang="ko-KR" altLang="en-US" sz="1467">
                <a:solidFill>
                  <a:srgbClr val="000000"/>
                </a:solidFill>
              </a:rPr>
              <a:t>주가 일하시네 주가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1034716"/>
            <a:ext cx="12192000" cy="691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날이 저물어 갈 때 빈 들에서</a:t>
            </a:r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우리 모인 이곳에 주님 함께</a:t>
            </a:r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15.</a:t>
            </a:r>
            <a:r>
              <a:rPr lang="ko-KR" altLang="en-US" sz="1467">
                <a:solidFill>
                  <a:srgbClr val="FF0000"/>
                </a:solidFill>
              </a:rPr>
              <a:t>주가 일하시네 주가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1040731"/>
            <a:ext cx="12192000" cy="692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날이 저물어 갈 때 빈 들에서</a:t>
            </a:r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9.</a:t>
            </a:r>
            <a:r>
              <a:rPr lang="ko-KR" altLang="en-US" sz="1467">
                <a:solidFill>
                  <a:srgbClr val="000000"/>
                </a:solidFill>
              </a:rPr>
              <a:t>우리 모인 이곳에 주님 함께</a:t>
            </a:r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15.</a:t>
            </a:r>
            <a:r>
              <a:rPr lang="ko-KR" altLang="en-US" sz="1467">
                <a:solidFill>
                  <a:srgbClr val="FF0000"/>
                </a:solidFill>
              </a:rPr>
              <a:t>주가 일하시네 주가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00789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아무것도 두려워 말라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내 맘이 힘에 겨워 지칠지라도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2763"/>
            <a:ext cx="12192000" cy="697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아무것도 두려워 말라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내 맘이 힘에 겨워 지칠지라도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" y="-998621"/>
            <a:ext cx="12192000" cy="696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아무것도 두려워 말라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내 맘이 힘에 겨워 지칠지라도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7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8621"/>
            <a:ext cx="12192000" cy="701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아무것도 두려워 말라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5.</a:t>
            </a:r>
            <a:r>
              <a:rPr lang="ko-KR" altLang="en-US" sz="1467">
                <a:solidFill>
                  <a:srgbClr val="000000"/>
                </a:solidFill>
              </a:rPr>
              <a:t>내 맘이 힘에 겨워 지칠지라도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6746"/>
            <a:ext cx="12192000" cy="701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아무것도 두려워 말라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내 맘이 힘에 겨워 지칠지라도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2526"/>
            <a:ext cx="12192000" cy="693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아무것도 두려워 말라</a:t>
            </a: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내 맘이 힘에 겨워 지칠지라도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28700"/>
            <a:ext cx="12192000" cy="701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아무것도 두려워 말라</a:t>
            </a:r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5.</a:t>
            </a:r>
            <a:r>
              <a:rPr lang="ko-KR" altLang="en-US" sz="1467">
                <a:solidFill>
                  <a:srgbClr val="FF0000"/>
                </a:solidFill>
              </a:rPr>
              <a:t>내 맘이 힘에 겨워 지칠지라도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155442"/>
            <a:ext cx="12192000" cy="1938992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수요 기도 예배 </a:t>
            </a:r>
            <a:endParaRPr lang="en-US" altLang="ko-KR" sz="6000" dirty="0" smtClean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2026. 06. 10</a:t>
            </a:r>
            <a:endParaRPr lang="ko-KR" altLang="en-US" sz="40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6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742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0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11" y="-1016669"/>
            <a:ext cx="12192000" cy="69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4637"/>
            <a:ext cx="12192000" cy="6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924610"/>
            <a:ext cx="12192000" cy="2400657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    도</a:t>
            </a:r>
            <a:endParaRPr lang="en-US" altLang="ko-KR" sz="6000" dirty="0" smtClean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이윤진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집사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155442"/>
            <a:ext cx="12192000" cy="1938992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수요 기도 예배 </a:t>
            </a:r>
            <a:endParaRPr lang="en-US" altLang="ko-KR" sz="6000" dirty="0" smtClean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2026. 06. 10</a:t>
            </a:r>
            <a:endParaRPr lang="ko-KR" altLang="en-US" sz="40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4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36642"/>
            <a:ext cx="12192000" cy="2400657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성경 봉독</a:t>
            </a:r>
            <a:endParaRPr lang="en-US" altLang="ko-KR" sz="6000" dirty="0" smtClean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요한복음 </a:t>
            </a:r>
            <a:r>
              <a:rPr lang="en-US" altLang="ko-KR" sz="40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43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~54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신약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P.149)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8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8" y="24196"/>
            <a:ext cx="684000" cy="5641788"/>
          </a:xfrm>
          <a:prstGeom prst="rect">
            <a:avLst/>
          </a:prstGeom>
          <a:solidFill>
            <a:schemeClr val="bg1">
              <a:alpha val="24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867" y="593985"/>
            <a:ext cx="800219" cy="4154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요한복음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en-US" altLang="ko-KR" sz="3300" dirty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6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장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</a:t>
            </a:r>
            <a:endParaRPr lang="ko-KR" altLang="en-US" sz="3300" dirty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561" y="108417"/>
            <a:ext cx="11160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43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이틀이 지나매 예수께서 거기를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떠나 </a:t>
            </a:r>
            <a:r>
              <a:rPr lang="ko-KR" altLang="en-US" sz="40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갈릴리로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가시며</a:t>
            </a:r>
          </a:p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44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친히 증언하시기를 선지자가 고향에서는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높임을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받지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못한다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하시고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934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8" y="24196"/>
            <a:ext cx="684000" cy="5641788"/>
          </a:xfrm>
          <a:prstGeom prst="rect">
            <a:avLst/>
          </a:prstGeom>
          <a:solidFill>
            <a:schemeClr val="bg1">
              <a:alpha val="24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867" y="593985"/>
            <a:ext cx="800219" cy="4154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요한복음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en-US" altLang="ko-KR" sz="3300" dirty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6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장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</a:t>
            </a:r>
            <a:endParaRPr lang="ko-KR" altLang="en-US" sz="3300" dirty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352" y="24196"/>
            <a:ext cx="11124302" cy="506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2000"/>
              </a:spcBef>
            </a:pP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45 </a:t>
            </a:r>
            <a:r>
              <a:rPr lang="ko-KR" altLang="en-US" sz="40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갈릴리에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이르시매 </a:t>
            </a:r>
            <a:r>
              <a:rPr lang="ko-KR" altLang="en-US" sz="40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갈릴리인들이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그를 영접하니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spcBef>
                <a:spcPts val="2000"/>
              </a:spcBef>
            </a:pP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이는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자기들도 명절에 갔다가 예수께서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명절 중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spcBef>
                <a:spcPts val="2000"/>
              </a:spcBef>
            </a:pP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예루살렘에서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하신 모든 일을 보았음이더라</a:t>
            </a:r>
          </a:p>
          <a:p>
            <a:pPr fontAlgn="base">
              <a:spcBef>
                <a:spcPts val="2000"/>
              </a:spcBef>
            </a:pP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46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예수께서 다시 </a:t>
            </a:r>
            <a:r>
              <a:rPr lang="ko-KR" altLang="en-US" sz="40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갈릴리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가나에 이르시니 전에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spcBef>
                <a:spcPts val="2000"/>
              </a:spcBef>
            </a:pPr>
            <a:r>
              <a:rPr lang="en-US" altLang="ko-KR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물로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포도주를 만드신 곳이라 왕의 신하가 있어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spcBef>
                <a:spcPts val="2000"/>
              </a:spcBef>
            </a:pP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그의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아들이 </a:t>
            </a:r>
            <a:r>
              <a:rPr lang="ko-KR" altLang="en-US" sz="40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가버나움에서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병들었더니</a:t>
            </a:r>
            <a:endParaRPr lang="ko-KR" altLang="en-US" sz="4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35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8" y="24196"/>
            <a:ext cx="684000" cy="5641788"/>
          </a:xfrm>
          <a:prstGeom prst="rect">
            <a:avLst/>
          </a:prstGeom>
          <a:solidFill>
            <a:schemeClr val="bg1">
              <a:alpha val="24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867" y="593985"/>
            <a:ext cx="800219" cy="4154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요한복음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en-US" altLang="ko-KR" sz="3300" dirty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6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장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</a:t>
            </a:r>
            <a:endParaRPr lang="ko-KR" altLang="en-US" sz="3300" dirty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961" y="24196"/>
            <a:ext cx="113262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47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그가 예수께서 유대로부터 </a:t>
            </a:r>
            <a:r>
              <a:rPr lang="ko-KR" altLang="en-US" sz="40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갈릴리로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오셨다는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것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듣고 가서 청하되 내려오셔서 내 아들의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병을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고쳐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주소서 하니 그가 거의 죽게 되었음이라</a:t>
            </a:r>
          </a:p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48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예수께서 이르시되 너희는 표적과 기사를 보지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못하면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도무지 믿지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아니하리라</a:t>
            </a: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40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319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8" y="24196"/>
            <a:ext cx="684000" cy="5641788"/>
          </a:xfrm>
          <a:prstGeom prst="rect">
            <a:avLst/>
          </a:prstGeom>
          <a:solidFill>
            <a:schemeClr val="bg1">
              <a:alpha val="24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867" y="593985"/>
            <a:ext cx="800219" cy="4154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요한복음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en-US" altLang="ko-KR" sz="3300" dirty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6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장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</a:t>
            </a:r>
            <a:endParaRPr lang="ko-KR" altLang="en-US" sz="3300" dirty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120" y="106161"/>
            <a:ext cx="111142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49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신하가 이르되 주여 내 아이가 죽기 전에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내려오소서</a:t>
            </a:r>
            <a:endParaRPr lang="ko-KR" altLang="en-US" sz="4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50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예수께서 이르시되 가라 네 아들이 살아 있다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하시니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 사람이 예수께서 하신 말씀을 믿고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가더니</a:t>
            </a: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40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113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346288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감사와 찬양 드리며 주 앞에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20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20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452740" y="1872462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타이틀고딕4" panose="02020600000000000000" pitchFamily="18" charset="-127"/>
                <a:ea typeface="a타이틀고딕4" panose="02020600000000000000" pitchFamily="18" charset="-127"/>
              </a:rPr>
              <a:t>1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타이틀고딕4" panose="02020600000000000000" pitchFamily="18" charset="-127"/>
              <a:ea typeface="a타이틀고딕4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27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8" y="24196"/>
            <a:ext cx="684000" cy="5641788"/>
          </a:xfrm>
          <a:prstGeom prst="rect">
            <a:avLst/>
          </a:prstGeom>
          <a:solidFill>
            <a:schemeClr val="bg1">
              <a:alpha val="24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867" y="593985"/>
            <a:ext cx="800219" cy="4154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요한복음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en-US" altLang="ko-KR" sz="3300" dirty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6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장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</a:t>
            </a:r>
            <a:endParaRPr lang="ko-KR" altLang="en-US" sz="3300" dirty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0720" y="24196"/>
            <a:ext cx="108228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51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내려가는 길에서 그 종들이 오다가 만나서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아이가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살아 있다 하거늘</a:t>
            </a:r>
          </a:p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52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 낫기 시작한 때를 물은즉 어제 일곱 시에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열기가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떨어졌나이다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하는지라</a:t>
            </a:r>
            <a:endParaRPr lang="ko-KR" altLang="en-US" sz="4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369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8" y="24196"/>
            <a:ext cx="684000" cy="5641788"/>
          </a:xfrm>
          <a:prstGeom prst="rect">
            <a:avLst/>
          </a:prstGeom>
          <a:solidFill>
            <a:schemeClr val="bg1">
              <a:alpha val="24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867" y="593985"/>
            <a:ext cx="800219" cy="4154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요한복음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en-US" altLang="ko-KR" sz="3300" dirty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6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장</a:t>
            </a:r>
            <a:endParaRPr lang="en-US" altLang="ko-KR" sz="3300" dirty="0" smtClean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3300" dirty="0" smtClean="0">
                <a:solidFill>
                  <a:srgbClr val="ED7D31">
                    <a:lumMod val="75000"/>
                  </a:srgb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</a:t>
            </a:r>
            <a:endParaRPr lang="ko-KR" altLang="en-US" sz="3300" dirty="0">
              <a:solidFill>
                <a:srgbClr val="ED7D31">
                  <a:lumMod val="75000"/>
                </a:srgb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120" y="-44235"/>
            <a:ext cx="111142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53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그의 아버지가 예수께서 네 아들이 살아 있다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</a:t>
            </a:r>
            <a:r>
              <a:rPr lang="ko-KR" altLang="en-US" sz="400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말씀하신 그때인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줄 알고 자기와 그 온 집안이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 </a:t>
            </a:r>
            <a:r>
              <a:rPr lang="ko-KR" altLang="en-US" sz="40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믿으니라</a:t>
            </a:r>
            <a:endParaRPr lang="ko-KR" altLang="en-US" sz="4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54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이것은 예수께서 유대에서 </a:t>
            </a:r>
            <a:r>
              <a:rPr lang="ko-KR" altLang="en-US" sz="40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갈릴리로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오신 후에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행하신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번째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표적이니라</a:t>
            </a:r>
            <a:endParaRPr lang="ko-KR" altLang="en-US" sz="4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124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36642"/>
            <a:ext cx="12192000" cy="2400657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믿음의 여정</a:t>
            </a:r>
            <a:endParaRPr lang="en-US" altLang="ko-KR" sz="6000" dirty="0" smtClean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요한복음 </a:t>
            </a:r>
            <a:r>
              <a:rPr lang="en-US" altLang="ko-KR" sz="40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43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~54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신약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P.149)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8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713" y="484267"/>
            <a:ext cx="115322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000" dirty="0" smtClean="0">
                <a:solidFill>
                  <a:srgbClr val="4472C4">
                    <a:lumMod val="50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&lt;</a:t>
            </a:r>
            <a:r>
              <a:rPr lang="ko-KR" altLang="en-US" sz="4000" dirty="0" smtClean="0">
                <a:solidFill>
                  <a:srgbClr val="4472C4">
                    <a:lumMod val="50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 </a:t>
            </a:r>
            <a:r>
              <a:rPr lang="en-US" altLang="ko-KR" sz="4000" dirty="0" smtClean="0">
                <a:solidFill>
                  <a:srgbClr val="4472C4">
                    <a:lumMod val="50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4:44~45&gt; </a:t>
            </a:r>
            <a:endParaRPr lang="en-US" altLang="ko-KR" sz="4000" dirty="0" smtClean="0">
              <a:solidFill>
                <a:srgbClr val="4472C4">
                  <a:lumMod val="50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친히 증언하시기를 선지자가 고향에서는 높임을 받지 못한다 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하시고 </a:t>
            </a:r>
            <a:r>
              <a:rPr lang="ko-KR" altLang="en-US" sz="40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갈릴리에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이르시매 </a:t>
            </a:r>
            <a:r>
              <a:rPr lang="ko-KR" altLang="en-US" sz="40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갈릴리인들이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그를 영접하니 이는 자기들도 명절에 갔다가 예수께서 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명절중</a:t>
            </a:r>
            <a:r>
              <a:rPr lang="ko-KR" altLang="en-US" sz="40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예루살렘에서 하신 모든 일을 보았음이더라</a:t>
            </a:r>
            <a:endParaRPr lang="en-US" altLang="ko-KR" sz="400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1" y="5303705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88492" y="0"/>
            <a:ext cx="4973056" cy="671351"/>
          </a:xfrm>
          <a:prstGeom prst="roundRect">
            <a:avLst/>
          </a:prstGeom>
          <a:solidFill>
            <a:srgbClr val="D2D7E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900" dirty="0" smtClean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믿음의 여정 </a:t>
            </a:r>
            <a:r>
              <a:rPr lang="en-US" altLang="ko-KR" sz="2900" dirty="0" smtClean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2900" dirty="0" smtClean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</a:t>
            </a:r>
            <a:r>
              <a:rPr lang="en-US" altLang="ko-KR" sz="2900" dirty="0" smtClean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4:43~54</a:t>
            </a:r>
          </a:p>
        </p:txBody>
      </p:sp>
    </p:spTree>
    <p:extLst>
      <p:ext uri="{BB962C8B-B14F-4D97-AF65-F5344CB8AC3E}">
        <p14:creationId xmlns:p14="http://schemas.microsoft.com/office/powerpoint/2010/main" val="38269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36642"/>
            <a:ext cx="12192000" cy="2400657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믿음의 여정</a:t>
            </a:r>
            <a:endParaRPr lang="en-US" altLang="ko-KR" sz="6000" dirty="0" smtClean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요한복음 </a:t>
            </a:r>
            <a:r>
              <a:rPr lang="en-US" altLang="ko-KR" sz="40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43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~54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신약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P.149)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2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49" y="899357"/>
            <a:ext cx="100834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000" dirty="0" smtClean="0">
                <a:solidFill>
                  <a:srgbClr val="4472C4">
                    <a:lumMod val="50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&lt;</a:t>
            </a:r>
            <a:r>
              <a:rPr lang="ko-KR" altLang="en-US" sz="4000" dirty="0" smtClean="0">
                <a:solidFill>
                  <a:srgbClr val="4472C4">
                    <a:lumMod val="50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 </a:t>
            </a:r>
            <a:r>
              <a:rPr lang="en-US" altLang="ko-KR" sz="4000" dirty="0" smtClean="0">
                <a:solidFill>
                  <a:srgbClr val="4472C4">
                    <a:lumMod val="50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1:12&gt; </a:t>
            </a:r>
            <a:endParaRPr lang="en-US" altLang="ko-KR" sz="4000" dirty="0" smtClean="0">
              <a:solidFill>
                <a:srgbClr val="4472C4">
                  <a:lumMod val="50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영접하는 자 곧 그 이름을 믿는 자들에게는 </a:t>
            </a:r>
            <a:endParaRPr lang="en-US" altLang="ko-KR" sz="40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하나님의 </a:t>
            </a:r>
            <a:r>
              <a:rPr lang="ko-KR" altLang="en-US" sz="40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자녀가 되는 권세를 주셨으니</a:t>
            </a:r>
            <a:endParaRPr lang="en-US" altLang="ko-KR" sz="40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1" y="5303705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70445" y="84221"/>
            <a:ext cx="4973056" cy="671351"/>
          </a:xfrm>
          <a:prstGeom prst="roundRect">
            <a:avLst/>
          </a:prstGeom>
          <a:solidFill>
            <a:srgbClr val="D2D7E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900" dirty="0" smtClean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믿음의 여정 </a:t>
            </a:r>
            <a:r>
              <a:rPr lang="en-US" altLang="ko-KR" sz="2900" dirty="0" smtClean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2900" dirty="0" smtClean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</a:t>
            </a:r>
            <a:r>
              <a:rPr lang="en-US" altLang="ko-KR" sz="2900" dirty="0" smtClean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4:43~54</a:t>
            </a:r>
          </a:p>
        </p:txBody>
      </p:sp>
    </p:spTree>
    <p:extLst>
      <p:ext uri="{BB962C8B-B14F-4D97-AF65-F5344CB8AC3E}">
        <p14:creationId xmlns:p14="http://schemas.microsoft.com/office/powerpoint/2010/main" val="15670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36642"/>
            <a:ext cx="12192000" cy="2400657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믿음의 여정</a:t>
            </a:r>
            <a:endParaRPr lang="en-US" altLang="ko-KR" sz="6000" dirty="0" smtClean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요한복음 </a:t>
            </a:r>
            <a:r>
              <a:rPr lang="en-US" altLang="ko-KR" sz="40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43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~54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신약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P.149)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6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45" y="923420"/>
            <a:ext cx="117708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000" dirty="0" smtClean="0">
                <a:solidFill>
                  <a:srgbClr val="4472C4">
                    <a:lumMod val="50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&lt;</a:t>
            </a:r>
            <a:r>
              <a:rPr lang="ko-KR" altLang="en-US" sz="4000" dirty="0" smtClean="0">
                <a:solidFill>
                  <a:srgbClr val="4472C4">
                    <a:lumMod val="50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 </a:t>
            </a:r>
            <a:r>
              <a:rPr lang="en-US" altLang="ko-KR" sz="4000" dirty="0" smtClean="0">
                <a:solidFill>
                  <a:srgbClr val="4472C4">
                    <a:lumMod val="50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4:48~49&gt; </a:t>
            </a:r>
            <a:endParaRPr lang="en-US" altLang="ko-KR" sz="4000" dirty="0" smtClean="0">
              <a:solidFill>
                <a:srgbClr val="4472C4">
                  <a:lumMod val="50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예수께서 이르시되 너희는 표적과 기사를 보지 못하면 도무지 믿지 </a:t>
            </a:r>
            <a:r>
              <a:rPr lang="ko-KR" altLang="en-US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아니하리라 신하가 </a:t>
            </a:r>
            <a:r>
              <a:rPr lang="ko-KR" altLang="en-US" sz="40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이르되 주여 내 아이가 죽기 전에 내려오소서</a:t>
            </a:r>
            <a:endParaRPr lang="en-US" altLang="ko-KR" sz="40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1" y="5303705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70445" y="84221"/>
            <a:ext cx="4973056" cy="671351"/>
          </a:xfrm>
          <a:prstGeom prst="roundRect">
            <a:avLst/>
          </a:prstGeom>
          <a:solidFill>
            <a:srgbClr val="D2D7E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900" dirty="0" smtClean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믿음의 여정 </a:t>
            </a:r>
            <a:r>
              <a:rPr lang="en-US" altLang="ko-KR" sz="2900" dirty="0" smtClean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2900" dirty="0" smtClean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</a:t>
            </a:r>
            <a:r>
              <a:rPr lang="en-US" altLang="ko-KR" sz="2900" dirty="0" smtClean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4:43~54</a:t>
            </a:r>
          </a:p>
        </p:txBody>
      </p:sp>
    </p:spTree>
    <p:extLst>
      <p:ext uri="{BB962C8B-B14F-4D97-AF65-F5344CB8AC3E}">
        <p14:creationId xmlns:p14="http://schemas.microsoft.com/office/powerpoint/2010/main" val="305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36642"/>
            <a:ext cx="12192000" cy="2400657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믿음의 여정</a:t>
            </a:r>
            <a:endParaRPr lang="en-US" altLang="ko-KR" sz="6000" dirty="0" smtClean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요한복음 </a:t>
            </a:r>
            <a:r>
              <a:rPr lang="en-US" altLang="ko-KR" sz="40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43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~54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신약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P.149)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3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220" y="983578"/>
            <a:ext cx="114580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4000" dirty="0" smtClean="0">
                <a:solidFill>
                  <a:srgbClr val="4472C4">
                    <a:lumMod val="50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&lt;</a:t>
            </a:r>
            <a:r>
              <a:rPr lang="ko-KR" altLang="en-US" sz="4000" dirty="0" smtClean="0">
                <a:solidFill>
                  <a:srgbClr val="4472C4">
                    <a:lumMod val="50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 </a:t>
            </a:r>
            <a:r>
              <a:rPr lang="en-US" altLang="ko-KR" sz="4000" dirty="0" smtClean="0">
                <a:solidFill>
                  <a:srgbClr val="4472C4">
                    <a:lumMod val="50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4:50&gt; </a:t>
            </a:r>
            <a:endParaRPr lang="en-US" altLang="ko-KR" sz="4000" dirty="0" smtClean="0">
              <a:solidFill>
                <a:srgbClr val="4472C4">
                  <a:lumMod val="50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40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예수께서 이르시되 가라 네 아들이 살아 있다 하시니 그 사람이 예수께서 하신 말씀을 믿고 가더니</a:t>
            </a:r>
            <a:endParaRPr lang="en-US" altLang="ko-KR" sz="40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1" y="5303705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70445" y="84221"/>
            <a:ext cx="4973056" cy="671351"/>
          </a:xfrm>
          <a:prstGeom prst="roundRect">
            <a:avLst/>
          </a:prstGeom>
          <a:solidFill>
            <a:srgbClr val="D2D7E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900" dirty="0" smtClean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믿음의 여정 </a:t>
            </a:r>
            <a:r>
              <a:rPr lang="en-US" altLang="ko-KR" sz="2900" dirty="0" smtClean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2900" dirty="0" smtClean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</a:t>
            </a:r>
            <a:r>
              <a:rPr lang="en-US" altLang="ko-KR" sz="2900" dirty="0" smtClean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4:43~54</a:t>
            </a:r>
          </a:p>
        </p:txBody>
      </p:sp>
    </p:spTree>
    <p:extLst>
      <p:ext uri="{BB962C8B-B14F-4D97-AF65-F5344CB8AC3E}">
        <p14:creationId xmlns:p14="http://schemas.microsoft.com/office/powerpoint/2010/main" val="12811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0810"/>
            <a:ext cx="12192000" cy="706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감사와 찬양 드리며 주 앞에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36642"/>
            <a:ext cx="12192000" cy="2400657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믿음의 여정</a:t>
            </a:r>
            <a:endParaRPr lang="en-US" altLang="ko-KR" sz="6000" dirty="0" smtClean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요한복음 </a:t>
            </a:r>
            <a:r>
              <a:rPr lang="en-US" altLang="ko-KR" sz="40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43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~54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신약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P.149)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0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811" y="192504"/>
            <a:ext cx="11716754" cy="4875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700"/>
              </a:spcBef>
            </a:pPr>
            <a:r>
              <a:rPr lang="en-US" altLang="ko-KR" sz="4000" dirty="0" smtClean="0">
                <a:solidFill>
                  <a:srgbClr val="4472C4">
                    <a:lumMod val="50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solidFill>
                  <a:srgbClr val="4472C4">
                    <a:lumMod val="50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                          &lt;</a:t>
            </a:r>
            <a:r>
              <a:rPr lang="ko-KR" altLang="en-US" sz="4000" dirty="0" smtClean="0">
                <a:solidFill>
                  <a:srgbClr val="4472C4">
                    <a:lumMod val="50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 </a:t>
            </a:r>
            <a:r>
              <a:rPr lang="en-US" altLang="ko-KR" sz="4000" dirty="0" smtClean="0">
                <a:solidFill>
                  <a:srgbClr val="4472C4">
                    <a:lumMod val="50000"/>
                  </a:srgb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4:51~53&gt; </a:t>
            </a:r>
            <a:endParaRPr lang="en-US" altLang="ko-KR" sz="4000" dirty="0" smtClean="0">
              <a:solidFill>
                <a:srgbClr val="4472C4">
                  <a:lumMod val="50000"/>
                </a:srgb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spcBef>
                <a:spcPts val="1700"/>
              </a:spcBef>
            </a:pPr>
            <a:r>
              <a:rPr lang="ko-KR" altLang="en-US" sz="40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내려가는 길에서 그 종들이 오다가 만나서 아이가 </a:t>
            </a:r>
            <a:endParaRPr lang="en-US" altLang="ko-KR" sz="40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spcBef>
                <a:spcPts val="1700"/>
              </a:spcBef>
            </a:pPr>
            <a:r>
              <a:rPr lang="ko-KR" altLang="en-US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살아 </a:t>
            </a:r>
            <a:r>
              <a:rPr lang="ko-KR" altLang="en-US" sz="40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있다 </a:t>
            </a:r>
            <a:r>
              <a:rPr lang="ko-KR" altLang="en-US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하거늘 그 </a:t>
            </a:r>
            <a:r>
              <a:rPr lang="ko-KR" altLang="en-US" sz="40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낫기 시작한 때를 물은즉 어제 </a:t>
            </a:r>
            <a:endParaRPr lang="en-US" altLang="ko-KR" sz="40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spcBef>
                <a:spcPts val="1700"/>
              </a:spcBef>
            </a:pPr>
            <a:r>
              <a:rPr lang="ko-KR" altLang="en-US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일곱 </a:t>
            </a:r>
            <a:r>
              <a:rPr lang="ko-KR" altLang="en-US" sz="40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시에 열기가 떨어졌나이다 </a:t>
            </a:r>
            <a:r>
              <a:rPr lang="ko-KR" altLang="en-US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하는지라 </a:t>
            </a:r>
            <a:endParaRPr lang="en-US" altLang="ko-KR" sz="40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spcBef>
                <a:spcPts val="1700"/>
              </a:spcBef>
            </a:pPr>
            <a:r>
              <a:rPr lang="ko-KR" altLang="en-US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그의 </a:t>
            </a:r>
            <a:r>
              <a:rPr lang="ko-KR" altLang="en-US" sz="40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아버지가 예수께서 </a:t>
            </a:r>
            <a:r>
              <a:rPr lang="ko-KR" altLang="en-US" sz="4000" spc="-15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네 아들이 살아 있다 </a:t>
            </a:r>
            <a:r>
              <a:rPr lang="ko-KR" altLang="en-US" sz="4000" spc="-15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말씀하신</a:t>
            </a:r>
            <a:endParaRPr lang="en-US" altLang="ko-KR" sz="4000" spc="-15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>
              <a:spcBef>
                <a:spcPts val="1700"/>
              </a:spcBef>
            </a:pPr>
            <a:r>
              <a:rPr lang="ko-KR" altLang="en-US" sz="4000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 </a:t>
            </a:r>
            <a:r>
              <a:rPr lang="ko-KR" altLang="en-US" sz="4000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때인 줄 알고 자기와 그 온 집안이 다 </a:t>
            </a:r>
            <a:r>
              <a:rPr lang="ko-KR" altLang="en-US" sz="4000" dirty="0" err="1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믿으니라</a:t>
            </a:r>
            <a:endParaRPr lang="en-US" altLang="ko-KR" sz="4000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1" y="5303705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70445" y="84221"/>
            <a:ext cx="4973056" cy="671351"/>
          </a:xfrm>
          <a:prstGeom prst="roundRect">
            <a:avLst/>
          </a:prstGeom>
          <a:solidFill>
            <a:srgbClr val="D2D7E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900" dirty="0" smtClean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믿음의 여정 </a:t>
            </a:r>
            <a:r>
              <a:rPr lang="en-US" altLang="ko-KR" sz="2900" dirty="0" smtClean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</a:t>
            </a:r>
            <a:r>
              <a:rPr lang="ko-KR" altLang="en-US" sz="2900" dirty="0" smtClean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</a:t>
            </a:r>
            <a:r>
              <a:rPr lang="en-US" altLang="ko-KR" sz="2900" dirty="0" smtClean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4:43~54</a:t>
            </a:r>
          </a:p>
        </p:txBody>
      </p:sp>
    </p:spTree>
    <p:extLst>
      <p:ext uri="{BB962C8B-B14F-4D97-AF65-F5344CB8AC3E}">
        <p14:creationId xmlns:p14="http://schemas.microsoft.com/office/powerpoint/2010/main" val="29791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36642"/>
            <a:ext cx="12192000" cy="2400657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믿음의 여정</a:t>
            </a:r>
            <a:endParaRPr lang="en-US" altLang="ko-KR" sz="6000" dirty="0" smtClean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요한복음 </a:t>
            </a:r>
            <a:r>
              <a:rPr lang="en-US" altLang="ko-KR" sz="40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43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~54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절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신약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P.149)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6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030097"/>
            <a:ext cx="12192001" cy="8279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193914"/>
            <a:ext cx="12192000" cy="1862048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찬    송</a:t>
            </a:r>
            <a:endParaRPr lang="en-US" altLang="ko-KR" sz="1500" dirty="0" smtClean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500" dirty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5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</a:p>
          <a:p>
            <a:pPr algn="ctr"/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주께 가오니 </a:t>
            </a: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40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5696262"/>
            <a:ext cx="12192001" cy="11617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596760"/>
            <a:ext cx="12192001" cy="1261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2" y="-300789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주께 가오니 날 새롭게 하시고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나의 눈 열어 주를 보게</a:t>
            </a:r>
          </a:p>
        </p:txBody>
      </p:sp>
      <p:sp>
        <p:nvSpPr>
          <p:cNvPr id="20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주 사랑 나를 붙드시고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467968" y="1923149"/>
            <a:ext cx="55656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타이틀고딕4" panose="02020600000000000000" pitchFamily="18" charset="-127"/>
                <a:ea typeface="a타이틀고딕4" panose="02020600000000000000" pitchFamily="18" charset="-127"/>
              </a:rPr>
              <a:t>1</a:t>
            </a:r>
            <a:endParaRPr lang="en-US" altLang="ko-KR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타이틀고딕4" panose="02020600000000000000" pitchFamily="18" charset="-127"/>
              <a:ea typeface="a타이틀고딕4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3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6590"/>
            <a:ext cx="12192000" cy="692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주께 가오니 날 새롭게 하시고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나의 눈 열어 주를 보게</a:t>
            </a:r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주 사랑 나를 붙드시고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86589"/>
            <a:ext cx="12192000" cy="687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주께 가오니 날 새롭게 하시고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나의 눈 열어 주를 보게</a:t>
            </a:r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주 사랑 나를 붙드시고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0574"/>
            <a:ext cx="12192000" cy="69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주께 가오니 날 새롭게 하시고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나의 눈 열어 주를 보게</a:t>
            </a: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주 사랑 나를 붙드시고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7302"/>
            <a:ext cx="12192000" cy="686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주께 가오니 날 새롭게 하시고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나의 눈 열어 주를 보게</a:t>
            </a: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주 사랑 나를 붙드시고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" y="-276726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주께 가오니 날 새롭게 하시고</a:t>
            </a: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6.</a:t>
            </a:r>
            <a:r>
              <a:rPr lang="ko-KR" altLang="en-US" sz="1467">
                <a:solidFill>
                  <a:srgbClr val="FF0000"/>
                </a:solidFill>
              </a:rPr>
              <a:t>나의 눈 열어 주를 보게</a:t>
            </a: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주 사랑 나를 붙드시고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67968" y="1982143"/>
            <a:ext cx="55656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타이틀고딕4" panose="02020600000000000000" pitchFamily="18" charset="-127"/>
                <a:ea typeface="a타이틀고딕4" panose="02020600000000000000" pitchFamily="18" charset="-127"/>
              </a:rPr>
              <a:t>2</a:t>
            </a:r>
            <a:endParaRPr lang="en-US" altLang="ko-KR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타이틀고딕4" panose="02020600000000000000" pitchFamily="18" charset="-127"/>
              <a:ea typeface="a타이틀고딕4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08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1052763"/>
            <a:ext cx="12192000" cy="70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감사와 찬양 드리며 주 앞에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" y="-1022684"/>
            <a:ext cx="12192000" cy="703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주께 가오니 날 새롭게 하시고</a:t>
            </a:r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6.</a:t>
            </a:r>
            <a:r>
              <a:rPr lang="ko-KR" altLang="en-US" sz="1467">
                <a:solidFill>
                  <a:srgbClr val="FF0000"/>
                </a:solidFill>
              </a:rPr>
              <a:t>나의 눈 열어 주를 보게</a:t>
            </a: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8.</a:t>
            </a:r>
            <a:r>
              <a:rPr lang="ko-KR" altLang="en-US" sz="1467">
                <a:solidFill>
                  <a:srgbClr val="000000"/>
                </a:solidFill>
              </a:rPr>
              <a:t>주 사랑 나를 붙드시고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86589"/>
            <a:ext cx="12192000" cy="699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주께 가오니 날 새롭게 하시고</a:t>
            </a:r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나의 눈 열어 주를 보게</a:t>
            </a: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8.</a:t>
            </a:r>
            <a:r>
              <a:rPr lang="ko-KR" altLang="en-US" sz="1467">
                <a:solidFill>
                  <a:srgbClr val="FF0000"/>
                </a:solidFill>
              </a:rPr>
              <a:t>주 사랑 나를 붙드시고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6187"/>
            <a:ext cx="12192000" cy="707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주께 가오니 날 새롭게 하시고</a:t>
            </a:r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나의 눈 열어 주를 보게</a:t>
            </a: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8.</a:t>
            </a:r>
            <a:r>
              <a:rPr lang="ko-KR" altLang="en-US" sz="1467">
                <a:solidFill>
                  <a:srgbClr val="FF0000"/>
                </a:solidFill>
              </a:rPr>
              <a:t>주 사랑 나를 붙드시고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23398"/>
            <a:ext cx="12192000" cy="69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1.</a:t>
            </a:r>
            <a:r>
              <a:rPr lang="ko-KR" altLang="en-US" sz="1467">
                <a:solidFill>
                  <a:srgbClr val="000000"/>
                </a:solidFill>
              </a:rPr>
              <a:t>주께 가오니 날 새롭게 하시고</a:t>
            </a:r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6.</a:t>
            </a:r>
            <a:r>
              <a:rPr lang="ko-KR" altLang="en-US" sz="1467">
                <a:solidFill>
                  <a:srgbClr val="000000"/>
                </a:solidFill>
              </a:rPr>
              <a:t>나의 눈 열어 주를 보게</a:t>
            </a: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8.</a:t>
            </a:r>
            <a:r>
              <a:rPr lang="ko-KR" altLang="en-US" sz="1467">
                <a:solidFill>
                  <a:srgbClr val="FF0000"/>
                </a:solidFill>
              </a:rPr>
              <a:t>주 사랑 나를 붙드시고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155442"/>
            <a:ext cx="12192000" cy="1938992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수요 기도 예배 </a:t>
            </a:r>
            <a:endParaRPr lang="en-US" altLang="ko-KR" sz="6000" dirty="0" smtClean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000" dirty="0" smtClean="0">
                <a:ln w="12700">
                  <a:solidFill>
                    <a:srgbClr val="FFFFFF"/>
                  </a:solidFill>
                </a:ln>
                <a:solidFill>
                  <a:srgbClr val="0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2026. 06. 10</a:t>
            </a:r>
            <a:endParaRPr lang="ko-KR" altLang="en-US" sz="4000" dirty="0">
              <a:ln w="12700">
                <a:solidFill>
                  <a:srgbClr val="FFFFFF"/>
                </a:solidFill>
              </a:ln>
              <a:solidFill>
                <a:srgbClr val="0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5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3" y="2"/>
            <a:ext cx="10322473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5318760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2605"/>
            <a:ext cx="12192000" cy="6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감사와 찬양 드리며 주 앞에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0574"/>
            <a:ext cx="12192000" cy="700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FF0000"/>
                </a:solidFill>
              </a:rPr>
              <a:t>1.</a:t>
            </a:r>
            <a:r>
              <a:rPr lang="ko-KR" altLang="en-US" sz="1467">
                <a:solidFill>
                  <a:srgbClr val="FF0000"/>
                </a:solidFill>
              </a:rPr>
              <a:t>감사와 찬양 드리며 주 앞에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10.</a:t>
            </a:r>
            <a:r>
              <a:rPr lang="ko-KR" altLang="en-US" sz="1467">
                <a:solidFill>
                  <a:srgbClr val="000000"/>
                </a:solidFill>
              </a:rPr>
              <a:t>예수 하나님 독생자 만유의</a:t>
            </a: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12.</a:t>
            </a:r>
            <a:r>
              <a:rPr lang="ko-KR" altLang="en-US" sz="1467">
                <a:solidFill>
                  <a:srgbClr val="000000"/>
                </a:solidFill>
              </a:rPr>
              <a:t>나팔소리로 찬양하며 비파와</a:t>
            </a:r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0381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67">
                <a:solidFill>
                  <a:srgbClr val="000000"/>
                </a:solidFill>
              </a:rPr>
              <a:t>14.</a:t>
            </a:r>
            <a:r>
              <a:rPr lang="ko-KR" altLang="en-US" sz="1467">
                <a:solidFill>
                  <a:srgbClr val="000000"/>
                </a:solidFill>
              </a:rPr>
              <a:t>주의 선하심 주의 선하심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1" y="5318758"/>
            <a:ext cx="12192001" cy="1539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17457</TotalTime>
  <Words>1478</Words>
  <Application>Microsoft Office PowerPoint</Application>
  <PresentationFormat>와이드스크린</PresentationFormat>
  <Paragraphs>264</Paragraphs>
  <Slides>77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77</vt:i4>
      </vt:variant>
    </vt:vector>
  </HeadingPairs>
  <TitlesOfParts>
    <vt:vector size="90" baseType="lpstr">
      <vt:lpstr>a시월구일3</vt:lpstr>
      <vt:lpstr>a타이틀고딕4</vt:lpstr>
      <vt:lpstr>HY목각파임B</vt:lpstr>
      <vt:lpstr>굴림</vt:lpstr>
      <vt:lpstr>나눔고딕 ExtraBold</vt:lpstr>
      <vt:lpstr>맑은 고딕</vt:lpstr>
      <vt:lpstr>Arial</vt:lpstr>
      <vt:lpstr>Office 테마</vt:lpstr>
      <vt:lpstr>기본 디자인</vt:lpstr>
      <vt:lpstr>1_기본 디자인</vt:lpstr>
      <vt:lpstr>2_기본 디자인</vt:lpstr>
      <vt:lpstr>3_기본 디자인</vt:lpstr>
      <vt:lpstr>4_기본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본당PC-2(영상용)</dc:creator>
  <cp:lastModifiedBy>myhome</cp:lastModifiedBy>
  <cp:revision>3533</cp:revision>
  <dcterms:created xsi:type="dcterms:W3CDTF">2020-05-02T12:30:31Z</dcterms:created>
  <dcterms:modified xsi:type="dcterms:W3CDTF">2026-06-10T07:45:31Z</dcterms:modified>
</cp:coreProperties>
</file>