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399" r:id="rId2"/>
    <p:sldMasterId id="2147488411" r:id="rId3"/>
    <p:sldMasterId id="2147488423" r:id="rId4"/>
    <p:sldMasterId id="2147488435" r:id="rId5"/>
    <p:sldMasterId id="2147488447" r:id="rId6"/>
  </p:sldMasterIdLst>
  <p:notesMasterIdLst>
    <p:notesMasterId r:id="rId81"/>
  </p:notesMasterIdLst>
  <p:sldIdLst>
    <p:sldId id="256" r:id="rId7"/>
    <p:sldId id="5380" r:id="rId8"/>
    <p:sldId id="9808" r:id="rId9"/>
    <p:sldId id="9836" r:id="rId10"/>
    <p:sldId id="11538" r:id="rId11"/>
    <p:sldId id="11539" r:id="rId12"/>
    <p:sldId id="11540" r:id="rId13"/>
    <p:sldId id="11541" r:id="rId14"/>
    <p:sldId id="11542" r:id="rId15"/>
    <p:sldId id="11543" r:id="rId16"/>
    <p:sldId id="11544" r:id="rId17"/>
    <p:sldId id="11545" r:id="rId18"/>
    <p:sldId id="11546" r:id="rId19"/>
    <p:sldId id="11547" r:id="rId20"/>
    <p:sldId id="11548" r:id="rId21"/>
    <p:sldId id="11549" r:id="rId22"/>
    <p:sldId id="11550" r:id="rId23"/>
    <p:sldId id="11551" r:id="rId24"/>
    <p:sldId id="11552" r:id="rId25"/>
    <p:sldId id="11553" r:id="rId26"/>
    <p:sldId id="11554" r:id="rId27"/>
    <p:sldId id="11555" r:id="rId28"/>
    <p:sldId id="11556" r:id="rId29"/>
    <p:sldId id="11557" r:id="rId30"/>
    <p:sldId id="11558" r:id="rId31"/>
    <p:sldId id="11559" r:id="rId32"/>
    <p:sldId id="11560" r:id="rId33"/>
    <p:sldId id="11561" r:id="rId34"/>
    <p:sldId id="11562" r:id="rId35"/>
    <p:sldId id="11563" r:id="rId36"/>
    <p:sldId id="11564" r:id="rId37"/>
    <p:sldId id="11565" r:id="rId38"/>
    <p:sldId id="11566" r:id="rId39"/>
    <p:sldId id="11567" r:id="rId40"/>
    <p:sldId id="11568" r:id="rId41"/>
    <p:sldId id="11569" r:id="rId42"/>
    <p:sldId id="11570" r:id="rId43"/>
    <p:sldId id="11571" r:id="rId44"/>
    <p:sldId id="11572" r:id="rId45"/>
    <p:sldId id="8834" r:id="rId46"/>
    <p:sldId id="8835" r:id="rId47"/>
    <p:sldId id="8836" r:id="rId48"/>
    <p:sldId id="356" r:id="rId49"/>
    <p:sldId id="8517" r:id="rId50"/>
    <p:sldId id="7607" r:id="rId51"/>
    <p:sldId id="11452" r:id="rId52"/>
    <p:sldId id="11517" r:id="rId53"/>
    <p:sldId id="11518" r:id="rId54"/>
    <p:sldId id="11519" r:id="rId55"/>
    <p:sldId id="11520" r:id="rId56"/>
    <p:sldId id="11107" r:id="rId57"/>
    <p:sldId id="11516" r:id="rId58"/>
    <p:sldId id="11521" r:id="rId59"/>
    <p:sldId id="11453" r:id="rId60"/>
    <p:sldId id="11522" r:id="rId61"/>
    <p:sldId id="11523" r:id="rId62"/>
    <p:sldId id="11524" r:id="rId63"/>
    <p:sldId id="11525" r:id="rId64"/>
    <p:sldId id="11526" r:id="rId65"/>
    <p:sldId id="11527" r:id="rId66"/>
    <p:sldId id="11528" r:id="rId67"/>
    <p:sldId id="11529" r:id="rId68"/>
    <p:sldId id="11530" r:id="rId69"/>
    <p:sldId id="11531" r:id="rId70"/>
    <p:sldId id="11532" r:id="rId71"/>
    <p:sldId id="11533" r:id="rId72"/>
    <p:sldId id="11534" r:id="rId73"/>
    <p:sldId id="11535" r:id="rId74"/>
    <p:sldId id="11536" r:id="rId75"/>
    <p:sldId id="11537" r:id="rId76"/>
    <p:sldId id="9615" r:id="rId77"/>
    <p:sldId id="9806" r:id="rId78"/>
    <p:sldId id="9807" r:id="rId79"/>
    <p:sldId id="9809" r:id="rId8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93C5438-8C82-4CC1-B732-23181CFA3506}">
          <p14:sldIdLst>
            <p14:sldId id="256"/>
            <p14:sldId id="5380"/>
            <p14:sldId id="9808"/>
            <p14:sldId id="9836"/>
            <p14:sldId id="11538"/>
            <p14:sldId id="11539"/>
            <p14:sldId id="11540"/>
            <p14:sldId id="11541"/>
            <p14:sldId id="11542"/>
            <p14:sldId id="11543"/>
            <p14:sldId id="11544"/>
            <p14:sldId id="11545"/>
            <p14:sldId id="11546"/>
            <p14:sldId id="11547"/>
            <p14:sldId id="11548"/>
            <p14:sldId id="11549"/>
            <p14:sldId id="11550"/>
            <p14:sldId id="11551"/>
            <p14:sldId id="11552"/>
            <p14:sldId id="11553"/>
            <p14:sldId id="11554"/>
            <p14:sldId id="11555"/>
            <p14:sldId id="11556"/>
            <p14:sldId id="11557"/>
            <p14:sldId id="11558"/>
            <p14:sldId id="11559"/>
            <p14:sldId id="11560"/>
            <p14:sldId id="11561"/>
            <p14:sldId id="11562"/>
            <p14:sldId id="11563"/>
            <p14:sldId id="11564"/>
            <p14:sldId id="11565"/>
            <p14:sldId id="11566"/>
            <p14:sldId id="11567"/>
            <p14:sldId id="11568"/>
            <p14:sldId id="11569"/>
            <p14:sldId id="11570"/>
            <p14:sldId id="11571"/>
            <p14:sldId id="11572"/>
            <p14:sldId id="8834"/>
            <p14:sldId id="8835"/>
            <p14:sldId id="8836"/>
            <p14:sldId id="356"/>
            <p14:sldId id="8517"/>
            <p14:sldId id="7607"/>
            <p14:sldId id="11452"/>
            <p14:sldId id="11517"/>
            <p14:sldId id="11518"/>
            <p14:sldId id="11519"/>
            <p14:sldId id="11520"/>
            <p14:sldId id="11107"/>
            <p14:sldId id="11516"/>
            <p14:sldId id="11521"/>
            <p14:sldId id="11453"/>
            <p14:sldId id="11522"/>
            <p14:sldId id="11523"/>
            <p14:sldId id="11524"/>
            <p14:sldId id="11525"/>
            <p14:sldId id="11526"/>
            <p14:sldId id="11527"/>
            <p14:sldId id="11528"/>
            <p14:sldId id="11529"/>
            <p14:sldId id="11530"/>
            <p14:sldId id="11531"/>
            <p14:sldId id="11532"/>
            <p14:sldId id="11533"/>
            <p14:sldId id="11534"/>
            <p14:sldId id="11535"/>
            <p14:sldId id="11536"/>
            <p14:sldId id="11537"/>
            <p14:sldId id="9615"/>
            <p14:sldId id="9806"/>
            <p14:sldId id="9807"/>
            <p14:sldId id="98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shia1004@gmail.com" initials="e" lastIdx="1" clrIdx="0">
    <p:extLst>
      <p:ext uri="{19B8F6BF-5375-455C-9EA6-DF929625EA0E}">
        <p15:presenceInfo xmlns:p15="http://schemas.microsoft.com/office/powerpoint/2012/main" userId="27789a781cc647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CCFFFF"/>
    <a:srgbClr val="CCCCFF"/>
    <a:srgbClr val="FFFFFF"/>
    <a:srgbClr val="FFCCFF"/>
    <a:srgbClr val="D8F1F2"/>
    <a:srgbClr val="FFCC66"/>
    <a:srgbClr val="C7D8C3"/>
    <a:srgbClr val="D2D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5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commentAuthors" Target="commentAuthors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96AD-F668-4828-967E-6484C7C6C183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75C7E-C869-44E7-A7E6-E2B4E44B6A2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27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85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03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7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3AD6-F277-4F5E-8DB9-3D73EFD4ED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7C7BB-4EE6-4F5E-8C92-04A57A1A9C3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0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7B90-6CCE-41F8-B489-2082C0A3CAB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3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79BD-40AD-4F72-88EF-F68796BBB0F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6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262B-1E01-4B5B-9EB0-50041F4317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0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82E1-9850-4EEE-918F-7CD8BCADB2D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8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0EC5-F907-4781-8CD0-5C43F5AE5F3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73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4803-6B17-4D14-BCB0-8B9024B1D1F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4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12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9125-7394-494E-A912-C1588014C0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0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2155-3A8C-4EB0-8D56-5C5EFED6545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64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968C-6726-4F3C-AE01-1A35D64FFCF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3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491A-B3CD-E241-841B-7B2C1961A1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E31F-5880-4B42-B0E9-AD00228C03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19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FAE1-5E73-B248-BBA1-9131297C26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A1D3-CFEA-F640-BBCF-5CD6E3FDE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14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825A-4BCD-284A-9AE2-06618B049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98B7-4ACB-7842-B66E-6F8CFB7B6D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6EA8-C2EC-6E40-89BC-D19ADB5379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6EFC-0E85-5646-B439-E9802CFE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03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06A1-4424-8242-BB95-B3A98C4B98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FA09-9412-1740-80EF-FED8EB336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43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9D31-9E7D-A64B-B6B4-619E768C04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59E3-9E68-7540-949F-EE18AD18EC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42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969F-47FF-2341-8432-D8EAE35C96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15E9-61E5-0642-85A4-B468D4F9A2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9161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2DBE-C696-A64C-9650-DE5C0748E1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5823-C2EB-A54C-B108-67C5622F80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1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4A33-D007-E948-A78A-F2FDCE319E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7D87-E5E5-FC41-B58F-48D879094D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30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3C05-7CD1-844D-BA68-83409C9E1A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FD02-08FF-184F-9DD4-C91061C016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62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2906-3CAD-824E-8FFC-9191AAC5B2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00C5-553A-5D4D-9EF4-2C500CAC8E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4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D8C04-0418-4A4F-91B0-BC5C1802E17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34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EFFD7-A99E-4FF0-B7A7-280455F21B5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79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46F84-6F12-40B9-A4BA-D0F0350B0EF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44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98D3E-251F-47E7-8457-211CB897C4C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68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63DD8-529F-49B5-B099-A2710A9F69E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83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14D45-1B56-4876-8CFE-C045C4A412E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278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9866C-4D56-4C05-929F-AD0BF252731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20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DB068-08BE-4A05-926C-C277BFEC5BA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9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7A25B-2998-4DAC-ABF6-FAC85FB8F3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77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E1B17-5F23-46DE-A3BB-37D99E60511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40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438BD-0707-40AB-B403-216B34A9EB1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8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1F67C-9D06-4887-B90D-B93CC96A86C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05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73894-F89E-4F7F-84CF-64F8459EA7F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838BF-75EF-438F-AACD-2B07DB1575C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30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24089-2D3D-4473-8417-1C7EE4F3F70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66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2C6D3-5F08-4205-BAD3-DB59BBA4534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242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BE940-9276-4E3C-B7C3-6667F4420A3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9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B827E-9F45-4597-B99C-8632BF175D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10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AB319-246F-48FA-8CD9-EDA65CABA0D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4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E03EE-2016-44F0-BC95-4C0F94EBEF6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48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63D37-76C6-492A-B94F-845AD408042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14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EFDC3-54F4-4F0A-996A-9AD41627BAE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45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A6FA9-B133-41A3-8C7C-CC1EA8B67FC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47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0449-EE16-4968-B31A-54147F20ACC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961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735F7-49E0-42D1-AC24-75F734C9A31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38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4572B-DFB0-4963-897C-C86C102FF99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7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212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7DE83-7270-4BE3-B318-3931B78E26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523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241A6-FD55-439C-8590-7F2597170A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65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5F8A7-B296-4FA0-B00A-01D9E89AC26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47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4BDB6-C66F-47C4-BFE5-CD514776874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756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E6456-D648-4DAD-9020-09C4CEED308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99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C9AB7-B52C-4503-BE51-448D8F3C3F5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90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D7760-A83D-46AD-9412-41868A7BC01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6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02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309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21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A330-4447-4881-B0C9-39282D753E45}" type="datetimeFigureOut">
              <a:rPr lang="ko-KR" altLang="en-US" smtClean="0"/>
              <a:t>2026-06-16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506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5B7C1-2AC6-4ED6-8D24-723DD65F187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0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00" r:id="rId1"/>
    <p:sldLayoutId id="2147488401" r:id="rId2"/>
    <p:sldLayoutId id="2147488402" r:id="rId3"/>
    <p:sldLayoutId id="2147488403" r:id="rId4"/>
    <p:sldLayoutId id="2147488404" r:id="rId5"/>
    <p:sldLayoutId id="2147488405" r:id="rId6"/>
    <p:sldLayoutId id="2147488406" r:id="rId7"/>
    <p:sldLayoutId id="2147488407" r:id="rId8"/>
    <p:sldLayoutId id="2147488408" r:id="rId9"/>
    <p:sldLayoutId id="2147488409" r:id="rId10"/>
    <p:sldLayoutId id="21474884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x-none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latinLnBrk="0">
              <a:defRPr/>
            </a:pPr>
            <a:fld id="{EDE05389-1EA8-7541-9CC5-43F1ACB0C1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 latinLnBrk="0">
                <a:defRPr/>
              </a:pPr>
              <a:t>6/16/2026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latinLnBrk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latinLnBrk="0">
              <a:defRPr/>
            </a:pPr>
            <a:fld id="{41A2DA15-19B2-5947-8701-98BF6321B69A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 latinLnBrk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713" y="6359525"/>
            <a:ext cx="809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457200" fontAlgn="base" latinLnBrk="0">
              <a:spcBef>
                <a:spcPct val="0"/>
              </a:spcBef>
              <a:spcAft>
                <a:spcPct val="0"/>
              </a:spcAft>
            </a:pPr>
            <a:fld id="{D1BAB24F-BF29-C443-BD7E-D54E0DEB903C}" type="slidenum"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pPr defTabSz="457200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4869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12" r:id="rId1"/>
    <p:sldLayoutId id="2147488413" r:id="rId2"/>
    <p:sldLayoutId id="2147488414" r:id="rId3"/>
    <p:sldLayoutId id="2147488415" r:id="rId4"/>
    <p:sldLayoutId id="2147488416" r:id="rId5"/>
    <p:sldLayoutId id="2147488417" r:id="rId6"/>
    <p:sldLayoutId id="2147488418" r:id="rId7"/>
    <p:sldLayoutId id="2147488419" r:id="rId8"/>
    <p:sldLayoutId id="2147488420" r:id="rId9"/>
    <p:sldLayoutId id="2147488421" r:id="rId10"/>
    <p:sldLayoutId id="2147488422" r:id="rId11"/>
  </p:sldLayoutIdLst>
  <p:txStyles>
    <p:titleStyle>
      <a:lvl1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 latinLnBrk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6B2C73-77A1-4FEF-8AE2-9907FAC3D976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24" r:id="rId1"/>
    <p:sldLayoutId id="2147488425" r:id="rId2"/>
    <p:sldLayoutId id="2147488426" r:id="rId3"/>
    <p:sldLayoutId id="2147488427" r:id="rId4"/>
    <p:sldLayoutId id="2147488428" r:id="rId5"/>
    <p:sldLayoutId id="2147488429" r:id="rId6"/>
    <p:sldLayoutId id="2147488430" r:id="rId7"/>
    <p:sldLayoutId id="2147488431" r:id="rId8"/>
    <p:sldLayoutId id="2147488432" r:id="rId9"/>
    <p:sldLayoutId id="2147488433" r:id="rId10"/>
    <p:sldLayoutId id="214748843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25DF69-E0E4-4ACA-A598-0D5E405AC876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5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36" r:id="rId1"/>
    <p:sldLayoutId id="2147488437" r:id="rId2"/>
    <p:sldLayoutId id="2147488438" r:id="rId3"/>
    <p:sldLayoutId id="2147488439" r:id="rId4"/>
    <p:sldLayoutId id="2147488440" r:id="rId5"/>
    <p:sldLayoutId id="2147488441" r:id="rId6"/>
    <p:sldLayoutId id="2147488442" r:id="rId7"/>
    <p:sldLayoutId id="2147488443" r:id="rId8"/>
    <p:sldLayoutId id="2147488444" r:id="rId9"/>
    <p:sldLayoutId id="2147488445" r:id="rId10"/>
    <p:sldLayoutId id="214748844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E6030A-B492-40FB-8B80-50CCD96F4CED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48" r:id="rId1"/>
    <p:sldLayoutId id="2147488449" r:id="rId2"/>
    <p:sldLayoutId id="2147488450" r:id="rId3"/>
    <p:sldLayoutId id="2147488451" r:id="rId4"/>
    <p:sldLayoutId id="2147488452" r:id="rId5"/>
    <p:sldLayoutId id="2147488453" r:id="rId6"/>
    <p:sldLayoutId id="2147488454" r:id="rId7"/>
    <p:sldLayoutId id="2147488455" r:id="rId8"/>
    <p:sldLayoutId id="2147488456" r:id="rId9"/>
    <p:sldLayoutId id="2147488457" r:id="rId10"/>
    <p:sldLayoutId id="214748845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6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03009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1025770"/>
            <a:ext cx="12192000" cy="69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19908"/>
            <a:ext cx="12192000" cy="699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69211"/>
            <a:ext cx="12192000" cy="694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4046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346288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10.</a:t>
            </a:r>
            <a:r>
              <a:rPr lang="ko-KR" altLang="en-US" sz="1467">
                <a:solidFill>
                  <a:srgbClr val="FF0000"/>
                </a:solidFill>
              </a:rPr>
              <a:t>예수 하나님 독생자 만유의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443923" y="1887052"/>
            <a:ext cx="6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25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939"/>
            <a:ext cx="12192000" cy="702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10.</a:t>
            </a:r>
            <a:r>
              <a:rPr lang="ko-KR" altLang="en-US" sz="1467">
                <a:solidFill>
                  <a:srgbClr val="FF0000"/>
                </a:solidFill>
              </a:rPr>
              <a:t>예수 하나님 독생자 만유의</a:t>
            </a: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02323"/>
            <a:ext cx="12192000" cy="692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12.</a:t>
            </a:r>
            <a:r>
              <a:rPr lang="ko-KR" altLang="en-US" sz="1467">
                <a:solidFill>
                  <a:srgbClr val="FF0000"/>
                </a:solidFill>
              </a:rPr>
              <a:t>나팔소리로 찬양하며 비파와</a:t>
            </a: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25769"/>
            <a:ext cx="12192000" cy="700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12.</a:t>
            </a:r>
            <a:r>
              <a:rPr lang="ko-KR" altLang="en-US" sz="1467">
                <a:solidFill>
                  <a:srgbClr val="FF0000"/>
                </a:solidFill>
              </a:rPr>
              <a:t>나팔소리로 찬양하며 비파와</a:t>
            </a: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96462"/>
            <a:ext cx="12192000" cy="70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6461"/>
            <a:ext cx="12192000" cy="698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92" y="967997"/>
            <a:ext cx="6352016" cy="38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25769"/>
            <a:ext cx="12192000" cy="70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37492"/>
            <a:ext cx="12192000" cy="71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2661"/>
            <a:ext cx="12192000" cy="707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화려하지 않아도 정결하게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눈물 날 일 많지만 기도할 수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7154"/>
            <a:ext cx="12192000" cy="690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화려하지 않아도 정결하게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눈물 날 일 많지만 기도할 수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49215"/>
            <a:ext cx="12192000" cy="69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화려하지 않아도 정결하게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눈물 날 일 많지만 기도할 수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31630"/>
            <a:ext cx="12192000" cy="69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화려하지 않아도 정결하게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눈물 날 일 많지만 기도할 수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288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화려하지 않아도 정결하게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눈물 날 일 많지만 기도할 수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39903"/>
            <a:ext cx="12192000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화려하지 않아도 정결하게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눈물 날 일 많지만 기도할 수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10595"/>
            <a:ext cx="12192000" cy="688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화려하지 않아도 정결하게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눈물 날 일 많지만 기도할 수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164224"/>
            <a:ext cx="12192000" cy="45935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지금은 예배를 위해서 기도하는 시간입니다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ko-KR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1. </a:t>
            </a:r>
            <a:r>
              <a:rPr lang="ko-KR" altLang="en-US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모든 성도들이 예배에 집중할 수 있도록</a:t>
            </a:r>
            <a:endParaRPr lang="en-US" altLang="ko-KR" sz="35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a시월구일3" panose="02020600000000000000" pitchFamily="18" charset="-127"/>
              <a:ea typeface="a시월구일3" panose="02020600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2. </a:t>
            </a:r>
            <a:r>
              <a:rPr lang="ko-KR" altLang="en-US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모든 순서를 통해 하나님을 만나는 시간이 되도록</a:t>
            </a:r>
            <a:endParaRPr lang="en-US" altLang="ko-KR" sz="35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a시월구일3" panose="02020600000000000000" pitchFamily="18" charset="-127"/>
              <a:ea typeface="a시월구일3" panose="02020600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3. </a:t>
            </a:r>
            <a:r>
              <a:rPr lang="ko-KR" altLang="en-US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말씀을 선포하는 목사님에게 성령이 함께 하시도록</a:t>
            </a:r>
            <a:endParaRPr lang="en-US" altLang="ko-KR" sz="35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a시월구일3" panose="02020600000000000000" pitchFamily="18" charset="-127"/>
              <a:ea typeface="a시월구일3" panose="02020600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4. </a:t>
            </a:r>
            <a:r>
              <a:rPr lang="ko-KR" altLang="en-US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모든 성도들에게 말씀을 사모하는 마음 주시도록</a:t>
            </a:r>
            <a:endParaRPr lang="en-US" altLang="ko-KR" sz="35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a시월구일3" panose="02020600000000000000" pitchFamily="18" charset="-127"/>
              <a:ea typeface="a시월구일3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696262"/>
            <a:ext cx="12192001" cy="1161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596760"/>
            <a:ext cx="12192001" cy="1261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9907"/>
            <a:ext cx="12192000" cy="69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화려하지 않아도 정결하게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눈물 날 일 많지만 기도할 수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1127825"/>
            <a:ext cx="12192000" cy="700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화려하지 않아도 정결하게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눈물 날 일 많지만 기도할 수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14046"/>
            <a:ext cx="12192000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화려하지 않아도 정결하게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눈물 날 일 많지만 기도할 수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9216"/>
            <a:ext cx="12192000" cy="692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화려하지 않아도 정결하게</a:t>
            </a: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눈물 날 일 많지만 기도할 수</a:t>
            </a: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이것이 행복 행복이라오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나를 지으신 이가 하나님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달려갈 길 다 가도록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한량없는 은혜 갚을 길 없는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43708"/>
            <a:ext cx="12192000" cy="68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나를 지으신 이가 하나님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달려갈 길 다 가도록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한량없는 은혜 갚을 길 없는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49569"/>
            <a:ext cx="12192000" cy="690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나를 지으신 이가 하나님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나의 달려갈 길 다 가도록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한량없는 은혜 갚을 길 없는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931985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나를 지으신 이가 하나님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나의 달려갈 길 다 가도록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한량없는 은혜 갚을 길 없는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09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996461"/>
            <a:ext cx="12192000" cy="70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나를 지으신 이가 하나님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달려갈 길 다 가도록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한량없는 은혜 갚을 길 없는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01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7" y="-1014046"/>
            <a:ext cx="12192000" cy="70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나를 지으신 이가 하나님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나의 달려갈 길 다 가도록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한량없는 은혜 갚을 길 없는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4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55442"/>
            <a:ext cx="12192000" cy="193899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수요 기도 예배 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2026. 06. 17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742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11" y="-1016669"/>
            <a:ext cx="12192000" cy="69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637"/>
            <a:ext cx="12192000" cy="6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924610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    도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err="1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정호금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권사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55442"/>
            <a:ext cx="12192000" cy="193899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수요 기도 예배 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2026. 06. 17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성경 봉독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시편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118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편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~11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P.889)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820762"/>
            <a:ext cx="800219" cy="40164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8</a:t>
            </a: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919" y="141426"/>
            <a:ext cx="11160369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0"/>
              </a:spcBef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여호와께 감사하라 </a:t>
            </a:r>
            <a:r>
              <a:rPr lang="ko-KR" altLang="en-US" sz="4000" spc="-1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그는 선하시며 그의 </a:t>
            </a:r>
            <a:r>
              <a:rPr lang="ko-KR" altLang="en-US" sz="4000" spc="-15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인자하심이 </a:t>
            </a:r>
            <a:endParaRPr lang="en-US" altLang="ko-KR" sz="4000" spc="-15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spc="-15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영원함이로다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이제 이스라엘은 말하기를 그의 인자하심이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영원하다 </a:t>
            </a:r>
            <a:r>
              <a:rPr lang="ko-KR" altLang="en-US" sz="4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할지로다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이제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아론의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집은 말하기를 그의 인자하심이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영원하다 </a:t>
            </a:r>
            <a:r>
              <a:rPr lang="ko-KR" altLang="en-US" sz="4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할지로다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93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820762"/>
            <a:ext cx="800219" cy="40164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8</a:t>
            </a: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386" y="24196"/>
            <a:ext cx="9536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 </a:t>
            </a: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이제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여호와를 경외하는 자는 말하기를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그의 인자하심이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영원하다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할지로다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 </a:t>
            </a: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내가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고통 중에 여호와께 부르짖었더니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여호와께서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응답하시고 나를 넓은 곳에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세우셨도다</a:t>
            </a: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11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820762"/>
            <a:ext cx="800219" cy="40164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8</a:t>
            </a: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24" y="99707"/>
            <a:ext cx="104100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여호와는 내 편이시라 내가 두려워하지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아니하리니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사람이 내게 어찌할까</a:t>
            </a: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여호와께서 내 편이 되사 나를 돕는 자들 중에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계시니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그러므로 나를 미워하는 자들에게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보응하시는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것을 내가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보리로다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60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820762"/>
            <a:ext cx="800219" cy="40164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8</a:t>
            </a: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427" y="99707"/>
            <a:ext cx="11289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여호와께 피하는 것이 사람을 신뢰하는 것보다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나으며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9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여호와께 피하는 것이 고관들을 신뢰하는 것보다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낫도다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20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288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43923" y="186360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820762"/>
            <a:ext cx="800219" cy="40164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시편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</a:p>
          <a:p>
            <a:pPr algn="ctr"/>
            <a:r>
              <a:rPr lang="en-US" altLang="ko-KR" sz="30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8</a:t>
            </a: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843" y="129014"/>
            <a:ext cx="10222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뭇 나라가 나를 에워쌌으니 내가 여호와의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이름으로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그들을 끊으리로다</a:t>
            </a: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그들이 나를 에워싸고 에워쌌으니 내가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여호와의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이름으로 그들을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끊으리로다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74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 편이신 하나님께로 피합시다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시편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118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~11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P.889)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477" y="899357"/>
            <a:ext cx="11465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</a:t>
            </a:r>
            <a:r>
              <a:rPr lang="ko-KR" altLang="en-US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 </a:t>
            </a: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118:1&gt; </a:t>
            </a: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추가성구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5303705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0445" y="84221"/>
            <a:ext cx="7619540" cy="671351"/>
          </a:xfrm>
          <a:prstGeom prst="roundRect">
            <a:avLst/>
          </a:prstGeom>
          <a:solidFill>
            <a:srgbClr val="D2D7E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 편이신 하나님께로 피합시다 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118:1~11</a:t>
            </a:r>
          </a:p>
        </p:txBody>
      </p:sp>
    </p:spTree>
    <p:extLst>
      <p:ext uri="{BB962C8B-B14F-4D97-AF65-F5344CB8AC3E}">
        <p14:creationId xmlns:p14="http://schemas.microsoft.com/office/powerpoint/2010/main" val="15670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 편이신 하나님께로 피합시다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시편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118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~11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P.889)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030097"/>
            <a:ext cx="12192001" cy="8279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193914"/>
            <a:ext cx="12192000" cy="186204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찬    송</a:t>
            </a:r>
            <a:endParaRPr lang="en-US" altLang="ko-KR" sz="15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5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</a:p>
          <a:p>
            <a:pPr algn="ctr"/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- 391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 놀라운 구세주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696262"/>
            <a:ext cx="12192001" cy="1161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596760"/>
            <a:ext cx="12192001" cy="1261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91-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>
            <a:fillRect/>
          </a:stretch>
        </p:blipFill>
        <p:spPr bwMode="auto">
          <a:xfrm>
            <a:off x="0" y="-1122707"/>
            <a:ext cx="12192000" cy="63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E27BBD79-799A-B068-F3A5-0364E16BF1D4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8D0C854D-E645-98E9-6D12-E9AF0FD97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A36FBEE8-96EA-69DF-ED60-014D1A5B0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326CF953-8502-4AAB-8898-A749D7CAB96C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2"/>
            <a:ext cx="488679" cy="494060"/>
            <a:chOff x="5289" y="3975"/>
            <a:chExt cx="267" cy="294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F023A2EF-4CB2-6DEF-27FC-F71AFD1B8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68727C29-7659-6435-08D7-7E21D5A40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176DE67A-0886-462A-7E3E-DEAE0F241504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2"/>
            <a:ext cx="488679" cy="494060"/>
            <a:chOff x="5289" y="3975"/>
            <a:chExt cx="267" cy="294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838D8056-BF37-A536-E9B6-8AE1F8A22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3A9A55C5-E735-C4DA-4330-7A2837CC9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6F06C7C7-6B9A-7128-66ED-B4729F16A44A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2"/>
            <a:ext cx="488680" cy="494060"/>
            <a:chOff x="5289" y="3975"/>
            <a:chExt cx="267" cy="294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06A66275-FC07-6447-EA43-257D527C1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F973A63D-F360-57C3-54A1-3ACFD89F9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08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91-1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0" y="-815340"/>
            <a:ext cx="12191999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8BB5436E-C5AE-FF30-3545-A5D16215B23B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5BEF1C05-9AEC-AE49-3014-C0C534F69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FDC93D8D-53C6-F81B-4517-BC0804EF8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C0073470-1B50-EA37-1915-7F09B3368F7E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2"/>
            <a:ext cx="488679" cy="494060"/>
            <a:chOff x="5289" y="3975"/>
            <a:chExt cx="267" cy="294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5839851F-6F91-39D8-EF99-F94FBC552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F493FCEA-92A6-8271-C4D7-7D03C162E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09797093-CC72-808B-005D-E8F23A05B0E1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2"/>
            <a:ext cx="488679" cy="494060"/>
            <a:chOff x="5289" y="3975"/>
            <a:chExt cx="267" cy="294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11F76E3F-8A61-8190-706B-7312CBEA8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B79DF113-A555-B6D6-D198-3A7CC165B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4D0E2723-B1B0-501B-A491-E98DA396EC91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2"/>
            <a:ext cx="488680" cy="494060"/>
            <a:chOff x="5289" y="3975"/>
            <a:chExt cx="267" cy="294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5FDD9EF0-5E5E-047A-E697-9FD7E8F22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6356BB54-B418-F373-2300-13C2815A2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71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391-후렴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23446" y="-943558"/>
            <a:ext cx="12145107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C45DBF6B-9607-2384-E5C1-4F70D9D5502C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E5479C31-4385-7D06-E05E-EC5B05B21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CB6AD818-A7F4-E205-55E8-D26EEE700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29E47472-9A55-2C08-5E91-D22908849339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2"/>
            <a:ext cx="488679" cy="494060"/>
            <a:chOff x="5289" y="3975"/>
            <a:chExt cx="267" cy="294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C11525AD-488D-436A-825C-8A3A0EB1B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9FB1FE2B-B1F7-E73A-9797-E117D77EE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95026D2E-7E0F-A260-C3AA-2676C7663A8A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2"/>
            <a:ext cx="488679" cy="494060"/>
            <a:chOff x="5289" y="3975"/>
            <a:chExt cx="267" cy="294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8A9C1075-ABB7-5712-CCE3-CE17A079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C1E44A09-FFF4-74D6-5A63-0F0EAF70A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0CCF693B-8020-4653-2E70-7E4ED679247C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2"/>
            <a:ext cx="488680" cy="494060"/>
            <a:chOff x="5289" y="3975"/>
            <a:chExt cx="267" cy="294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70337AEB-4AD1-E602-F6BC-61F3310C5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BD758F9E-ACAB-E0E8-E784-9D752769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36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91-후렴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0" y="-941970"/>
            <a:ext cx="12191999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0FD50D68-78A9-ED12-2483-39D1C2833783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4B04EF96-0D64-3CFA-F476-4ECD0BA8A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551C5EB-C6A7-673D-264C-952707028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B445050C-FD18-5AFA-4CEC-D2DC831ABC0E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2"/>
            <a:ext cx="488679" cy="494060"/>
            <a:chOff x="5289" y="3975"/>
            <a:chExt cx="267" cy="294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86AB699C-9BF6-2979-3406-3E17E2F3B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BB4CF236-7102-1FAE-543B-F31C36D43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031C8D4A-1641-B6EF-E244-9B91614EEEBC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2"/>
            <a:ext cx="488679" cy="494060"/>
            <a:chOff x="5289" y="3975"/>
            <a:chExt cx="267" cy="294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FDE10268-E61E-4862-643E-63EC0AB06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4B7B171B-40CD-896D-A511-A84CCE630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02321759-3DB3-3F87-2621-F9F857B667F5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2"/>
            <a:ext cx="488680" cy="494060"/>
            <a:chOff x="5289" y="3975"/>
            <a:chExt cx="267" cy="294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1CCB3459-20A9-4A48-FDDB-19F45E393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10D608C6-E654-3681-DE57-6B7474BFB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98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91-2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2" y="-906086"/>
            <a:ext cx="12191999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3B281CAB-31EE-BBBD-B7B5-A78287522AE0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77BD9A52-D9E1-74BC-FC9E-5CA2EE197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82344BC0-0F75-6072-B00B-0AC99B831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F55C8D6C-93E9-2940-DDAB-01667D60187A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2"/>
            <a:ext cx="488679" cy="494060"/>
            <a:chOff x="5289" y="3975"/>
            <a:chExt cx="267" cy="294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849A5A31-EF5D-EA4E-D227-58B474C8F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ED9A291A-0F4D-436D-5B0A-AEBB29E5B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953FFD12-7E38-09BA-0203-39A0612FAB56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67AB7B68-2156-28A8-A548-41D325699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79607FE9-6487-E290-77FF-A87A0340F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4AB4BC9A-E316-0605-DD7D-C2319466B8C9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12F1C72A-E926-62E7-F7EF-F9746131F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776E9A2C-4E91-A885-8355-9D09A2EE8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0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43354"/>
            <a:ext cx="12192000" cy="700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91-2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2" y="-943557"/>
            <a:ext cx="12191999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33728082-4D28-863D-C56E-095568A93941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11BF3C83-E1B5-65DE-39C1-4B2350EA7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02ABBA3-D08F-4A5C-18ED-04858BAD5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648F0A79-CA8D-5534-AA4A-09109A9639EE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2"/>
            <a:ext cx="488679" cy="494060"/>
            <a:chOff x="5289" y="3975"/>
            <a:chExt cx="267" cy="294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C0CFCB1D-68C2-AB9D-3DEF-143E52673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09271DD9-9AD1-F69E-CBAA-DDE28A4F3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002D0476-03C0-3007-9EC7-F51276B3E543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EB9EA131-8754-54B6-51FD-0C58F841D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968DE526-2B08-76FC-CCCB-CDB63075E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B53CDCC6-27D9-792E-5BF3-E37F4902FD2C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0DE10826-968E-EDC5-74DF-565654B81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06246C7D-F184-301F-6B82-1F44903E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766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91-후렴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2" y="-941970"/>
            <a:ext cx="12191999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6B110C6B-B5FF-BC6A-EA3A-8CB43337CFDB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740BA6F1-FDC6-873F-CDE4-8FE92A92C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4B26C6F1-6BD9-896F-C1B3-F5ED6361C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87EB65C9-2B43-D167-8D57-B60599AE4AC5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2"/>
            <a:ext cx="488679" cy="494060"/>
            <a:chOff x="5289" y="3975"/>
            <a:chExt cx="267" cy="294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2458E393-80A0-4444-4C2C-1A53B2408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D6C69C40-EF66-BF56-0E8A-D732967F7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D7DC7676-C609-7E7E-02B8-64C369DA7F83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43C7388E-D36E-8D45-C36E-66596B3BC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2CDA6FF3-9CEA-D971-2440-FF4117169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7E96079F-0256-DDF1-4565-9F54251F86E1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613F802E-5FF3-4569-F273-8C20F6CFB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7FC81780-260E-7773-8BEE-098257521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475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91-후렴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2" y="-906086"/>
            <a:ext cx="12191999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DBC4754C-0D5B-5C49-DAD5-88FC629CB561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24CC3E50-D6E3-3E7E-FF10-C39AD443A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0AA05F1A-F281-B866-7F2B-A90CD5B94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B05DD124-2A1A-ED31-9876-642C9A130496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2"/>
            <a:ext cx="488679" cy="494060"/>
            <a:chOff x="5289" y="3975"/>
            <a:chExt cx="267" cy="294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4251403E-0591-4B4E-0746-52C4CF4F7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61E2F9CA-A5A2-5B49-9030-8C7467B72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8C8F5D06-07BD-5BB7-6488-9C887205AD8D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6C47C235-EF36-B6DA-658D-02C7DA818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23E7E880-5F21-F692-41D5-4C3F16B7C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06FFE0BC-5DAC-DB7F-5609-B783A132EB99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DBBA0BD5-ED9A-6806-8C62-9C122C4C8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D434A620-A9B8-0545-3452-3DEA32369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523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391-3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0" y="-941970"/>
            <a:ext cx="12192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24AFAD01-04F4-B0DE-97DF-D64AA130AB4D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9951675D-7ACA-4DEC-628B-B4D2DFDC6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4D1EF5D2-6F66-B67E-6D65-F8F081215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BE1F6574-4DE3-CAFB-7965-190775F4ACBB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9"/>
            <a:ext cx="488679" cy="457090"/>
            <a:chOff x="5289" y="3975"/>
            <a:chExt cx="267" cy="272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22D12685-B421-CF0D-84A3-1B23150A6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F63F60DF-8948-32A0-EF3E-415D40ADE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A657634C-B05A-370E-EE4C-BACD39F71950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9BE6C490-4DAE-8CC1-058A-C0258BC5B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26B2BEE2-AE90-34B6-89C3-D85B20464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E1CF06C5-25D7-0CE5-A6C5-5C97AC4D037A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F2CB6834-AA25-8E79-454F-30871C460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FD1D5B7B-A5AE-D2E4-392B-2BC125348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87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91-3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>
            <a:fillRect/>
          </a:stretch>
        </p:blipFill>
        <p:spPr bwMode="auto">
          <a:xfrm>
            <a:off x="1" y="-944385"/>
            <a:ext cx="12192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D3407132-7998-0977-0D5D-61A03573A9D8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25C1D017-A708-9E27-8B51-84FF97FF6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AA461B5B-FB38-2EF0-A673-E0C54D2C8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2998FF9C-183A-1F49-EDB8-C0844A154D64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9"/>
            <a:ext cx="488679" cy="457090"/>
            <a:chOff x="5289" y="3975"/>
            <a:chExt cx="267" cy="272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463BB438-7A53-01A8-FC8F-698B790F4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7A9E4D40-52D5-DC2E-6D51-157A4F66C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06E9E788-9AF3-15BC-DB68-B96B686F573B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88D4CA09-11B1-88FC-760D-D725C5AF3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4A68553D-BAA4-5890-991C-DF8C78BE1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0BD58D11-4416-7556-4AB2-77C38ED61356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5BB1C7B7-E91E-149E-9C4E-277236ECC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8FC8DC49-5553-EFB8-2C2D-71D87D3C2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299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91-후렴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2" y="-941970"/>
            <a:ext cx="12191999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D865736D-7E3E-EE26-4206-A67E41EC8DAA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8686BCA2-3260-97C5-C672-DBD4BF617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5CACF075-977A-46B0-8E6C-C1F97C831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F0BBA814-BC6D-C75E-9435-92FE371889BD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9"/>
            <a:ext cx="488679" cy="457090"/>
            <a:chOff x="5289" y="3975"/>
            <a:chExt cx="267" cy="272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7030A226-156B-BFCE-73FA-5F801BA6A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8E8CAEA8-41F9-1E1F-1715-E821704C4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5971168B-463C-7108-5BB9-0F00FDECC58D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BF796100-074A-BE9E-1E14-EA8A42824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8C1C0F38-B9E6-B7EF-8E80-7440FBE53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50D0B015-E9ED-B17E-2B18-F2FB53235225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F77F065E-FA37-4299-5761-8AA2B99B5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B22E70DC-DC56-176A-F5CB-55BF957F8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171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91-후렴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>
            <a:fillRect/>
          </a:stretch>
        </p:blipFill>
        <p:spPr bwMode="auto">
          <a:xfrm>
            <a:off x="2" y="-907415"/>
            <a:ext cx="12191999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B8877957-0DB8-C40F-B4BB-2C39E0E538A6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2"/>
            <a:ext cx="488679" cy="494060"/>
            <a:chOff x="5289" y="3975"/>
            <a:chExt cx="267" cy="294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741130D5-C3F4-525D-5631-9FF35A86B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74AFA58C-8C69-93D2-4BBF-13F78D02F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98703BCD-4421-92CE-975A-4BE06880CF67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9"/>
            <a:ext cx="488679" cy="457090"/>
            <a:chOff x="5289" y="3975"/>
            <a:chExt cx="267" cy="272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DAF7FD63-D751-EF78-CBD8-9A81E7E76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18666AA2-72AF-A8A5-54EC-0D406C4E1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49D4612A-2767-127B-0160-12472948BC35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8C3C8714-414F-A863-19F9-B7F1846E5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39818D2C-AE0F-E522-D1D6-668883FAD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39B670BC-66E6-08B6-7918-8A3AA4192282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590F3560-7050-AFBC-33A6-01A9B30B2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3AACBED0-BB83-CA25-62E5-E55C28D62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915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391-4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>
            <a:fillRect/>
          </a:stretch>
        </p:blipFill>
        <p:spPr bwMode="auto">
          <a:xfrm>
            <a:off x="0" y="-998161"/>
            <a:ext cx="12191999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D05BC47C-9092-A720-548C-20A34B217B45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9"/>
            <a:ext cx="488679" cy="457090"/>
            <a:chOff x="5289" y="3975"/>
            <a:chExt cx="267" cy="272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C7C0FC3C-6940-C5D8-31D6-D77AA49A4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A2FD5FE3-9EF0-8089-1343-8EB0A141E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CAD642D1-5C60-B9D4-ED2A-CB601D9A1710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9"/>
            <a:ext cx="488679" cy="457090"/>
            <a:chOff x="5289" y="3975"/>
            <a:chExt cx="267" cy="272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292FE695-6017-D8C5-2044-7CB102609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24F456EA-9F9E-39BA-3D39-E9F9AC8CB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1108D31B-8B74-3739-34AE-A0DD2F3C8536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C7D65BD6-C03B-8B48-4B44-372952899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6FBB5FEA-9BE0-BBBD-491E-C2CF97D38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506CABFF-40A4-5D2E-2422-5240CF71FE46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BBD4BCD3-F23E-8D41-F906-AAE9D936A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4218C0E1-A5B4-8DBE-EE9E-98542CFC7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563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391-4-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9"/>
          <a:stretch>
            <a:fillRect/>
          </a:stretch>
        </p:blipFill>
        <p:spPr bwMode="auto">
          <a:xfrm>
            <a:off x="1" y="-906086"/>
            <a:ext cx="12192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07B43014-9719-AF4A-E302-23938DF3BE13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9"/>
            <a:ext cx="488679" cy="457090"/>
            <a:chOff x="5289" y="3975"/>
            <a:chExt cx="267" cy="272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9E433472-5EEC-B06C-9F82-A710AC9F7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A38FAAA-DD93-56CD-44F7-E46916615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A5CC9C7E-DF6D-A08B-F279-C25DF36B681A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9"/>
            <a:ext cx="488679" cy="457090"/>
            <a:chOff x="5289" y="3975"/>
            <a:chExt cx="267" cy="272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133DB3A2-F06D-A598-8C1E-043D734EA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8D575895-87E0-3B06-5145-CF7CA9618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D58DBF90-C285-498D-7923-A57B299B1D4D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470FA20A-585C-7513-6775-C34058AB9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4CED0586-1443-6ADE-F2A6-06AF64A48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A1D1853B-6926-4FD6-3D28-CC2EDD25BA84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D89ED45E-1061-6CB2-C3D2-900B44049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B87AB617-2423-3B40-6DAC-AEAC71428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6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91-후렴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>
            <a:fillRect/>
          </a:stretch>
        </p:blipFill>
        <p:spPr bwMode="auto">
          <a:xfrm>
            <a:off x="2" y="-998161"/>
            <a:ext cx="12191999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DED8E76D-2C3A-56FA-FDD8-CCF49EEB8F79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9"/>
            <a:ext cx="488679" cy="457090"/>
            <a:chOff x="5289" y="3975"/>
            <a:chExt cx="267" cy="272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9D21328-A48C-A302-0F3A-D18F234BC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6B5891BE-0DE0-F199-3662-F57954B3B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9C0DFFED-C834-D542-3ADD-92FE318680D8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9"/>
            <a:ext cx="488679" cy="457090"/>
            <a:chOff x="5289" y="3975"/>
            <a:chExt cx="267" cy="272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1415A65D-8982-74B0-1C9A-B292EF519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2BEBC8CB-04BB-B634-9532-89B415F40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97686F99-F7BC-A9E1-97B2-70ACCB4B8C35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6E9D57A9-98B2-E7E1-4E20-178BDC4CC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5A0225F0-9A00-1651-168A-35676B1C1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23F9C429-CE58-2D48-0401-0045DB0BC35B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8837525D-1BA5-C9B9-163B-E652B45D8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ACC6FC6E-FDBE-A67E-7932-63C3F45DD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1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1002323"/>
            <a:ext cx="12192000" cy="697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91-후렴2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>
            <a:fillRect/>
          </a:stretch>
        </p:blipFill>
        <p:spPr bwMode="auto">
          <a:xfrm>
            <a:off x="2" y="-907415"/>
            <a:ext cx="12191999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908CC3C1-13D9-1A80-9FE8-3669E0A69500}"/>
              </a:ext>
            </a:extLst>
          </p:cNvPr>
          <p:cNvGrpSpPr>
            <a:grpSpLocks/>
          </p:cNvGrpSpPr>
          <p:nvPr/>
        </p:nvGrpSpPr>
        <p:grpSpPr bwMode="auto">
          <a:xfrm>
            <a:off x="11215759" y="6237319"/>
            <a:ext cx="488679" cy="457090"/>
            <a:chOff x="5289" y="3975"/>
            <a:chExt cx="267" cy="272"/>
          </a:xfrm>
        </p:grpSpPr>
        <p:pic>
          <p:nvPicPr>
            <p:cNvPr id="4" name="Picture 6" descr="button2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428388EE-DFD9-98CD-78D2-67BFCCF3B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8286D509-E27A-6F03-A44E-AA35D3D34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EAD08259-4C32-890C-1EB4-9CAA55911F28}"/>
              </a:ext>
            </a:extLst>
          </p:cNvPr>
          <p:cNvGrpSpPr>
            <a:grpSpLocks/>
          </p:cNvGrpSpPr>
          <p:nvPr/>
        </p:nvGrpSpPr>
        <p:grpSpPr bwMode="auto">
          <a:xfrm>
            <a:off x="10780784" y="6237319"/>
            <a:ext cx="488679" cy="457090"/>
            <a:chOff x="5289" y="3975"/>
            <a:chExt cx="267" cy="272"/>
          </a:xfrm>
        </p:grpSpPr>
        <p:pic>
          <p:nvPicPr>
            <p:cNvPr id="7" name="Picture 9" descr="button21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DBC8DB5E-5532-CCA5-308B-F84C4D4E6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" name="Text Box 10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AD1AD886-8473-B035-E7F7-6AE2027CD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ABAACE2D-1E36-6A30-DA28-779B546634CA}"/>
              </a:ext>
            </a:extLst>
          </p:cNvPr>
          <p:cNvGrpSpPr>
            <a:grpSpLocks/>
          </p:cNvGrpSpPr>
          <p:nvPr/>
        </p:nvGrpSpPr>
        <p:grpSpPr bwMode="auto">
          <a:xfrm>
            <a:off x="10345809" y="6237319"/>
            <a:ext cx="488679" cy="457090"/>
            <a:chOff x="5289" y="3975"/>
            <a:chExt cx="267" cy="272"/>
          </a:xfrm>
        </p:grpSpPr>
        <p:pic>
          <p:nvPicPr>
            <p:cNvPr id="10" name="Picture 12" descr="button21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5537F439-8CEC-B7B4-E72A-638157784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9F0DC6EF-27ED-CCE3-98E6-24146ECD7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="" xmlns:a16="http://schemas.microsoft.com/office/drawing/2014/main" id="{7A9F2E56-62AC-F360-D582-27DAD69FFB39}"/>
              </a:ext>
            </a:extLst>
          </p:cNvPr>
          <p:cNvGrpSpPr>
            <a:grpSpLocks/>
          </p:cNvGrpSpPr>
          <p:nvPr/>
        </p:nvGrpSpPr>
        <p:grpSpPr bwMode="auto">
          <a:xfrm>
            <a:off x="9912425" y="6237319"/>
            <a:ext cx="488680" cy="457090"/>
            <a:chOff x="5289" y="3975"/>
            <a:chExt cx="267" cy="272"/>
          </a:xfrm>
        </p:grpSpPr>
        <p:pic>
          <p:nvPicPr>
            <p:cNvPr id="13" name="Picture 15" descr="button21">
              <a:extLst>
                <a:ext uri="{FF2B5EF4-FFF2-40B4-BE49-F238E27FC236}">
                  <a16:creationId xmlns="" xmlns:a16="http://schemas.microsoft.com/office/drawing/2014/main" id="{8EE25CD4-01E2-86A6-4103-044156468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extLst>
                <a:ext uri="{FF2B5EF4-FFF2-40B4-BE49-F238E27FC236}">
                  <a16:creationId xmlns="" xmlns:a16="http://schemas.microsoft.com/office/drawing/2014/main" id="{51191B0C-96AD-C315-269F-5637CDE65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45720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640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55442"/>
            <a:ext cx="12192000" cy="193899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수요 기도 예배 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2026. 06. 17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3" y="2"/>
            <a:ext cx="10322473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1031631"/>
            <a:ext cx="12192000" cy="689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8185"/>
            <a:ext cx="12192000" cy="69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17504</TotalTime>
  <Words>1120</Words>
  <Application>Microsoft Office PowerPoint</Application>
  <PresentationFormat>와이드스크린</PresentationFormat>
  <Paragraphs>274</Paragraphs>
  <Slides>74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74</vt:i4>
      </vt:variant>
    </vt:vector>
  </HeadingPairs>
  <TitlesOfParts>
    <vt:vector size="90" baseType="lpstr">
      <vt:lpstr>a시월구일3</vt:lpstr>
      <vt:lpstr>HY견고딕</vt:lpstr>
      <vt:lpstr>HY목각파임B</vt:lpstr>
      <vt:lpstr>굴림</vt:lpstr>
      <vt:lpstr>나눔고딕 ExtraBold</vt:lpstr>
      <vt:lpstr>맑은 고딕</vt:lpstr>
      <vt:lpstr>Arial</vt:lpstr>
      <vt:lpstr>Calibri</vt:lpstr>
      <vt:lpstr>Calibri Light</vt:lpstr>
      <vt:lpstr>Times New Roman</vt:lpstr>
      <vt:lpstr>Office 테마</vt:lpstr>
      <vt:lpstr>기본 디자인</vt:lpstr>
      <vt:lpstr>1_기본 디자인</vt:lpstr>
      <vt:lpstr>2_기본 디자인</vt:lpstr>
      <vt:lpstr>3_기본 디자인</vt:lpstr>
      <vt:lpstr>4_기본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본당PC-2(영상용)</dc:creator>
  <cp:lastModifiedBy>myhome</cp:lastModifiedBy>
  <cp:revision>3547</cp:revision>
  <dcterms:created xsi:type="dcterms:W3CDTF">2020-05-02T12:30:31Z</dcterms:created>
  <dcterms:modified xsi:type="dcterms:W3CDTF">2026-06-16T09:49:40Z</dcterms:modified>
</cp:coreProperties>
</file>