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  <p:sldMasterId id="2147483672" r:id="rId2"/>
  </p:sldMasterIdLst>
  <p:sldIdLst>
    <p:sldId id="256" r:id="rId3"/>
    <p:sldId id="276" r:id="rId4"/>
    <p:sldId id="406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6" r:id="rId13"/>
    <p:sldId id="413" r:id="rId14"/>
    <p:sldId id="404" r:id="rId15"/>
    <p:sldId id="286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38E58"/>
    <a:srgbClr val="FFCB7B"/>
    <a:srgbClr val="FF0000"/>
    <a:srgbClr val="BFBFBF"/>
    <a:srgbClr val="1E4B78"/>
    <a:srgbClr val="84B1E0"/>
    <a:srgbClr val="B9B9B9"/>
    <a:srgbClr val="EF69FC"/>
    <a:srgbClr val="8D3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8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1155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3695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1685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05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1249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08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8732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889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27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366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98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64811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14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6777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66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8795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72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0419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4072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4212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540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7475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2A70A663-ED67-4F27-B270-BA3EC27E5728}" type="datetime1">
              <a:rPr lang="ko-KR" altLang="en-US"/>
              <a:pPr lvl="0">
                <a:defRPr/>
              </a:pPr>
              <a:t>2026. 6. 20.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632C8BAD-8B8B-4442-9CD2-2C6792380D4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6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6D9A5-6628-4B47-934D-93AB9DCC2B4A}" type="datetimeFigureOut">
              <a:rPr lang="ko-KR" altLang="en-US" smtClean="0"/>
              <a:t>2026. 6. 20.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84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BBF1C741-5345-8F32-1EE8-B79C99A3B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C5C102A-13BB-A8A2-F2F8-9B5F98F22012}"/>
              </a:ext>
            </a:extLst>
          </p:cNvPr>
          <p:cNvSpPr/>
          <p:nvPr/>
        </p:nvSpPr>
        <p:spPr>
          <a:xfrm>
            <a:off x="1197529" y="2424828"/>
            <a:ext cx="6748943" cy="1147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6000" dirty="0" err="1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예배드리는</a:t>
            </a:r>
            <a:r>
              <a:rPr lang="ko-KR" altLang="en-US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endParaRPr lang="en-US" altLang="ko-KR" sz="60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>
              <a:defRPr/>
            </a:pPr>
            <a:r>
              <a:rPr lang="ko-KR" altLang="en-US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자유를 주셨어요</a:t>
            </a:r>
            <a:endParaRPr lang="en-US" altLang="ko-KR" sz="60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92E9D3E-968D-4BC8-0281-01ABCFE1FFE0}"/>
              </a:ext>
            </a:extLst>
          </p:cNvPr>
          <p:cNvSpPr/>
          <p:nvPr/>
        </p:nvSpPr>
        <p:spPr>
          <a:xfrm>
            <a:off x="2205863" y="3788849"/>
            <a:ext cx="4732274" cy="1147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3300" dirty="0" err="1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에스라</a:t>
            </a:r>
            <a:r>
              <a:rPr lang="ko-KR" altLang="en-US" sz="33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r>
              <a:rPr lang="en-US" altLang="ko-KR" sz="33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1</a:t>
            </a:r>
            <a:r>
              <a:rPr lang="ko-KR" altLang="en-US" sz="33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장 </a:t>
            </a:r>
            <a:r>
              <a:rPr lang="en-US" altLang="ko-KR" sz="33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1-11</a:t>
            </a:r>
            <a:r>
              <a:rPr lang="ko-KR" altLang="en-US" sz="33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174376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구름, 낮이(가) 표시된 사진&#10;&#10;자동 생성된 설명">
            <a:extLst>
              <a:ext uri="{FF2B5EF4-FFF2-40B4-BE49-F238E27FC236}">
                <a16:creationId xmlns:a16="http://schemas.microsoft.com/office/drawing/2014/main" id="{B0D29BC8-55E8-EF90-2265-8ED02643D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32269"/>
            <a:ext cx="9143985" cy="6825731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955F71EF-825B-C004-33A9-3D5DDFB0E280}"/>
              </a:ext>
            </a:extLst>
          </p:cNvPr>
          <p:cNvSpPr/>
          <p:nvPr/>
        </p:nvSpPr>
        <p:spPr>
          <a:xfrm>
            <a:off x="1628775" y="152400"/>
            <a:ext cx="5886450" cy="5825007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glow rad="228600">
              <a:schemeClr val="accent2">
                <a:satMod val="175000"/>
                <a:alpha val="40000"/>
              </a:schemeClr>
            </a:glow>
            <a:softEdge rad="16583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350"/>
          </a:p>
        </p:txBody>
      </p:sp>
      <p:pic>
        <p:nvPicPr>
          <p:cNvPr id="10" name="그림 9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B5B184CD-0780-01D0-09F3-549B9D34A6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95206"/>
            <a:ext cx="4317741" cy="3877551"/>
          </a:xfrm>
          <a:prstGeom prst="rect">
            <a:avLst/>
          </a:prstGeom>
        </p:spPr>
      </p:pic>
      <p:pic>
        <p:nvPicPr>
          <p:cNvPr id="12" name="그림 11" descr="장난감, 인형, 벡터 그래픽이(가) 표시된 사진&#10;&#10;자동 생성된 설명">
            <a:extLst>
              <a:ext uri="{FF2B5EF4-FFF2-40B4-BE49-F238E27FC236}">
                <a16:creationId xmlns:a16="http://schemas.microsoft.com/office/drawing/2014/main" id="{2BB944BA-305A-AC04-CE77-B4EB8BB62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989" y="3290130"/>
            <a:ext cx="4317741" cy="36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구름, 낮이(가) 표시된 사진&#10;&#10;자동 생성된 설명">
            <a:extLst>
              <a:ext uri="{FF2B5EF4-FFF2-40B4-BE49-F238E27FC236}">
                <a16:creationId xmlns:a16="http://schemas.microsoft.com/office/drawing/2014/main" id="{15C05944-825E-F35C-0BED-785ECBFB54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" y="0"/>
            <a:ext cx="9143985" cy="6910957"/>
          </a:xfrm>
          <a:prstGeom prst="rect">
            <a:avLst/>
          </a:prstGeom>
          <a:noFill/>
        </p:spPr>
      </p:pic>
      <p:sp>
        <p:nvSpPr>
          <p:cNvPr id="6" name="모서리가 둥근 사각형 설명선[R] 5">
            <a:extLst>
              <a:ext uri="{FF2B5EF4-FFF2-40B4-BE49-F238E27FC236}">
                <a16:creationId xmlns:a16="http://schemas.microsoft.com/office/drawing/2014/main" id="{B9DB7A35-C8B5-2E82-A88A-A81E35D56D54}"/>
              </a:ext>
            </a:extLst>
          </p:cNvPr>
          <p:cNvSpPr/>
          <p:nvPr/>
        </p:nvSpPr>
        <p:spPr>
          <a:xfrm>
            <a:off x="314305" y="841648"/>
            <a:ext cx="5680647" cy="3100476"/>
          </a:xfrm>
          <a:prstGeom prst="wedgeRoundRectCallout">
            <a:avLst>
              <a:gd name="adj1" fmla="val 57754"/>
              <a:gd name="adj2" fmla="val 48451"/>
              <a:gd name="adj3" fmla="val 16667"/>
            </a:avLst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여호와께서 이와 같이 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말씀하시니라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바벨론에서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r>
              <a:rPr kumimoji="1" lang="ko-KR" altLang="en-US" sz="2700" dirty="0">
                <a:solidFill>
                  <a:schemeClr val="tx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칠십 년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이 차면 내가 너희를 돌보고 나의 선한 말을 너희에게 성취하여 너희를 이곳으로 돌아오게 하리라</a:t>
            </a:r>
            <a:r>
              <a: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  <a:endParaRPr kumimoji="1" lang="ko-KR" altLang="en-US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</p:txBody>
      </p:sp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60623C8-EEB6-D199-313F-9FB7E45BD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78223" y="1993153"/>
            <a:ext cx="4365762" cy="491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, 야외, 흐린, 구름이(가) 표시된 사진&#10;&#10;자동 생성된 설명">
            <a:extLst>
              <a:ext uri="{FF2B5EF4-FFF2-40B4-BE49-F238E27FC236}">
                <a16:creationId xmlns:a16="http://schemas.microsoft.com/office/drawing/2014/main" id="{8AF5DCD5-8E2E-59CB-32EA-D3AE6032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8" y="0"/>
            <a:ext cx="9143985" cy="6857999"/>
          </a:xfrm>
          <a:prstGeom prst="rect">
            <a:avLst/>
          </a:prstGeom>
        </p:spPr>
      </p:pic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2FCBEB98-9EDF-5ECC-5A29-B90ECB5EE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9567"/>
            <a:ext cx="6494106" cy="3260416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9A6035F-8301-B6EA-9A8E-E840521910CB}"/>
              </a:ext>
            </a:extLst>
          </p:cNvPr>
          <p:cNvGrpSpPr/>
          <p:nvPr/>
        </p:nvGrpSpPr>
        <p:grpSpPr>
          <a:xfrm>
            <a:off x="3922426" y="1070688"/>
            <a:ext cx="4930577" cy="3058399"/>
            <a:chOff x="6270171" y="970385"/>
            <a:chExt cx="5038531" cy="3125362"/>
          </a:xfrm>
        </p:grpSpPr>
        <p:sp>
          <p:nvSpPr>
            <p:cNvPr id="11" name="모서리가 둥근 직사각형 10">
              <a:extLst>
                <a:ext uri="{FF2B5EF4-FFF2-40B4-BE49-F238E27FC236}">
                  <a16:creationId xmlns:a16="http://schemas.microsoft.com/office/drawing/2014/main" id="{AC575031-5F6F-2920-1532-3A2263E1A850}"/>
                </a:ext>
              </a:extLst>
            </p:cNvPr>
            <p:cNvSpPr/>
            <p:nvPr/>
          </p:nvSpPr>
          <p:spPr>
            <a:xfrm>
              <a:off x="6270171" y="970385"/>
              <a:ext cx="5038531" cy="3125362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350"/>
            </a:p>
          </p:txBody>
        </p:sp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7CA5492D-C054-A9F8-4B2C-3971DA1D4170}"/>
                </a:ext>
              </a:extLst>
            </p:cNvPr>
            <p:cNvSpPr/>
            <p:nvPr/>
          </p:nvSpPr>
          <p:spPr>
            <a:xfrm>
              <a:off x="6305971" y="1351220"/>
              <a:ext cx="4469364" cy="271653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615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EBBBC14-08F6-504F-D9AB-A31841332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F45C36A-6596-F1E6-2646-66D231FD6E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사각형: 둥근 모서리 3">
            <a:extLst>
              <a:ext uri="{FF2B5EF4-FFF2-40B4-BE49-F238E27FC236}">
                <a16:creationId xmlns:a16="http://schemas.microsoft.com/office/drawing/2014/main" id="{F3350C18-072E-F7B9-9327-D9F78398A370}"/>
              </a:ext>
            </a:extLst>
          </p:cNvPr>
          <p:cNvSpPr/>
          <p:nvPr/>
        </p:nvSpPr>
        <p:spPr>
          <a:xfrm>
            <a:off x="1568862" y="944612"/>
            <a:ext cx="2356102" cy="777648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기억해요</a:t>
            </a:r>
            <a:r>
              <a:rPr lang="en-US" altLang="ko-KR" sz="40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  <p:sp>
        <p:nvSpPr>
          <p:cNvPr id="5" name="사각형: 둥근 모서리 1">
            <a:extLst>
              <a:ext uri="{FF2B5EF4-FFF2-40B4-BE49-F238E27FC236}">
                <a16:creationId xmlns:a16="http://schemas.microsoft.com/office/drawing/2014/main" id="{CBB60216-8928-111E-B722-2BED28D9BCD8}"/>
              </a:ext>
            </a:extLst>
          </p:cNvPr>
          <p:cNvSpPr/>
          <p:nvPr/>
        </p:nvSpPr>
        <p:spPr>
          <a:xfrm>
            <a:off x="381000" y="2666872"/>
            <a:ext cx="8382000" cy="182880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rgbClr val="FF000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죄</a:t>
            </a:r>
            <a:r>
              <a:rPr lang="ko-KR" altLang="en-US" sz="48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에서 자유롭게 하신 하나님께</a:t>
            </a:r>
            <a:endParaRPr lang="en-US" altLang="ko-KR" sz="4800" dirty="0">
              <a:solidFill>
                <a:schemeClr val="tx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r>
              <a:rPr lang="ko-KR" altLang="en-US" sz="4800" dirty="0">
                <a:solidFill>
                  <a:srgbClr val="0000FF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감사</a:t>
            </a:r>
            <a:r>
              <a:rPr lang="ko-KR" altLang="en-US" sz="48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와 </a:t>
            </a:r>
            <a:r>
              <a:rPr lang="ko-KR" altLang="en-US" sz="48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기쁨</a:t>
            </a:r>
            <a:r>
              <a:rPr lang="ko-KR" altLang="en-US" sz="48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의 예배를 드려요</a:t>
            </a:r>
            <a:r>
              <a:rPr lang="en-US" altLang="ko-KR" sz="48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51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23C26AC-215C-6F93-BAE3-6D7966A50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구름, 낮이(가) 표시된 사진&#10;&#10;자동 생성된 설명">
            <a:extLst>
              <a:ext uri="{FF2B5EF4-FFF2-40B4-BE49-F238E27FC236}">
                <a16:creationId xmlns:a16="http://schemas.microsoft.com/office/drawing/2014/main" id="{15C05944-825E-F35C-0BED-785ECBFB54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" y="1"/>
            <a:ext cx="9143985" cy="6858000"/>
          </a:xfrm>
          <a:prstGeom prst="rect">
            <a:avLst/>
          </a:prstGeom>
          <a:noFill/>
        </p:spPr>
      </p:pic>
      <p:sp>
        <p:nvSpPr>
          <p:cNvPr id="6" name="모서리가 둥근 사각형 설명선[R] 5">
            <a:extLst>
              <a:ext uri="{FF2B5EF4-FFF2-40B4-BE49-F238E27FC236}">
                <a16:creationId xmlns:a16="http://schemas.microsoft.com/office/drawing/2014/main" id="{B9DB7A35-C8B5-2E82-A88A-A81E35D56D54}"/>
              </a:ext>
            </a:extLst>
          </p:cNvPr>
          <p:cNvSpPr/>
          <p:nvPr/>
        </p:nvSpPr>
        <p:spPr>
          <a:xfrm>
            <a:off x="314305" y="247234"/>
            <a:ext cx="5680647" cy="3076718"/>
          </a:xfrm>
          <a:prstGeom prst="wedgeRoundRectCallout">
            <a:avLst>
              <a:gd name="adj1" fmla="val 57754"/>
              <a:gd name="adj2" fmla="val 48451"/>
              <a:gd name="adj3" fmla="val 16667"/>
            </a:avLst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여호와께서 이와 같이 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말씀하시니라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바벨론에서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r>
              <a:rPr kumimoji="1" lang="ko-KR" altLang="en-US" sz="2700" dirty="0">
                <a:solidFill>
                  <a:schemeClr val="tx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칠십 년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이 차면 내가 너희를 돌보고 나의 선한 말을 너희에게 성취하여 너희를 이곳으로 돌아오게 하리라</a:t>
            </a:r>
            <a:r>
              <a: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  <a:endParaRPr kumimoji="1" lang="ko-KR" altLang="en-US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</p:txBody>
      </p:sp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60623C8-EEB6-D199-313F-9FB7E45BD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81330" y="1730646"/>
            <a:ext cx="4365762" cy="48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014CB2EA-CA42-FBAC-5A4E-07A26ACE1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0"/>
            <a:ext cx="9141714" cy="6857999"/>
          </a:xfrm>
          <a:prstGeom prst="rect">
            <a:avLst/>
          </a:prstGeom>
        </p:spPr>
      </p:pic>
      <p:pic>
        <p:nvPicPr>
          <p:cNvPr id="4" name="그림 3" descr="텍스트, 노랑이(가) 표시된 사진&#10;&#10;자동 생성된 설명">
            <a:extLst>
              <a:ext uri="{FF2B5EF4-FFF2-40B4-BE49-F238E27FC236}">
                <a16:creationId xmlns:a16="http://schemas.microsoft.com/office/drawing/2014/main" id="{769A5256-CC2D-1700-4402-16CACBFB1E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0" t="18452" r="393"/>
          <a:stretch/>
        </p:blipFill>
        <p:spPr>
          <a:xfrm>
            <a:off x="0" y="935580"/>
            <a:ext cx="5515159" cy="4544051"/>
          </a:xfrm>
          <a:custGeom>
            <a:avLst/>
            <a:gdLst>
              <a:gd name="connsiteX0" fmla="*/ 2073198 w 4146396"/>
              <a:gd name="connsiteY0" fmla="*/ 0 h 3416300"/>
              <a:gd name="connsiteX1" fmla="*/ 4146396 w 4146396"/>
              <a:gd name="connsiteY1" fmla="*/ 1708150 h 3416300"/>
              <a:gd name="connsiteX2" fmla="*/ 2073198 w 4146396"/>
              <a:gd name="connsiteY2" fmla="*/ 3416300 h 3416300"/>
              <a:gd name="connsiteX3" fmla="*/ 0 w 4146396"/>
              <a:gd name="connsiteY3" fmla="*/ 1708150 h 3416300"/>
              <a:gd name="connsiteX4" fmla="*/ 2073198 w 4146396"/>
              <a:gd name="connsiteY4" fmla="*/ 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6396" h="3416300">
                <a:moveTo>
                  <a:pt x="2073198" y="0"/>
                </a:moveTo>
                <a:cubicBezTo>
                  <a:pt x="3218194" y="0"/>
                  <a:pt x="4146396" y="764765"/>
                  <a:pt x="4146396" y="1708150"/>
                </a:cubicBezTo>
                <a:cubicBezTo>
                  <a:pt x="4146396" y="2651535"/>
                  <a:pt x="3218194" y="3416300"/>
                  <a:pt x="2073198" y="3416300"/>
                </a:cubicBezTo>
                <a:cubicBezTo>
                  <a:pt x="928202" y="3416300"/>
                  <a:pt x="0" y="2651535"/>
                  <a:pt x="0" y="1708150"/>
                </a:cubicBezTo>
                <a:cubicBezTo>
                  <a:pt x="0" y="764765"/>
                  <a:pt x="928202" y="0"/>
                  <a:pt x="2073198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9E4A497A-1D98-A7CE-806B-896650CC2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652" y="2217174"/>
            <a:ext cx="7344348" cy="46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하늘, 건물이(가) 표시된 사진&#10;&#10;자동 생성된 설명">
            <a:extLst>
              <a:ext uri="{FF2B5EF4-FFF2-40B4-BE49-F238E27FC236}">
                <a16:creationId xmlns:a16="http://schemas.microsoft.com/office/drawing/2014/main" id="{F3DA7C27-796E-7440-3E2B-D56900CCD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0"/>
            <a:ext cx="9143985" cy="6857999"/>
          </a:xfrm>
          <a:prstGeom prst="rect">
            <a:avLst/>
          </a:prstGeom>
          <a:noFill/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67EE6C86-40FA-6CF2-265E-5D1558B4B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833" y="2150798"/>
            <a:ext cx="2124489" cy="4707201"/>
          </a:xfrm>
          <a:prstGeom prst="rect">
            <a:avLst/>
          </a:prstGeom>
        </p:spPr>
      </p:pic>
      <p:pic>
        <p:nvPicPr>
          <p:cNvPr id="7" name="그림 6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8A598EE2-8F89-C898-9BF5-55DEBA913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123479"/>
            <a:ext cx="3745604" cy="2734520"/>
          </a:xfrm>
          <a:prstGeom prst="rect">
            <a:avLst/>
          </a:prstGeom>
        </p:spPr>
      </p:pic>
      <p:sp>
        <p:nvSpPr>
          <p:cNvPr id="8" name="모서리가 둥근 사각형 설명선[R] 7">
            <a:extLst>
              <a:ext uri="{FF2B5EF4-FFF2-40B4-BE49-F238E27FC236}">
                <a16:creationId xmlns:a16="http://schemas.microsoft.com/office/drawing/2014/main" id="{2186875F-597B-B5FA-9718-B325702A48B2}"/>
              </a:ext>
            </a:extLst>
          </p:cNvPr>
          <p:cNvSpPr/>
          <p:nvPr/>
        </p:nvSpPr>
        <p:spPr>
          <a:xfrm>
            <a:off x="1672249" y="1297671"/>
            <a:ext cx="6437885" cy="1528138"/>
          </a:xfrm>
          <a:prstGeom prst="wedgeRoundRectCallout">
            <a:avLst>
              <a:gd name="adj1" fmla="val -49253"/>
              <a:gd name="adj2" fmla="val 92117"/>
              <a:gd name="adj3" fmla="val 16667"/>
            </a:avLst>
          </a:prstGeom>
          <a:solidFill>
            <a:srgbClr val="FFCB7B"/>
          </a:solidFill>
          <a:ln w="57150">
            <a:solidFill>
              <a:srgbClr val="B38E5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들어보게</a:t>
            </a:r>
            <a:r>
              <a:rPr kumimoji="1" lang="en-US" altLang="ko-KR" sz="320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  <a:r>
              <a:rPr kumimoji="1" lang="ko-KR" altLang="en-US" sz="320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endParaRPr kumimoji="1" lang="en-US" altLang="ko-KR" sz="3200" dirty="0">
              <a:solidFill>
                <a:sysClr val="windowText" lastClr="000000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 err="1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바벨론이</a:t>
            </a:r>
            <a:r>
              <a:rPr kumimoji="1" lang="ko-KR" altLang="en-US" sz="320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 망했단 말이야</a:t>
            </a:r>
            <a:r>
              <a:rPr kumimoji="1" lang="en-US" altLang="ko-KR" sz="320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  <a:endParaRPr kumimoji="1" lang="ko-KR" altLang="en-US" sz="3200" dirty="0">
              <a:solidFill>
                <a:sysClr val="windowText" lastClr="000000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94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284D18D-9DEE-EB44-A50C-DFE5BCFA1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0"/>
            <a:ext cx="9143985" cy="6857999"/>
          </a:xfrm>
          <a:prstGeom prst="rect">
            <a:avLst/>
          </a:prstGeom>
          <a:noFill/>
        </p:spPr>
      </p:pic>
      <p:pic>
        <p:nvPicPr>
          <p:cNvPr id="9" name="그림 8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432C2652-CBDF-A971-D1D3-51CA15F27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444" y="1657637"/>
            <a:ext cx="3901110" cy="5200362"/>
          </a:xfrm>
          <a:prstGeom prst="rect">
            <a:avLst/>
          </a:prstGeom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FD644FBC-EAD7-2789-2621-2478CCA9B537}"/>
              </a:ext>
            </a:extLst>
          </p:cNvPr>
          <p:cNvSpPr/>
          <p:nvPr/>
        </p:nvSpPr>
        <p:spPr>
          <a:xfrm>
            <a:off x="2176162" y="1129955"/>
            <a:ext cx="4791674" cy="9592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111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ko-KR" altLang="en-US" sz="4500" dirty="0" err="1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바사</a:t>
            </a:r>
            <a:r>
              <a:rPr lang="ko-KR" altLang="en-US" sz="45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왕 </a:t>
            </a:r>
            <a:r>
              <a:rPr lang="ko-KR" altLang="en-US" sz="4500" dirty="0" err="1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고레스</a:t>
            </a:r>
            <a:endParaRPr lang="ko-KR" altLang="en-US" sz="45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76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6B33AAE-6844-7416-AEED-CD9AC2E23D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8" y="857250"/>
            <a:ext cx="854392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AF886-4208-BDBF-7117-7F41BD238E91}"/>
              </a:ext>
            </a:extLst>
          </p:cNvPr>
          <p:cNvSpPr txBox="1"/>
          <p:nvPr/>
        </p:nvSpPr>
        <p:spPr>
          <a:xfrm>
            <a:off x="828675" y="1286938"/>
            <a:ext cx="7486650" cy="403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바사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 왕 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고레스는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말하노니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 하늘의 하나님 여호와께서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세상 모든 나라를 내게 주셨고 나에게 명령하사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유다 예루살렘에 성전을 건축하라 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하셨나니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이스라엘의 하나님은 참 신이시라 너희 중에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그의 백성 된 자는 다 유다 예루살렘으로 올라가서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이스라엘의 하나님 여호와의 성전을 건축하라 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그는 예루살렘에 계신 하나님이시라</a:t>
            </a:r>
            <a:endParaRPr kumimoji="1" lang="en-US" altLang="ko-KR" sz="27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(</a:t>
            </a:r>
            <a:r>
              <a:rPr kumimoji="1" lang="ko-KR" altLang="en-US" sz="2700" dirty="0" err="1">
                <a:latin typeface="AndongKaturiOTF" panose="020B0600000101010101" pitchFamily="34" charset="-127"/>
                <a:ea typeface="AndongKaturiOTF" panose="020B0600000101010101" pitchFamily="34" charset="-127"/>
              </a:rPr>
              <a:t>에스라</a:t>
            </a:r>
            <a:r>
              <a:rPr kumimoji="1" lang="ko-KR" altLang="en-US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 </a:t>
            </a:r>
            <a:r>
              <a: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1:2-3)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00225DC-ED15-0B28-8302-CBBEE0D0A9CC}"/>
              </a:ext>
            </a:extLst>
          </p:cNvPr>
          <p:cNvGrpSpPr/>
          <p:nvPr/>
        </p:nvGrpSpPr>
        <p:grpSpPr>
          <a:xfrm>
            <a:off x="300037" y="884839"/>
            <a:ext cx="8543925" cy="5143500"/>
            <a:chOff x="300037" y="884839"/>
            <a:chExt cx="8543925" cy="51435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13B1346-894C-56CC-8808-0384F1D1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037" y="884839"/>
              <a:ext cx="8543925" cy="5143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E805D-3152-8496-8916-65D1CEA470C7}"/>
                </a:ext>
              </a:extLst>
            </p:cNvPr>
            <p:cNvSpPr txBox="1"/>
            <p:nvPr/>
          </p:nvSpPr>
          <p:spPr>
            <a:xfrm>
              <a:off x="828675" y="2159646"/>
              <a:ext cx="7486650" cy="2538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ko-KR" altLang="en-US" sz="2700" dirty="0" err="1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고레스에</a:t>
              </a:r>
              <a:r>
                <a:rPr kumimoji="1" lang="ko-KR" altLang="en-US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 대하여는 이르기를 내 목자라 그가 나의 모든 </a:t>
              </a:r>
              <a:endPara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kumimoji="1" lang="ko-KR" altLang="en-US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기쁨을 성취하리라 하며 예루살렘에 대하여는 이르기를 중건되리라 하며 성전에 대하여는 네 기초가 </a:t>
              </a:r>
              <a:r>
                <a:rPr kumimoji="1" lang="ko-KR" altLang="en-US" sz="2700" dirty="0" err="1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놓여지리라</a:t>
              </a:r>
              <a:r>
                <a:rPr kumimoji="1" lang="ko-KR" altLang="en-US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 하는 </a:t>
              </a:r>
              <a:r>
                <a:rPr kumimoji="1" lang="ko-KR" altLang="en-US" sz="2700" dirty="0" err="1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자니라</a:t>
              </a:r>
              <a:endParaRPr kumimoji="1" lang="en-US" altLang="ko-KR" sz="2700" dirty="0">
                <a:latin typeface="AndongKaturiOTF" panose="020B0600000101010101" pitchFamily="34" charset="-127"/>
                <a:ea typeface="AndongKaturiOTF" panose="020B0600000101010101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kumimoji="1" lang="en-US" altLang="ko-KR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(</a:t>
              </a:r>
              <a:r>
                <a:rPr kumimoji="1" lang="ko-KR" altLang="en-US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사</a:t>
              </a:r>
              <a:r>
                <a:rPr kumimoji="1" lang="en-US" altLang="ko-KR" sz="2700" dirty="0">
                  <a:latin typeface="AndongKaturiOTF" panose="020B0600000101010101" pitchFamily="34" charset="-127"/>
                  <a:ea typeface="AndongKaturiOTF" panose="020B0600000101010101" pitchFamily="34" charset="-127"/>
                </a:rPr>
                <a:t>44:28)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5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E2C2B7B-B75B-D436-6997-5DFEE043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02" b="24180"/>
          <a:stretch/>
        </p:blipFill>
        <p:spPr>
          <a:xfrm>
            <a:off x="15" y="0"/>
            <a:ext cx="9143985" cy="6857999"/>
          </a:xfrm>
          <a:prstGeom prst="rect">
            <a:avLst/>
          </a:prstGeom>
          <a:noFill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619428-BE25-28A6-B1A8-0D6F1BE43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86162" cy="6857999"/>
          </a:xfrm>
          <a:prstGeom prst="rect">
            <a:avLst/>
          </a:prstGeom>
        </p:spPr>
      </p:pic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CF205B0D-BED7-3EB9-944F-74A919D093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824" y="4268967"/>
            <a:ext cx="4086161" cy="2589032"/>
          </a:xfrm>
          <a:prstGeom prst="rect">
            <a:avLst/>
          </a:prstGeom>
        </p:spPr>
      </p:pic>
      <p:sp>
        <p:nvSpPr>
          <p:cNvPr id="2" name="모서리가 둥근 사각형 설명선[R] 7">
            <a:extLst>
              <a:ext uri="{FF2B5EF4-FFF2-40B4-BE49-F238E27FC236}">
                <a16:creationId xmlns:a16="http://schemas.microsoft.com/office/drawing/2014/main" id="{11A12614-6E6B-DB6E-CC01-F40460E38CC0}"/>
              </a:ext>
            </a:extLst>
          </p:cNvPr>
          <p:cNvSpPr/>
          <p:nvPr/>
        </p:nvSpPr>
        <p:spPr>
          <a:xfrm>
            <a:off x="4212819" y="1221372"/>
            <a:ext cx="4343400" cy="2589032"/>
          </a:xfrm>
          <a:prstGeom prst="wedgeRoundRectCallout">
            <a:avLst>
              <a:gd name="adj1" fmla="val -64925"/>
              <a:gd name="adj2" fmla="val -6253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sz="405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유다 백성을 </a:t>
            </a:r>
            <a:endParaRPr kumimoji="1" lang="en-US" altLang="ko-KR" sz="4050" dirty="0">
              <a:solidFill>
                <a:sysClr val="windowText" lastClr="000000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405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돌려보내라</a:t>
            </a:r>
            <a:r>
              <a:rPr kumimoji="1" lang="en-US" altLang="ko-KR" sz="4050" dirty="0">
                <a:solidFill>
                  <a:sysClr val="windowText" lastClr="000000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65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꿀이(가) 표시된 사진&#10;&#10;자동 생성된 설명">
            <a:extLst>
              <a:ext uri="{FF2B5EF4-FFF2-40B4-BE49-F238E27FC236}">
                <a16:creationId xmlns:a16="http://schemas.microsoft.com/office/drawing/2014/main" id="{9B757297-DE3B-17AF-C9B4-B834942900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" r="-2" b="-2"/>
          <a:stretch/>
        </p:blipFill>
        <p:spPr>
          <a:xfrm>
            <a:off x="223916" y="161925"/>
            <a:ext cx="4251513" cy="653415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그림 3" descr="하늘이(가) 표시된 사진&#10;&#10;자동 생성된 설명">
            <a:extLst>
              <a:ext uri="{FF2B5EF4-FFF2-40B4-BE49-F238E27FC236}">
                <a16:creationId xmlns:a16="http://schemas.microsoft.com/office/drawing/2014/main" id="{5888C7AF-8B60-061E-1BDD-1AF3385F1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629150" y="161925"/>
            <a:ext cx="4256170" cy="653415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9263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147</Words>
  <Application>Microsoft Macintosh PowerPoint</Application>
  <PresentationFormat>화면 슬라이드 쇼(4:3)</PresentationFormat>
  <Paragraphs>26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맑은 고딕</vt:lpstr>
      <vt:lpstr>안동엄마까투리</vt:lpstr>
      <vt:lpstr>AndongKaturiOTF</vt:lpstr>
      <vt:lpstr>Arial</vt:lpstr>
      <vt:lpstr>Calibri</vt:lpstr>
      <vt:lpstr>Calibri Light</vt:lpstr>
      <vt:lpstr>1_Office 테마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총회교육원</dc:creator>
  <cp:lastModifiedBy>명훈 김</cp:lastModifiedBy>
  <cp:revision>65</cp:revision>
  <dcterms:created xsi:type="dcterms:W3CDTF">2022-08-10T04:03:44Z</dcterms:created>
  <dcterms:modified xsi:type="dcterms:W3CDTF">2026-06-20T11:35:49Z</dcterms:modified>
</cp:coreProperties>
</file>