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sldIdLst>
    <p:sldId id="256" r:id="rId2"/>
    <p:sldId id="378" r:id="rId3"/>
    <p:sldId id="379" r:id="rId4"/>
    <p:sldId id="380" r:id="rId5"/>
    <p:sldId id="393" r:id="rId6"/>
    <p:sldId id="394" r:id="rId7"/>
    <p:sldId id="396" r:id="rId8"/>
    <p:sldId id="382" r:id="rId9"/>
    <p:sldId id="383" r:id="rId10"/>
    <p:sldId id="384" r:id="rId11"/>
    <p:sldId id="385" r:id="rId12"/>
    <p:sldId id="392" r:id="rId13"/>
    <p:sldId id="386" r:id="rId14"/>
    <p:sldId id="387" r:id="rId15"/>
    <p:sldId id="358" r:id="rId16"/>
    <p:sldId id="286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000"/>
    <a:srgbClr val="FF0000"/>
    <a:srgbClr val="4472C4"/>
    <a:srgbClr val="BFBFBF"/>
    <a:srgbClr val="1E4B78"/>
    <a:srgbClr val="84B1E0"/>
    <a:srgbClr val="B9B9B9"/>
    <a:srgbClr val="EF69FC"/>
    <a:srgbClr val="8D3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7" autoAdjust="0"/>
    <p:restoredTop sz="94660"/>
  </p:normalViewPr>
  <p:slideViewPr>
    <p:cSldViewPr snapToGrid="0">
      <p:cViewPr varScale="1">
        <p:scale>
          <a:sx n="36" d="100"/>
          <a:sy n="36" d="100"/>
        </p:scale>
        <p:origin x="232" y="2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7T05:12:03.23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2 307 24575,'-1'-6'0,"1"0"0,0-1 0,0 1 0,1 0 0,-1 0 0,1 0 0,1 0 0,-1 0 0,1 0 0,0 0 0,0 0 0,1 1 0,0-1 0,0 1 0,0 0 0,1 0 0,-1 0 0,1 0 0,0 0 0,9-6 0,102-103 0,-106 107 0,0 0 0,0 1 0,0 0 0,1 0 0,0 1 0,0 1 0,0-1 0,1 2 0,0-1 0,21-2 0,-13 2 0,0 2 0,1 1 0,-1 0 0,1 1 0,27 4 0,-31 1 0,0 1 0,-1 0 0,0 1 0,0 1 0,0 0 0,-1 1 0,-1 1 0,22 18 0,-18-14 0,1 0 0,0 2 0,-1 0 0,-1 0 0,25 35 0,-33-40 0,0 1 0,-2 0 0,1 0 0,-2 0 0,1 1 0,-2 0 0,0 0 0,0 0 0,2 21 0,4 35 0,-5-44 0,-1 1 0,-2 0 0,0 0 0,-3 28 0,1-46 0,-2 0 0,1 0 0,-1 1 0,-1-1 0,1-1 0,-1 1 0,0 0 0,-1-1 0,0 1 0,0-1 0,-1 0 0,0 0 0,0-1 0,0 0 0,-1 0 0,0 0 0,-7 5 0,2-2 0,0-1 0,0 0 0,-1-1 0,0-1 0,0 0 0,-20 7 0,26-11 0,0 0 0,0-1 0,0 0 0,-1 0 0,1-1 0,0 1 0,-1-1 0,1-1 0,0 1 0,0-1 0,-1 0 0,1-1 0,0 1 0,0-1 0,0 0 0,-8-5 0,6 2 0,0 0 0,0-1 0,0 0 0,1 0 0,0-1 0,1 0 0,0 0 0,0-1 0,0 1 0,1-1 0,0-1 0,0 1 0,1-1 0,0 0 0,1 1 0,-5-19 0,4 11 0,1-1 0,0 1 0,2-1 0,-1 0 0,2 0 0,0 1 0,2-1 0,5-31 0,-5 41 0,1 0 0,-1 0 0,2 0 0,-1 0 0,1 0 0,0 1 0,0-1 0,1 1 0,0 0 0,0 1 0,0-1 0,1 1 0,-1 0 0,1 0 0,1 1 0,-1-1 0,11-4 0,11-5 0,1 2 0,58-18 0,-67 24 0,32-7 0,0 2 0,75-6 0,252 10 0,-214 10 0,-141-3-1365,-3 0-5461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2FFED8-E27A-48CF-9F95-BC5783F76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1D33B74-A553-FC55-F271-807425A4C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887C5B-4C30-63FD-3A46-77E03B73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4D9970-3CB0-70E8-24C4-3550316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FBFD58-21BF-D310-6597-0899BDB1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48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7424AD-3E94-0C58-EEA3-EBBF65F8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EC3BCB3-DE9F-B24D-7584-7CE39CE09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B3360B-745B-B449-87E2-041DF3F4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EE5035-9801-60EE-785A-34262ADE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B2FB2F-8986-2968-C896-5B83A8DB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1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4D92935-ED65-0A53-0829-58BAA8461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45DAC6B-ABC2-72F6-7413-B3E612D82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33937E-B236-AE6E-B401-F2D9741D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0344A4-FBD4-6684-418C-48F1AF1E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92336B-6FA9-E60B-30B8-CE9705CC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29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2B0D59-D08F-4735-39B2-9A5854D3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B3C4B0-148A-E6A5-87D7-925B37A5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DF4594-FF13-DC46-F28F-B9A79C78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FA6A1D-06C6-6566-BEE5-9DEADD98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E59BA5-875A-57AD-34B4-38AEBE2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84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26CCED-B08C-F696-2443-11F066B5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40805E-AFA4-A18F-89F1-7C9CB9D37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BCEB71-6B86-5487-6E55-A0A29F80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F2E868-99B8-F393-3E19-8BCF00E6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C36176-258B-323D-0F37-24E991B1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8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CBC913-D5C7-82E4-28B8-EBAC9C3E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5A78F7-CCD5-3D6B-9BAA-95F074488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F93A9D-0769-B6B1-420C-B2D6ADA73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715ED77-8F8C-E69E-6941-35F8ACD9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E243B8-B25E-D55F-C7C5-264FB8B6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EC08F8-9FEB-5466-D93C-47DA9039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51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3C9657-9D94-F98A-9820-8AFFA47E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DF8858-F515-0A98-55EA-5C3E8BA4B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AEBA7F-BC19-4218-3AE2-2982DC096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BF7C144-AABC-F400-0C53-6E14BD742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6F1D40F-59D1-F8F7-680A-0BF51BFE4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ECD7C3-9E1D-233F-374B-0001E999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46B266A-3237-3D2D-5B1F-C8383856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63F343-6D44-F74A-B8DC-D400FF05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81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F6F1A9-F9D0-BFC4-D4E0-1E47A4F2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5F50EA1-EB5C-51A1-5A49-26D1BC87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AAABBFA-FCE8-75FB-6035-45304AB5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43535D7-5C04-DF6D-BC4C-6E3B2FAB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96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BFEC47E-3051-D159-BAD1-74E7CE10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6CFB210-D816-7454-F39B-A5447563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8BE78A-8D1E-E023-679A-4E49840B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74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E6357F-83EC-E163-283A-AADE7D25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4244D4-43BD-0E27-23DD-738452163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DB3CC64-53E5-0C07-CD2F-E25DA3C1A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62B706-CB5C-4D81-64A4-0D2A4E65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BE3C0C-C291-3EE2-CA54-D567CC10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E8333C5-B5D9-982D-1361-FCAA918B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98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A01EDB-E7E8-2E9B-CB6C-8519B47E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3347ED1-F1AD-BFBC-101A-949DBD31C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9556AE-A377-0D40-F839-499DC2165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D6780B-18F3-A4A7-84FE-1C98DC1D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16AC77D-8DD6-0537-CA1B-55F18671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A1838A-30B8-B093-39A0-B4171977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78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3C889C8-CBC9-39C4-C554-BF360071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968AD0-6628-3000-3BDB-8C7702FCA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BC3CE29-3537-0BBF-4746-7E7E63F1B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6D9A5-6628-4B47-934D-93AB9DCC2B4A}" type="datetimeFigureOut">
              <a:rPr lang="ko-KR" altLang="en-US" smtClean="0"/>
              <a:t>2026. 6. 14.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26672A-6BEC-EF74-F884-D7B8AAE96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0CAB3A-3861-1532-3293-68C364C84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8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9CBE4586-5157-F1C7-F760-AF49EE4E5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"/>
            <a:ext cx="12192000" cy="685745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C5C102A-13BB-A8A2-F2F8-9B5F98F22012}"/>
              </a:ext>
            </a:extLst>
          </p:cNvPr>
          <p:cNvSpPr/>
          <p:nvPr/>
        </p:nvSpPr>
        <p:spPr>
          <a:xfrm>
            <a:off x="1771136" y="2700878"/>
            <a:ext cx="8649729" cy="1147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54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하나님을 왕으로 모시고</a:t>
            </a:r>
            <a:endParaRPr lang="en-US" altLang="ko-KR" sz="54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>
              <a:defRPr/>
            </a:pPr>
            <a:r>
              <a:rPr lang="ko-KR" altLang="en-US" sz="54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말씀을 들으라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92E9D3E-968D-4BC8-0281-01ABCFE1FFE0}"/>
              </a:ext>
            </a:extLst>
          </p:cNvPr>
          <p:cNvSpPr/>
          <p:nvPr/>
        </p:nvSpPr>
        <p:spPr>
          <a:xfrm>
            <a:off x="2941150" y="4096087"/>
            <a:ext cx="6309699" cy="1147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역대하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 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36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장 </a:t>
            </a: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11-21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174376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노랑이(가) 표시된 사진&#10;&#10;자동 생성된 설명">
            <a:extLst>
              <a:ext uri="{FF2B5EF4-FFF2-40B4-BE49-F238E27FC236}">
                <a16:creationId xmlns:a16="http://schemas.microsoft.com/office/drawing/2014/main" id="{9C402A4E-BDB0-C019-C314-C8CB8930E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"/>
          <a:stretch/>
        </p:blipFill>
        <p:spPr>
          <a:xfrm>
            <a:off x="4572002" y="0"/>
            <a:ext cx="7702824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FE29510-1F82-B18E-FFA4-86D69F8F172C}"/>
              </a:ext>
            </a:extLst>
          </p:cNvPr>
          <p:cNvSpPr/>
          <p:nvPr/>
        </p:nvSpPr>
        <p:spPr>
          <a:xfrm>
            <a:off x="3041373" y="0"/>
            <a:ext cx="2706757" cy="68580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0"/>
                </a:schemeClr>
              </a:gs>
              <a:gs pos="24000">
                <a:schemeClr val="tx1">
                  <a:alpha val="33000"/>
                </a:schemeClr>
              </a:gs>
              <a:gs pos="36000">
                <a:schemeClr val="tx1"/>
              </a:gs>
              <a:gs pos="54000">
                <a:schemeClr val="tx1"/>
              </a:gs>
              <a:gs pos="75000">
                <a:schemeClr val="tx1">
                  <a:alpha val="7039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8E42A-9D47-AFB0-9741-60D82AE4DB9F}"/>
              </a:ext>
            </a:extLst>
          </p:cNvPr>
          <p:cNvSpPr txBox="1"/>
          <p:nvPr/>
        </p:nvSpPr>
        <p:spPr>
          <a:xfrm>
            <a:off x="351141" y="1224361"/>
            <a:ext cx="3900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>
                <a:effectLst>
                  <a:glow rad="127000">
                    <a:srgbClr val="FF00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내가 왕이야</a:t>
            </a:r>
            <a:r>
              <a:rPr lang="en-US" altLang="ko-KR" sz="5400" dirty="0">
                <a:effectLst>
                  <a:glow rad="127000">
                    <a:srgbClr val="FF00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4B138F3-F58E-1A0E-B78A-745934084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59" y="2075223"/>
            <a:ext cx="4253948" cy="4782777"/>
          </a:xfrm>
          <a:prstGeom prst="rect">
            <a:avLst/>
          </a:prstGeom>
          <a:effectLst>
            <a:softEdge rad="126352"/>
          </a:effectLst>
        </p:spPr>
      </p:pic>
    </p:spTree>
    <p:extLst>
      <p:ext uri="{BB962C8B-B14F-4D97-AF65-F5344CB8AC3E}">
        <p14:creationId xmlns:p14="http://schemas.microsoft.com/office/powerpoint/2010/main" val="10561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별: 꼭짓점 10개 4">
            <a:extLst>
              <a:ext uri="{FF2B5EF4-FFF2-40B4-BE49-F238E27FC236}">
                <a16:creationId xmlns:a16="http://schemas.microsoft.com/office/drawing/2014/main" id="{EEA65613-127C-75A3-91B0-FA3DE29D2F37}"/>
              </a:ext>
            </a:extLst>
          </p:cNvPr>
          <p:cNvSpPr/>
          <p:nvPr/>
        </p:nvSpPr>
        <p:spPr>
          <a:xfrm>
            <a:off x="515468" y="261258"/>
            <a:ext cx="11161064" cy="6039232"/>
          </a:xfrm>
          <a:prstGeom prst="star10">
            <a:avLst>
              <a:gd name="adj" fmla="val 46838"/>
              <a:gd name="hf" fmla="val 105146"/>
            </a:avLst>
          </a:prstGeom>
          <a:solidFill>
            <a:srgbClr val="00B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하나님이 주신 말씀을</a:t>
            </a:r>
            <a:endParaRPr lang="en-US" altLang="ko-KR" sz="60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r>
              <a:rPr lang="ko-KR" altLang="en-US" sz="60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믿고 </a:t>
            </a:r>
            <a:r>
              <a:rPr lang="ko-KR" altLang="en-US" sz="6000" dirty="0" err="1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따르겠어요</a:t>
            </a:r>
            <a:r>
              <a:rPr lang="en-US" altLang="ko-KR" sz="60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  <a:p>
            <a:pPr algn="ctr"/>
            <a:endParaRPr lang="en-US" altLang="ko-KR" sz="60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endParaRPr lang="en-US" altLang="ko-KR" sz="60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03BDF35-5125-4443-87DB-1C46F80A1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68" y="3429000"/>
            <a:ext cx="11161064" cy="34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0FEEBB35-896E-BCAF-C494-3620EDFEF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그림 10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F8B98063-BC1F-8CF6-CFA8-EAD62154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6" y="725557"/>
            <a:ext cx="7595513" cy="6132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DC500C-AB85-BF4C-7415-1F208A2646E0}"/>
              </a:ext>
            </a:extLst>
          </p:cNvPr>
          <p:cNvSpPr txBox="1"/>
          <p:nvPr/>
        </p:nvSpPr>
        <p:spPr>
          <a:xfrm>
            <a:off x="4864783" y="617692"/>
            <a:ext cx="6964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96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사랑과 요청</a:t>
            </a:r>
            <a:endParaRPr lang="en-US" altLang="ko-KR" sz="9600" dirty="0">
              <a:effectLst>
                <a:glow rad="127000">
                  <a:srgbClr val="FFFF00"/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790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CDFDEA4-2EB1-EE06-630B-406803B68C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98" y="1157516"/>
            <a:ext cx="10403404" cy="2271484"/>
          </a:xfrm>
          <a:prstGeom prst="rect">
            <a:avLst/>
          </a:prstGeom>
        </p:spPr>
      </p:pic>
      <p:sp>
        <p:nvSpPr>
          <p:cNvPr id="5" name="더하기 기호 4">
            <a:extLst>
              <a:ext uri="{FF2B5EF4-FFF2-40B4-BE49-F238E27FC236}">
                <a16:creationId xmlns:a16="http://schemas.microsoft.com/office/drawing/2014/main" id="{B474BA53-81C1-CF33-28BD-7CAB6B6A4B61}"/>
              </a:ext>
            </a:extLst>
          </p:cNvPr>
          <p:cNvSpPr/>
          <p:nvPr/>
        </p:nvSpPr>
        <p:spPr>
          <a:xfrm>
            <a:off x="4267199" y="1640114"/>
            <a:ext cx="885371" cy="885371"/>
          </a:xfrm>
          <a:prstGeom prst="mathPlus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같음 기호 5">
            <a:extLst>
              <a:ext uri="{FF2B5EF4-FFF2-40B4-BE49-F238E27FC236}">
                <a16:creationId xmlns:a16="http://schemas.microsoft.com/office/drawing/2014/main" id="{B4BF8888-5F14-4249-EF49-47C6A66EB6C7}"/>
              </a:ext>
            </a:extLst>
          </p:cNvPr>
          <p:cNvSpPr/>
          <p:nvPr/>
        </p:nvSpPr>
        <p:spPr>
          <a:xfrm>
            <a:off x="7939314" y="1611086"/>
            <a:ext cx="827315" cy="827315"/>
          </a:xfrm>
          <a:prstGeom prst="mathEqual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6271C-514B-27F0-8883-AC308182E1A4}"/>
              </a:ext>
            </a:extLst>
          </p:cNvPr>
          <p:cNvSpPr txBox="1"/>
          <p:nvPr/>
        </p:nvSpPr>
        <p:spPr>
          <a:xfrm>
            <a:off x="771754" y="3335676"/>
            <a:ext cx="29729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구약 </a:t>
            </a:r>
            <a:r>
              <a:rPr lang="en-US" altLang="ko-KR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39</a:t>
            </a:r>
            <a:r>
              <a:rPr lang="ko-KR" altLang="en-US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권</a:t>
            </a:r>
            <a:endParaRPr lang="en-US" altLang="ko-KR" sz="4400" dirty="0">
              <a:effectLst>
                <a:glow rad="127000">
                  <a:srgbClr val="FFFF00"/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C1BE8-1B21-F491-2469-0C6ADD453F73}"/>
              </a:ext>
            </a:extLst>
          </p:cNvPr>
          <p:cNvSpPr txBox="1"/>
          <p:nvPr/>
        </p:nvSpPr>
        <p:spPr>
          <a:xfrm>
            <a:off x="4709884" y="3335676"/>
            <a:ext cx="29729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신약 </a:t>
            </a:r>
            <a:r>
              <a:rPr lang="en-US" altLang="ko-KR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27</a:t>
            </a:r>
            <a:r>
              <a:rPr lang="ko-KR" altLang="en-US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권</a:t>
            </a:r>
            <a:endParaRPr lang="en-US" altLang="ko-KR" sz="4400" dirty="0">
              <a:effectLst>
                <a:glow rad="127000">
                  <a:srgbClr val="FFFF00"/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214FC-40FF-1A0E-25AA-5681245DC1C0}"/>
              </a:ext>
            </a:extLst>
          </p:cNvPr>
          <p:cNvSpPr txBox="1"/>
          <p:nvPr/>
        </p:nvSpPr>
        <p:spPr>
          <a:xfrm>
            <a:off x="8447315" y="3335676"/>
            <a:ext cx="29729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성경 </a:t>
            </a:r>
            <a:r>
              <a:rPr lang="en-US" altLang="ko-KR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66</a:t>
            </a:r>
            <a:r>
              <a:rPr lang="ko-KR" altLang="en-US" sz="4400" dirty="0">
                <a:effectLst>
                  <a:glow rad="127000">
                    <a:srgbClr val="FFFF00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권</a:t>
            </a:r>
            <a:endParaRPr lang="en-US" altLang="ko-KR" sz="4400" dirty="0">
              <a:effectLst>
                <a:glow rad="127000">
                  <a:srgbClr val="FFFF00"/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9698953-6C3A-5482-1DB8-A80D5024E347}"/>
              </a:ext>
            </a:extLst>
          </p:cNvPr>
          <p:cNvSpPr/>
          <p:nvPr/>
        </p:nvSpPr>
        <p:spPr>
          <a:xfrm>
            <a:off x="1596571" y="4484914"/>
            <a:ext cx="9550400" cy="1798363"/>
          </a:xfrm>
          <a:prstGeom prst="roundRect">
            <a:avLst>
              <a:gd name="adj" fmla="val 27966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선지서 </a:t>
            </a:r>
            <a:r>
              <a:rPr lang="en-US" altLang="ko-KR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17</a:t>
            </a:r>
            <a:r>
              <a:rPr lang="ko-KR" altLang="en-US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권 </a:t>
            </a:r>
            <a:r>
              <a:rPr lang="en-US" altLang="ko-KR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(5 + 12)</a:t>
            </a:r>
            <a:endParaRPr lang="ko-KR" altLang="en-US" sz="60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pic>
        <p:nvPicPr>
          <p:cNvPr id="10" name="그림 9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5299B9AD-CFCA-D440-7CEB-B6B70DC6E2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0" y="4561172"/>
            <a:ext cx="2844802" cy="22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9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0F78ECF-6E0B-E73B-1A4A-25606D747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B6F0B338-231B-2FBD-E4E2-57693C33C505}"/>
              </a:ext>
            </a:extLst>
          </p:cNvPr>
          <p:cNvSpPr/>
          <p:nvPr/>
        </p:nvSpPr>
        <p:spPr>
          <a:xfrm>
            <a:off x="5342451" y="666506"/>
            <a:ext cx="6169270" cy="127894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111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예루살렘의 멸망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08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9111EF4-E164-8AA8-FD0E-CF22726F0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"/>
            <a:ext cx="123444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테이블이(가) 표시된 사진&#10;&#10;자동 생성된 설명">
            <a:extLst>
              <a:ext uri="{FF2B5EF4-FFF2-40B4-BE49-F238E27FC236}">
                <a16:creationId xmlns:a16="http://schemas.microsoft.com/office/drawing/2014/main" id="{3CD8183C-4137-1853-1FE0-1EBB14E4E6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"/>
            <a:ext cx="12192000" cy="6857451"/>
          </a:xfrm>
          <a:prstGeom prst="rect">
            <a:avLst/>
          </a:prstGeom>
        </p:spPr>
      </p:pic>
      <p:sp>
        <p:nvSpPr>
          <p:cNvPr id="2" name="사각형: 둥근 모서리 3">
            <a:extLst>
              <a:ext uri="{FF2B5EF4-FFF2-40B4-BE49-F238E27FC236}">
                <a16:creationId xmlns:a16="http://schemas.microsoft.com/office/drawing/2014/main" id="{F3350C18-072E-F7B9-9327-D9F78398A370}"/>
              </a:ext>
            </a:extLst>
          </p:cNvPr>
          <p:cNvSpPr/>
          <p:nvPr/>
        </p:nvSpPr>
        <p:spPr>
          <a:xfrm>
            <a:off x="2117215" y="688068"/>
            <a:ext cx="3141469" cy="1036864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기억해요</a:t>
            </a:r>
            <a:r>
              <a:rPr lang="en-US" altLang="ko-KR" sz="48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  <p:sp>
        <p:nvSpPr>
          <p:cNvPr id="5" name="사각형: 둥근 모서리 1">
            <a:extLst>
              <a:ext uri="{FF2B5EF4-FFF2-40B4-BE49-F238E27FC236}">
                <a16:creationId xmlns:a16="http://schemas.microsoft.com/office/drawing/2014/main" id="{CBB60216-8928-111E-B722-2BED28D9BCD8}"/>
              </a:ext>
            </a:extLst>
          </p:cNvPr>
          <p:cNvSpPr/>
          <p:nvPr/>
        </p:nvSpPr>
        <p:spPr>
          <a:xfrm>
            <a:off x="508000" y="2412829"/>
            <a:ext cx="11176000" cy="243840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왕이신 </a:t>
            </a:r>
            <a:r>
              <a:rPr lang="ko-KR" altLang="en-US" sz="6000" dirty="0">
                <a:solidFill>
                  <a:srgbClr val="0000FF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하나님의 말씀</a:t>
            </a:r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을 </a:t>
            </a:r>
            <a:endParaRPr lang="en-US" altLang="ko-KR" sz="6000" dirty="0">
              <a:solidFill>
                <a:schemeClr val="tx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r>
              <a:rPr lang="ko-KR" altLang="en-US" sz="6000" dirty="0">
                <a:solidFill>
                  <a:srgbClr val="FF000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겸손</a:t>
            </a:r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하게 </a:t>
            </a:r>
            <a:r>
              <a:rPr lang="ko-KR" altLang="en-US" sz="6000" dirty="0">
                <a:solidFill>
                  <a:srgbClr val="0000FF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청종</a:t>
            </a:r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해요</a:t>
            </a:r>
            <a:r>
              <a:rPr lang="en-US" altLang="ko-KR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518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837B3E3-FD59-5757-124D-BED29BBD9A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986" y="2438400"/>
            <a:ext cx="3335866" cy="405449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DAB722D-7186-9F73-C042-B8F824683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98384" cy="6858000"/>
          </a:xfrm>
          <a:prstGeom prst="rect">
            <a:avLst/>
          </a:prstGeom>
          <a:effectLst/>
        </p:spPr>
      </p:pic>
      <p:sp>
        <p:nvSpPr>
          <p:cNvPr id="5" name="모서리가 둥근 직사각형 10">
            <a:extLst>
              <a:ext uri="{FF2B5EF4-FFF2-40B4-BE49-F238E27FC236}">
                <a16:creationId xmlns:a16="http://schemas.microsoft.com/office/drawing/2014/main" id="{E0E7DC63-1402-CA36-166B-6B2F41EB8954}"/>
              </a:ext>
            </a:extLst>
          </p:cNvPr>
          <p:cNvSpPr/>
          <p:nvPr/>
        </p:nvSpPr>
        <p:spPr>
          <a:xfrm>
            <a:off x="5071138" y="511759"/>
            <a:ext cx="6625562" cy="162184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예수님을 전했던 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목사님이 전해 준 이야기</a:t>
            </a:r>
          </a:p>
        </p:txBody>
      </p:sp>
      <p:pic>
        <p:nvPicPr>
          <p:cNvPr id="7" name="그림 6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538B9055-56F2-1E87-58BC-056E88F33B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986" y="2438400"/>
            <a:ext cx="3335866" cy="40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바닥, 타일을 붙인이(가) 표시된 사진&#10;&#10;자동 생성된 설명">
            <a:extLst>
              <a:ext uri="{FF2B5EF4-FFF2-40B4-BE49-F238E27FC236}">
                <a16:creationId xmlns:a16="http://schemas.microsoft.com/office/drawing/2014/main" id="{323113E8-F23A-32A8-D572-58BFC7AD6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7E014C34-6BCB-BCAC-3AA8-AE7795A73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762" y="1575679"/>
            <a:ext cx="1915767" cy="241991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7F15576-E135-C159-917D-BF7A5A2A5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7721" y="2089808"/>
            <a:ext cx="8554279" cy="4768192"/>
          </a:xfrm>
          <a:prstGeom prst="rect">
            <a:avLst/>
          </a:prstGeom>
        </p:spPr>
      </p:pic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5126822B-980D-F45D-1673-07AF4A1EC0E7}"/>
              </a:ext>
            </a:extLst>
          </p:cNvPr>
          <p:cNvSpPr/>
          <p:nvPr/>
        </p:nvSpPr>
        <p:spPr>
          <a:xfrm>
            <a:off x="5278529" y="2623806"/>
            <a:ext cx="1859320" cy="805194"/>
          </a:xfrm>
          <a:prstGeom prst="round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요시야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잉크 1">
                <a:extLst>
                  <a:ext uri="{FF2B5EF4-FFF2-40B4-BE49-F238E27FC236}">
                    <a16:creationId xmlns:a16="http://schemas.microsoft.com/office/drawing/2014/main" id="{9629396E-05E0-7D5D-64CF-BC4B5B8838A2}"/>
                  </a:ext>
                </a:extLst>
              </p14:cNvPr>
              <p14:cNvContentPartPr/>
              <p14:nvPr/>
            </p14:nvContentPartPr>
            <p14:xfrm>
              <a:off x="4915415" y="2931345"/>
              <a:ext cx="534240" cy="284400"/>
            </p14:xfrm>
          </p:contentPart>
        </mc:Choice>
        <mc:Fallback xmlns="">
          <p:pic>
            <p:nvPicPr>
              <p:cNvPr id="2" name="잉크 1">
                <a:extLst>
                  <a:ext uri="{FF2B5EF4-FFF2-40B4-BE49-F238E27FC236}">
                    <a16:creationId xmlns:a16="http://schemas.microsoft.com/office/drawing/2014/main" id="{9629396E-05E0-7D5D-64CF-BC4B5B8838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1375" y="2917305"/>
                <a:ext cx="562320" cy="3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90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A3B174-7849-C008-5197-2596A84E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84DD5CA0-C041-A84A-50E4-C707DE852920}"/>
              </a:ext>
            </a:extLst>
          </p:cNvPr>
          <p:cNvSpPr/>
          <p:nvPr/>
        </p:nvSpPr>
        <p:spPr>
          <a:xfrm>
            <a:off x="1345397" y="1484085"/>
            <a:ext cx="4315174" cy="388983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7375AFB-A125-30B2-92DA-D3E34732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56" y="242485"/>
            <a:ext cx="3889830" cy="5240916"/>
          </a:xfrm>
          <a:prstGeom prst="rect">
            <a:avLst/>
          </a:prstGeom>
        </p:spPr>
      </p:pic>
      <p:sp>
        <p:nvSpPr>
          <p:cNvPr id="15" name="모서리가 둥근 직사각형 10">
            <a:extLst>
              <a:ext uri="{FF2B5EF4-FFF2-40B4-BE49-F238E27FC236}">
                <a16:creationId xmlns:a16="http://schemas.microsoft.com/office/drawing/2014/main" id="{EE154F4B-F4F5-BDFE-6EB9-17BA46CEAA2F}"/>
              </a:ext>
            </a:extLst>
          </p:cNvPr>
          <p:cNvSpPr/>
          <p:nvPr/>
        </p:nvSpPr>
        <p:spPr>
          <a:xfrm>
            <a:off x="1214770" y="5305704"/>
            <a:ext cx="4740519" cy="1160410"/>
          </a:xfrm>
          <a:prstGeom prst="roundRect">
            <a:avLst/>
          </a:prstGeom>
          <a:solidFill>
            <a:srgbClr val="FF0000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여호아하스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  <p:sp>
        <p:nvSpPr>
          <p:cNvPr id="17" name="별: 꼭짓점 10개 16">
            <a:extLst>
              <a:ext uri="{FF2B5EF4-FFF2-40B4-BE49-F238E27FC236}">
                <a16:creationId xmlns:a16="http://schemas.microsoft.com/office/drawing/2014/main" id="{ABB755E5-A342-E50F-95A3-C96B73053649}"/>
              </a:ext>
            </a:extLst>
          </p:cNvPr>
          <p:cNvSpPr/>
          <p:nvPr/>
        </p:nvSpPr>
        <p:spPr>
          <a:xfrm>
            <a:off x="6894286" y="1422400"/>
            <a:ext cx="4572000" cy="4383314"/>
          </a:xfrm>
          <a:prstGeom prst="star10">
            <a:avLst>
              <a:gd name="adj" fmla="val 46838"/>
              <a:gd name="hf" fmla="val 105146"/>
            </a:avLst>
          </a:prstGeom>
          <a:solidFill>
            <a:schemeClr val="tx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2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애굽</a:t>
            </a:r>
          </a:p>
        </p:txBody>
      </p:sp>
    </p:spTree>
    <p:extLst>
      <p:ext uri="{BB962C8B-B14F-4D97-AF65-F5344CB8AC3E}">
        <p14:creationId xmlns:p14="http://schemas.microsoft.com/office/powerpoint/2010/main" val="188803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A3B174-7849-C008-5197-2596A84E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1CDA658D-D35B-2571-932D-74AC49A6F6B0}"/>
              </a:ext>
            </a:extLst>
          </p:cNvPr>
          <p:cNvSpPr/>
          <p:nvPr/>
        </p:nvSpPr>
        <p:spPr>
          <a:xfrm>
            <a:off x="1345397" y="1484085"/>
            <a:ext cx="4315174" cy="3889830"/>
          </a:xfrm>
          <a:prstGeom prst="ellipse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EF16C41-41EC-E60E-A759-D2D788B4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97" y="-1"/>
            <a:ext cx="4470398" cy="5530388"/>
          </a:xfrm>
          <a:prstGeom prst="rect">
            <a:avLst/>
          </a:prstGeom>
        </p:spPr>
      </p:pic>
      <p:sp>
        <p:nvSpPr>
          <p:cNvPr id="15" name="모서리가 둥근 직사각형 10">
            <a:extLst>
              <a:ext uri="{FF2B5EF4-FFF2-40B4-BE49-F238E27FC236}">
                <a16:creationId xmlns:a16="http://schemas.microsoft.com/office/drawing/2014/main" id="{EE154F4B-F4F5-BDFE-6EB9-17BA46CEAA2F}"/>
              </a:ext>
            </a:extLst>
          </p:cNvPr>
          <p:cNvSpPr/>
          <p:nvPr/>
        </p:nvSpPr>
        <p:spPr>
          <a:xfrm>
            <a:off x="1210337" y="5305704"/>
            <a:ext cx="4740519" cy="1160410"/>
          </a:xfrm>
          <a:prstGeom prst="roundRect">
            <a:avLst/>
          </a:prstGeom>
          <a:solidFill>
            <a:srgbClr val="FFC000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여호야김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  <p:sp>
        <p:nvSpPr>
          <p:cNvPr id="4" name="별: 꼭짓점 10개 3">
            <a:extLst>
              <a:ext uri="{FF2B5EF4-FFF2-40B4-BE49-F238E27FC236}">
                <a16:creationId xmlns:a16="http://schemas.microsoft.com/office/drawing/2014/main" id="{C7B4CBA4-A755-CE60-8F05-B215B4612946}"/>
              </a:ext>
            </a:extLst>
          </p:cNvPr>
          <p:cNvSpPr/>
          <p:nvPr/>
        </p:nvSpPr>
        <p:spPr>
          <a:xfrm>
            <a:off x="6894286" y="1422400"/>
            <a:ext cx="4572000" cy="4383314"/>
          </a:xfrm>
          <a:prstGeom prst="star10">
            <a:avLst>
              <a:gd name="adj" fmla="val 46838"/>
              <a:gd name="hf" fmla="val 105146"/>
            </a:avLst>
          </a:prstGeom>
          <a:solidFill>
            <a:schemeClr val="tx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2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바벨론</a:t>
            </a:r>
            <a:endParaRPr lang="en-US" altLang="ko-KR" sz="72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314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6A3B174-7849-C008-5197-2596A84EC3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5" name="별: 꼭짓점 10개 4">
            <a:extLst>
              <a:ext uri="{FF2B5EF4-FFF2-40B4-BE49-F238E27FC236}">
                <a16:creationId xmlns:a16="http://schemas.microsoft.com/office/drawing/2014/main" id="{38981CED-226B-7C97-D328-29415FA8A61E}"/>
              </a:ext>
            </a:extLst>
          </p:cNvPr>
          <p:cNvSpPr/>
          <p:nvPr/>
        </p:nvSpPr>
        <p:spPr>
          <a:xfrm>
            <a:off x="6894286" y="1422400"/>
            <a:ext cx="4572000" cy="4383314"/>
          </a:xfrm>
          <a:prstGeom prst="star10">
            <a:avLst>
              <a:gd name="adj" fmla="val 46838"/>
              <a:gd name="hf" fmla="val 105146"/>
            </a:avLst>
          </a:prstGeom>
          <a:solidFill>
            <a:schemeClr val="tx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2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바벨론</a:t>
            </a:r>
            <a:endParaRPr lang="en-US" altLang="ko-KR" sz="72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9E10D87D-089A-BAC5-5674-7824F4C6D7E9}"/>
              </a:ext>
            </a:extLst>
          </p:cNvPr>
          <p:cNvSpPr/>
          <p:nvPr/>
        </p:nvSpPr>
        <p:spPr>
          <a:xfrm>
            <a:off x="1345397" y="1484085"/>
            <a:ext cx="4315174" cy="3889830"/>
          </a:xfrm>
          <a:prstGeom prst="ellipse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5AE0C7D-EA40-1D41-09E3-27C58F7F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25" y="-102755"/>
            <a:ext cx="4090446" cy="5511214"/>
          </a:xfrm>
          <a:prstGeom prst="rect">
            <a:avLst/>
          </a:prstGeom>
        </p:spPr>
      </p:pic>
      <p:sp>
        <p:nvSpPr>
          <p:cNvPr id="15" name="모서리가 둥근 직사각형 10">
            <a:extLst>
              <a:ext uri="{FF2B5EF4-FFF2-40B4-BE49-F238E27FC236}">
                <a16:creationId xmlns:a16="http://schemas.microsoft.com/office/drawing/2014/main" id="{EE154F4B-F4F5-BDFE-6EB9-17BA46CEAA2F}"/>
              </a:ext>
            </a:extLst>
          </p:cNvPr>
          <p:cNvSpPr/>
          <p:nvPr/>
        </p:nvSpPr>
        <p:spPr>
          <a:xfrm>
            <a:off x="1245089" y="5305704"/>
            <a:ext cx="4740519" cy="1160410"/>
          </a:xfrm>
          <a:prstGeom prst="roundRect">
            <a:avLst/>
          </a:prstGeom>
          <a:solidFill>
            <a:srgbClr val="FFFF00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여호야</a:t>
            </a:r>
            <a:r>
              <a:rPr lang="ko-KR" altLang="en-US" sz="48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긴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44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F4B4-11EF-4207-A4BD-3DA521B8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7104B87-5A3A-196F-E3AB-54016A3F52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5" name="별: 꼭짓점 10개 4">
            <a:extLst>
              <a:ext uri="{FF2B5EF4-FFF2-40B4-BE49-F238E27FC236}">
                <a16:creationId xmlns:a16="http://schemas.microsoft.com/office/drawing/2014/main" id="{5444FDC5-F699-E94C-DEF7-04CADA856493}"/>
              </a:ext>
            </a:extLst>
          </p:cNvPr>
          <p:cNvSpPr/>
          <p:nvPr/>
        </p:nvSpPr>
        <p:spPr>
          <a:xfrm>
            <a:off x="6894286" y="1422400"/>
            <a:ext cx="4572000" cy="4383314"/>
          </a:xfrm>
          <a:prstGeom prst="star10">
            <a:avLst>
              <a:gd name="adj" fmla="val 46838"/>
              <a:gd name="hf" fmla="val 105146"/>
            </a:avLst>
          </a:prstGeom>
          <a:solidFill>
            <a:schemeClr val="tx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200" dirty="0"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바벨론</a:t>
            </a:r>
            <a:endParaRPr lang="en-US" altLang="ko-KR" sz="7200" dirty="0"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3FA7603-DE9F-B1F5-C380-646DC4BD25B0}"/>
              </a:ext>
            </a:extLst>
          </p:cNvPr>
          <p:cNvSpPr/>
          <p:nvPr/>
        </p:nvSpPr>
        <p:spPr>
          <a:xfrm>
            <a:off x="1345397" y="1484085"/>
            <a:ext cx="4315174" cy="388983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모서리가 둥근 직사각형 10">
            <a:extLst>
              <a:ext uri="{FF2B5EF4-FFF2-40B4-BE49-F238E27FC236}">
                <a16:creationId xmlns:a16="http://schemas.microsoft.com/office/drawing/2014/main" id="{C2BDD0E4-02BF-7EEE-F065-D21009F9F736}"/>
              </a:ext>
            </a:extLst>
          </p:cNvPr>
          <p:cNvSpPr/>
          <p:nvPr/>
        </p:nvSpPr>
        <p:spPr>
          <a:xfrm>
            <a:off x="1245089" y="5305704"/>
            <a:ext cx="4740519" cy="1160410"/>
          </a:xfrm>
          <a:prstGeom prst="roundRect">
            <a:avLst/>
          </a:prstGeom>
          <a:solidFill>
            <a:schemeClr val="accent6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시드기야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814E7BA-DAFD-9030-AFF9-B071AE1A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43" y="-68211"/>
            <a:ext cx="3582610" cy="537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35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그림 6" descr="건물이(가) 표시된 사진&#10;&#10;자동 생성된 설명">
            <a:extLst>
              <a:ext uri="{FF2B5EF4-FFF2-40B4-BE49-F238E27FC236}">
                <a16:creationId xmlns:a16="http://schemas.microsoft.com/office/drawing/2014/main" id="{0FEEBB35-896E-BCAF-C494-3620EDFEF7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그림 9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5D09680D-4295-B469-017A-C034A8486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012" y="3006310"/>
            <a:ext cx="7478464" cy="3851690"/>
          </a:xfrm>
          <a:prstGeom prst="rect">
            <a:avLst/>
          </a:prstGeom>
        </p:spPr>
      </p:pic>
      <p:pic>
        <p:nvPicPr>
          <p:cNvPr id="11" name="그림 10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F8B98063-BC1F-8CF6-CFA8-EAD62154C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6" y="725557"/>
            <a:ext cx="7595513" cy="6132443"/>
          </a:xfrm>
          <a:prstGeom prst="rect">
            <a:avLst/>
          </a:prstGeom>
        </p:spPr>
      </p:pic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415DB213-2C74-9638-2D75-A7A3F0D14B59}"/>
              </a:ext>
            </a:extLst>
          </p:cNvPr>
          <p:cNvSpPr/>
          <p:nvPr/>
        </p:nvSpPr>
        <p:spPr>
          <a:xfrm>
            <a:off x="5660504" y="676445"/>
            <a:ext cx="6169270" cy="12789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111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선지자 예레미야</a:t>
            </a:r>
          </a:p>
        </p:txBody>
      </p:sp>
    </p:spTree>
    <p:extLst>
      <p:ext uri="{BB962C8B-B14F-4D97-AF65-F5344CB8AC3E}">
        <p14:creationId xmlns:p14="http://schemas.microsoft.com/office/powerpoint/2010/main" val="37558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하늘, 야외이(가) 표시된 사진&#10;&#10;자동 생성된 설명">
            <a:extLst>
              <a:ext uri="{FF2B5EF4-FFF2-40B4-BE49-F238E27FC236}">
                <a16:creationId xmlns:a16="http://schemas.microsoft.com/office/drawing/2014/main" id="{DD83EBB1-CD96-8363-B6A8-CD9008102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89E695F-8ED7-3C8F-C8FD-4054EACC4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261" y="40988"/>
            <a:ext cx="2600739" cy="6815730"/>
          </a:xfrm>
          <a:prstGeom prst="rect">
            <a:avLst/>
          </a:prstGeom>
        </p:spPr>
      </p:pic>
      <p:pic>
        <p:nvPicPr>
          <p:cNvPr id="7" name="그림 6" descr="텍스트, 장난감, 인형, 벡터 그래픽이(가) 표시된 사진&#10;&#10;자동 생성된 설명">
            <a:extLst>
              <a:ext uri="{FF2B5EF4-FFF2-40B4-BE49-F238E27FC236}">
                <a16:creationId xmlns:a16="http://schemas.microsoft.com/office/drawing/2014/main" id="{23764C7F-3258-8EEA-C157-28792A051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70" y="3455918"/>
            <a:ext cx="5443330" cy="3402081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EEA80047-B0FC-129F-012F-E8747F290836}"/>
              </a:ext>
            </a:extLst>
          </p:cNvPr>
          <p:cNvSpPr/>
          <p:nvPr/>
        </p:nvSpPr>
        <p:spPr>
          <a:xfrm>
            <a:off x="3120885" y="268357"/>
            <a:ext cx="4244009" cy="3586744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A232A9E-01C7-E9DA-6186-9070B9ADA0D3}"/>
              </a:ext>
            </a:extLst>
          </p:cNvPr>
          <p:cNvSpPr/>
          <p:nvPr/>
        </p:nvSpPr>
        <p:spPr>
          <a:xfrm>
            <a:off x="3034879" y="3855100"/>
            <a:ext cx="254973" cy="26707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E280475-C42E-A262-98A7-50E6EA29DC92}"/>
              </a:ext>
            </a:extLst>
          </p:cNvPr>
          <p:cNvSpPr/>
          <p:nvPr/>
        </p:nvSpPr>
        <p:spPr>
          <a:xfrm>
            <a:off x="2772254" y="4122176"/>
            <a:ext cx="168965" cy="16896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E4DDAFDA-D642-AB8B-0FF3-3AFAA1E8C8DC}"/>
              </a:ext>
            </a:extLst>
          </p:cNvPr>
          <p:cNvSpPr/>
          <p:nvPr/>
        </p:nvSpPr>
        <p:spPr>
          <a:xfrm>
            <a:off x="3289852" y="3455918"/>
            <a:ext cx="337931" cy="3568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254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</TotalTime>
  <Words>65</Words>
  <Application>Microsoft Macintosh PowerPoint</Application>
  <PresentationFormat>와이드스크린</PresentationFormat>
  <Paragraphs>27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0" baseType="lpstr">
      <vt:lpstr>맑은 고딕</vt:lpstr>
      <vt:lpstr>안동엄마까투리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총회교육원</dc:creator>
  <cp:lastModifiedBy>명훈 김</cp:lastModifiedBy>
  <cp:revision>50</cp:revision>
  <dcterms:created xsi:type="dcterms:W3CDTF">2022-08-10T04:03:44Z</dcterms:created>
  <dcterms:modified xsi:type="dcterms:W3CDTF">2026-06-14T01:15:28Z</dcterms:modified>
</cp:coreProperties>
</file>