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906000" cy="6858000" type="A4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4" autoAdjust="0"/>
    <p:restoredTop sz="94660"/>
  </p:normalViewPr>
  <p:slideViewPr>
    <p:cSldViewPr snapToGrid="0" showGuides="1">
      <p:cViewPr varScale="1">
        <p:scale>
          <a:sx n="97" d="100"/>
          <a:sy n="97" d="100"/>
        </p:scale>
        <p:origin x="96" y="30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227F9-3C08-4DBC-98A2-542CBCA25D94}" type="datetimeFigureOut">
              <a:rPr lang="ko-KR" altLang="en-US" smtClean="0"/>
              <a:pPr/>
              <a:t>2022-01-20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96009-7480-4205-A123-5FC1947A22E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5065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227F9-3C08-4DBC-98A2-542CBCA25D94}" type="datetimeFigureOut">
              <a:rPr lang="ko-KR" altLang="en-US" smtClean="0"/>
              <a:pPr/>
              <a:t>2022-01-20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96009-7480-4205-A123-5FC1947A22E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547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227F9-3C08-4DBC-98A2-542CBCA25D94}" type="datetimeFigureOut">
              <a:rPr lang="ko-KR" altLang="en-US" smtClean="0"/>
              <a:pPr/>
              <a:t>2022-01-20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96009-7480-4205-A123-5FC1947A22E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572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227F9-3C08-4DBC-98A2-542CBCA25D94}" type="datetimeFigureOut">
              <a:rPr lang="ko-KR" altLang="en-US" smtClean="0"/>
              <a:pPr/>
              <a:t>2022-01-20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96009-7480-4205-A123-5FC1947A22E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7960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227F9-3C08-4DBC-98A2-542CBCA25D94}" type="datetimeFigureOut">
              <a:rPr lang="ko-KR" altLang="en-US" smtClean="0"/>
              <a:pPr/>
              <a:t>2022-01-20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96009-7480-4205-A123-5FC1947A22E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2044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227F9-3C08-4DBC-98A2-542CBCA25D94}" type="datetimeFigureOut">
              <a:rPr lang="ko-KR" altLang="en-US" smtClean="0"/>
              <a:pPr/>
              <a:t>2022-01-20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96009-7480-4205-A123-5FC1947A22E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7566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227F9-3C08-4DBC-98A2-542CBCA25D94}" type="datetimeFigureOut">
              <a:rPr lang="ko-KR" altLang="en-US" smtClean="0"/>
              <a:pPr/>
              <a:t>2022-01-20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96009-7480-4205-A123-5FC1947A22E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370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227F9-3C08-4DBC-98A2-542CBCA25D94}" type="datetimeFigureOut">
              <a:rPr lang="ko-KR" altLang="en-US" smtClean="0"/>
              <a:pPr/>
              <a:t>2022-01-20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96009-7480-4205-A123-5FC1947A22E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1365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227F9-3C08-4DBC-98A2-542CBCA25D94}" type="datetimeFigureOut">
              <a:rPr lang="ko-KR" altLang="en-US" smtClean="0"/>
              <a:pPr/>
              <a:t>2022-01-20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96009-7480-4205-A123-5FC1947A22E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0840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227F9-3C08-4DBC-98A2-542CBCA25D94}" type="datetimeFigureOut">
              <a:rPr lang="ko-KR" altLang="en-US" smtClean="0"/>
              <a:pPr/>
              <a:t>2022-01-20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96009-7480-4205-A123-5FC1947A22E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8906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227F9-3C08-4DBC-98A2-542CBCA25D94}" type="datetimeFigureOut">
              <a:rPr lang="ko-KR" altLang="en-US" smtClean="0"/>
              <a:pPr/>
              <a:t>2022-01-20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96009-7480-4205-A123-5FC1947A22E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5402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227F9-3C08-4DBC-98A2-542CBCA25D94}" type="datetimeFigureOut">
              <a:rPr lang="ko-KR" altLang="en-US" smtClean="0"/>
              <a:pPr/>
              <a:t>2022-01-20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96009-7480-4205-A123-5FC1947A22E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8560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rcRect t="2246" b="1484"/>
          <a:stretch/>
        </p:blipFill>
        <p:spPr>
          <a:xfrm>
            <a:off x="0" y="0"/>
            <a:ext cx="9906000" cy="6764867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1115298" y="643467"/>
            <a:ext cx="1039468" cy="435556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0580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87F2E0C2-0737-4B60-9602-964313B35C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85" y="540980"/>
            <a:ext cx="8850386" cy="6008687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4953000" y="3322862"/>
            <a:ext cx="810866" cy="212275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3943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987A7EC5-6390-4DC0-9593-1BDD99176C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14" y="308512"/>
            <a:ext cx="9244668" cy="6240976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4690371" y="6092288"/>
            <a:ext cx="1534766" cy="45720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8467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940316" cy="6753225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1237009" y="771526"/>
            <a:ext cx="1534766" cy="45720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897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917186" cy="6734175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2237133" y="2705101"/>
            <a:ext cx="3258791" cy="45720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89542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</TotalTime>
  <Words>0</Words>
  <Application>Microsoft Office PowerPoint</Application>
  <PresentationFormat>A4 용지(210x297mm)</PresentationFormat>
  <Paragraphs>0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10" baseType="lpstr">
      <vt:lpstr>맑은 고딕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주영동</dc:creator>
  <cp:lastModifiedBy>knou-user</cp:lastModifiedBy>
  <cp:revision>6</cp:revision>
  <dcterms:created xsi:type="dcterms:W3CDTF">2016-07-22T07:01:18Z</dcterms:created>
  <dcterms:modified xsi:type="dcterms:W3CDTF">2022-01-20T08:39:44Z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5C58129F-E5B8-477A-9B38-B3E54BFA04C8}" pid="2">
    <vt:lpwstr>46E37AC56117CCF37DA4F0DBD105312DF013A9C1A70A6DCA3A599DF67F63C3F5</vt:lpwstr>
  </property>
  <property fmtid="{D5CDD505-2E9C-101B-9397-08002B2CF9AE}" pid="2" name="NSCPROP">
    <vt:lpwstr>NSCCustomProperty</vt:lpwstr>
  </property>
  <property fmtid="{D5CDD505-2E9C-101B-9397-08002B2CF9AE}" pid="3" name="NSCPROP_SA">
    <vt:lpwstr>C:\Users\samsung\Desktop\등록금 카드납부 방법-삼성카드.pptx</vt:lpwstr>
  </property>
</Properties>
</file>