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7"/>
  </p:notesMasterIdLst>
  <p:sldIdLst>
    <p:sldId id="259" r:id="rId2"/>
    <p:sldId id="256" r:id="rId3"/>
    <p:sldId id="257" r:id="rId4"/>
    <p:sldId id="258" r:id="rId5"/>
    <p:sldId id="260" r:id="rId6"/>
  </p:sldIdLst>
  <p:sldSz cx="12192000" cy="6858000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84" autoAdjust="0"/>
    <p:restoredTop sz="94674"/>
  </p:normalViewPr>
  <p:slideViewPr>
    <p:cSldViewPr>
      <p:cViewPr varScale="1">
        <p:scale>
          <a:sx n="106" d="100"/>
          <a:sy n="106" d="100"/>
        </p:scale>
        <p:origin x="336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영호 장" userId="6360f5d9dd92176b" providerId="LiveId" clId="{31A69B68-3D0C-4854-86E9-EA4E4243FCB9}"/>
    <pc:docChg chg="undo custSel addSld delSld modSld delMainMaster">
      <pc:chgData name="영호 장" userId="6360f5d9dd92176b" providerId="LiveId" clId="{31A69B68-3D0C-4854-86E9-EA4E4243FCB9}" dt="2026-06-19T14:44:46.064" v="275" actId="14100"/>
      <pc:docMkLst>
        <pc:docMk/>
      </pc:docMkLst>
      <pc:sldChg chg="addSp delSp modSp add del mod">
        <pc:chgData name="영호 장" userId="6360f5d9dd92176b" providerId="LiveId" clId="{31A69B68-3D0C-4854-86E9-EA4E4243FCB9}" dt="2026-06-19T14:38:33.533" v="217"/>
        <pc:sldMkLst>
          <pc:docMk/>
          <pc:sldMk cId="0" sldId="256"/>
        </pc:sldMkLst>
        <pc:picChg chg="add del mod">
          <ac:chgData name="영호 장" userId="6360f5d9dd92176b" providerId="LiveId" clId="{31A69B68-3D0C-4854-86E9-EA4E4243FCB9}" dt="2026-06-19T14:38:20.916" v="210" actId="478"/>
          <ac:picMkLst>
            <pc:docMk/>
            <pc:sldMk cId="0" sldId="256"/>
            <ac:picMk id="3" creationId="{E5698EB2-1214-2518-97F1-B0BB3B789E57}"/>
          </ac:picMkLst>
        </pc:picChg>
        <pc:picChg chg="add mod">
          <ac:chgData name="영호 장" userId="6360f5d9dd92176b" providerId="LiveId" clId="{31A69B68-3D0C-4854-86E9-EA4E4243FCB9}" dt="2026-06-19T14:38:33.533" v="217"/>
          <ac:picMkLst>
            <pc:docMk/>
            <pc:sldMk cId="0" sldId="256"/>
            <ac:picMk id="4" creationId="{2AB65034-9406-A9E1-5D23-256362FB3F33}"/>
          </ac:picMkLst>
        </pc:picChg>
      </pc:sldChg>
      <pc:sldChg chg="addSp delSp modSp add mod">
        <pc:chgData name="영호 장" userId="6360f5d9dd92176b" providerId="LiveId" clId="{31A69B68-3D0C-4854-86E9-EA4E4243FCB9}" dt="2026-06-19T14:44:46.064" v="275" actId="14100"/>
        <pc:sldMkLst>
          <pc:docMk/>
          <pc:sldMk cId="0" sldId="257"/>
        </pc:sldMkLst>
        <pc:picChg chg="add mod">
          <ac:chgData name="영호 장" userId="6360f5d9dd92176b" providerId="LiveId" clId="{31A69B68-3D0C-4854-86E9-EA4E4243FCB9}" dt="2026-06-19T14:44:43.539" v="274" actId="14100"/>
          <ac:picMkLst>
            <pc:docMk/>
            <pc:sldMk cId="0" sldId="257"/>
            <ac:picMk id="3" creationId="{4E87F13C-20E8-3125-B22E-53DEC1C5A939}"/>
          </ac:picMkLst>
        </pc:picChg>
        <pc:picChg chg="add del mod modCrop">
          <ac:chgData name="영호 장" userId="6360f5d9dd92176b" providerId="LiveId" clId="{31A69B68-3D0C-4854-86E9-EA4E4243FCB9}" dt="2026-06-19T14:38:22.040" v="211" actId="478"/>
          <ac:picMkLst>
            <pc:docMk/>
            <pc:sldMk cId="0" sldId="257"/>
            <ac:picMk id="3" creationId="{E3AEA95A-CE4D-374E-E94D-5F48EE0BE264}"/>
          </ac:picMkLst>
        </pc:picChg>
        <pc:picChg chg="add mod">
          <ac:chgData name="영호 장" userId="6360f5d9dd92176b" providerId="LiveId" clId="{31A69B68-3D0C-4854-86E9-EA4E4243FCB9}" dt="2026-06-19T14:44:46.064" v="275" actId="14100"/>
          <ac:picMkLst>
            <pc:docMk/>
            <pc:sldMk cId="0" sldId="257"/>
            <ac:picMk id="4" creationId="{3FDAC57D-EC0A-293E-0AD2-99148B86D379}"/>
          </ac:picMkLst>
        </pc:picChg>
      </pc:sldChg>
      <pc:sldChg chg="addSp delSp modSp add mod">
        <pc:chgData name="영호 장" userId="6360f5d9dd92176b" providerId="LiveId" clId="{31A69B68-3D0C-4854-86E9-EA4E4243FCB9}" dt="2026-06-19T14:40:37.713" v="245" actId="14100"/>
        <pc:sldMkLst>
          <pc:docMk/>
          <pc:sldMk cId="0" sldId="258"/>
        </pc:sldMkLst>
        <pc:picChg chg="add del mod">
          <ac:chgData name="영호 장" userId="6360f5d9dd92176b" providerId="LiveId" clId="{31A69B68-3D0C-4854-86E9-EA4E4243FCB9}" dt="2026-06-19T14:38:23.296" v="212" actId="478"/>
          <ac:picMkLst>
            <pc:docMk/>
            <pc:sldMk cId="0" sldId="258"/>
            <ac:picMk id="3" creationId="{77F42740-C8EE-8DE2-D4BA-770DFDFA030F}"/>
          </ac:picMkLst>
        </pc:picChg>
        <pc:picChg chg="add mod modCrop">
          <ac:chgData name="영호 장" userId="6360f5d9dd92176b" providerId="LiveId" clId="{31A69B68-3D0C-4854-86E9-EA4E4243FCB9}" dt="2026-06-19T14:40:10.498" v="236" actId="14100"/>
          <ac:picMkLst>
            <pc:docMk/>
            <pc:sldMk cId="0" sldId="258"/>
            <ac:picMk id="4" creationId="{A37796F9-4F6B-D2B6-8C11-B0D17A2DB445}"/>
          </ac:picMkLst>
        </pc:picChg>
        <pc:picChg chg="add mod modCrop">
          <ac:chgData name="영호 장" userId="6360f5d9dd92176b" providerId="LiveId" clId="{31A69B68-3D0C-4854-86E9-EA4E4243FCB9}" dt="2026-06-19T14:40:37.713" v="245" actId="14100"/>
          <ac:picMkLst>
            <pc:docMk/>
            <pc:sldMk cId="0" sldId="258"/>
            <ac:picMk id="6" creationId="{33F99E41-C22C-843D-2951-D243B81293A0}"/>
          </ac:picMkLst>
        </pc:picChg>
      </pc:sldChg>
      <pc:sldChg chg="addSp delSp modSp add mod">
        <pc:chgData name="영호 장" userId="6360f5d9dd92176b" providerId="LiveId" clId="{31A69B68-3D0C-4854-86E9-EA4E4243FCB9}" dt="2026-06-19T14:41:29.873" v="259" actId="1076"/>
        <pc:sldMkLst>
          <pc:docMk/>
          <pc:sldMk cId="0" sldId="259"/>
        </pc:sldMkLst>
        <pc:picChg chg="add del mod">
          <ac:chgData name="영호 장" userId="6360f5d9dd92176b" providerId="LiveId" clId="{31A69B68-3D0C-4854-86E9-EA4E4243FCB9}" dt="2026-06-19T14:38:19.585" v="209" actId="478"/>
          <ac:picMkLst>
            <pc:docMk/>
            <pc:sldMk cId="0" sldId="259"/>
            <ac:picMk id="3" creationId="{3E8EDD7F-0ADF-5D11-1890-71B5271A63EE}"/>
          </ac:picMkLst>
        </pc:picChg>
        <pc:picChg chg="add mod modCrop">
          <ac:chgData name="영호 장" userId="6360f5d9dd92176b" providerId="LiveId" clId="{31A69B68-3D0C-4854-86E9-EA4E4243FCB9}" dt="2026-06-19T14:41:29.873" v="259" actId="1076"/>
          <ac:picMkLst>
            <pc:docMk/>
            <pc:sldMk cId="0" sldId="259"/>
            <ac:picMk id="4" creationId="{191A2261-1A4D-FC11-39FE-B889D8648FD8}"/>
          </ac:picMkLst>
        </pc:picChg>
      </pc:sldChg>
      <pc:sldChg chg="addSp delSp modSp add mod">
        <pc:chgData name="영호 장" userId="6360f5d9dd92176b" providerId="LiveId" clId="{31A69B68-3D0C-4854-86E9-EA4E4243FCB9}" dt="2026-06-19T14:40:57.556" v="253" actId="14100"/>
        <pc:sldMkLst>
          <pc:docMk/>
          <pc:sldMk cId="0" sldId="260"/>
        </pc:sldMkLst>
        <pc:picChg chg="add del mod modCrop">
          <ac:chgData name="영호 장" userId="6360f5d9dd92176b" providerId="LiveId" clId="{31A69B68-3D0C-4854-86E9-EA4E4243FCB9}" dt="2026-06-19T14:38:24.458" v="213" actId="478"/>
          <ac:picMkLst>
            <pc:docMk/>
            <pc:sldMk cId="0" sldId="260"/>
            <ac:picMk id="3" creationId="{DE2ABF0E-8895-DACB-18FC-8B9E68DE2CA0}"/>
          </ac:picMkLst>
        </pc:picChg>
        <pc:picChg chg="add mod modCrop">
          <ac:chgData name="영호 장" userId="6360f5d9dd92176b" providerId="LiveId" clId="{31A69B68-3D0C-4854-86E9-EA4E4243FCB9}" dt="2026-06-19T14:40:13.436" v="237" actId="1076"/>
          <ac:picMkLst>
            <pc:docMk/>
            <pc:sldMk cId="0" sldId="260"/>
            <ac:picMk id="4" creationId="{8DB063D8-231F-4D21-FE51-C612E848944B}"/>
          </ac:picMkLst>
        </pc:picChg>
        <pc:picChg chg="add mod modCrop">
          <ac:chgData name="영호 장" userId="6360f5d9dd92176b" providerId="LiveId" clId="{31A69B68-3D0C-4854-86E9-EA4E4243FCB9}" dt="2026-06-19T14:40:57.556" v="253" actId="14100"/>
          <ac:picMkLst>
            <pc:docMk/>
            <pc:sldMk cId="0" sldId="260"/>
            <ac:picMk id="6" creationId="{27D3BE89-F8B2-0185-13FF-1417BC3C8CD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291B7-5460-4838-A6B1-A1883C631307}" type="datetimeFigureOut">
              <a:rPr lang="ko-KR" altLang="en-US" smtClean="0"/>
              <a:pPr/>
              <a:t>2026-06-19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9EB7D-712C-418F-8E0D-5EF940AEC20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1555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A6638-D8F6-4E1A-8232-98DA486862F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FAC9B-6524-4AF9-8903-ABB9F0494AE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1F958-4D97-4B2D-BE82-53ABF7B8FAB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309E4-BBC5-405B-9486-8A4D6187748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/>
            </a:lvl1pPr>
            <a:lvl2pPr marL="609585" indent="0">
              <a:buNone/>
              <a:defRPr sz="2400"/>
            </a:lvl2pPr>
            <a:lvl3pPr marL="1219170" indent="0">
              <a:buNone/>
              <a:defRPr sz="2100"/>
            </a:lvl3pPr>
            <a:lvl4pPr marL="1828754" indent="0">
              <a:buNone/>
              <a:defRPr sz="1900"/>
            </a:lvl4pPr>
            <a:lvl5pPr marL="2438339" indent="0">
              <a:buNone/>
              <a:defRPr sz="1900"/>
            </a:lvl5pPr>
            <a:lvl6pPr marL="3047924" indent="0">
              <a:buNone/>
              <a:defRPr sz="1900"/>
            </a:lvl6pPr>
            <a:lvl7pPr marL="3657509" indent="0">
              <a:buNone/>
              <a:defRPr sz="1900"/>
            </a:lvl7pPr>
            <a:lvl8pPr marL="4267093" indent="0">
              <a:buNone/>
              <a:defRPr sz="1900"/>
            </a:lvl8pPr>
            <a:lvl9pPr marL="4876678" indent="0">
              <a:buNone/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D1D47-7326-473A-AAB2-0A9A90AE46B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81C53-DDE8-4CD2-94BF-7C3F4DE3FC4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8A060-386B-4EA9-9AFB-10F33C15840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BBE00-5AA0-45FE-A23C-5509B7E5640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3CA9E-4584-4C73-BE15-287BC63BD0D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FFAEE-B967-4289-838E-FF734D14BD3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4C42B-3DA4-4660-B2A3-760EC04C398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9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5"/>
            <a:ext cx="3860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9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900"/>
            </a:lvl1pPr>
          </a:lstStyle>
          <a:p>
            <a:pPr>
              <a:defRPr/>
            </a:pPr>
            <a:fld id="{5BF78685-AC9E-4F7B-94B5-E47537D4A59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5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59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59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59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5900">
          <a:solidFill>
            <a:schemeClr val="tx2"/>
          </a:solidFill>
          <a:latin typeface="굴림" charset="-127"/>
          <a:ea typeface="굴림" charset="-127"/>
        </a:defRPr>
      </a:lvl5pPr>
      <a:lvl6pPr marL="609585" algn="ctr" rtl="0" fontAlgn="base" latinLnBrk="1">
        <a:spcBef>
          <a:spcPct val="0"/>
        </a:spcBef>
        <a:spcAft>
          <a:spcPct val="0"/>
        </a:spcAft>
        <a:defRPr kumimoji="1" sz="5900">
          <a:solidFill>
            <a:schemeClr val="tx2"/>
          </a:solidFill>
          <a:latin typeface="굴림" charset="-127"/>
          <a:ea typeface="굴림" charset="-127"/>
        </a:defRPr>
      </a:lvl6pPr>
      <a:lvl7pPr marL="1219170" algn="ctr" rtl="0" fontAlgn="base" latinLnBrk="1">
        <a:spcBef>
          <a:spcPct val="0"/>
        </a:spcBef>
        <a:spcAft>
          <a:spcPct val="0"/>
        </a:spcAft>
        <a:defRPr kumimoji="1" sz="5900">
          <a:solidFill>
            <a:schemeClr val="tx2"/>
          </a:solidFill>
          <a:latin typeface="굴림" charset="-127"/>
          <a:ea typeface="굴림" charset="-127"/>
        </a:defRPr>
      </a:lvl7pPr>
      <a:lvl8pPr marL="1828754" algn="ctr" rtl="0" fontAlgn="base" latinLnBrk="1">
        <a:spcBef>
          <a:spcPct val="0"/>
        </a:spcBef>
        <a:spcAft>
          <a:spcPct val="0"/>
        </a:spcAft>
        <a:defRPr kumimoji="1" sz="5900">
          <a:solidFill>
            <a:schemeClr val="tx2"/>
          </a:solidFill>
          <a:latin typeface="굴림" charset="-127"/>
          <a:ea typeface="굴림" charset="-127"/>
        </a:defRPr>
      </a:lvl8pPr>
      <a:lvl9pPr marL="2438339" algn="ctr" rtl="0" fontAlgn="base" latinLnBrk="1">
        <a:spcBef>
          <a:spcPct val="0"/>
        </a:spcBef>
        <a:spcAft>
          <a:spcPct val="0"/>
        </a:spcAft>
        <a:defRPr kumimoji="1" sz="59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457189" indent="-45718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3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700">
          <a:solidFill>
            <a:schemeClr val="tx1"/>
          </a:solidFill>
          <a:latin typeface="+mn-lt"/>
          <a:ea typeface="+mn-ea"/>
        </a:defRPr>
      </a:lvl2pPr>
      <a:lvl3pPr marL="1523962" indent="-3047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</a:defRPr>
      </a:lvl3pPr>
      <a:lvl4pPr marL="2133547" indent="-3047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700">
          <a:solidFill>
            <a:schemeClr val="tx1"/>
          </a:solidFill>
          <a:latin typeface="+mn-lt"/>
          <a:ea typeface="+mn-ea"/>
        </a:defRPr>
      </a:lvl4pPr>
      <a:lvl5pPr marL="2743131" indent="-3047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5pPr>
      <a:lvl6pPr marL="3352716" indent="-304792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6pPr>
      <a:lvl7pPr marL="3962301" indent="-304792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7pPr>
      <a:lvl8pPr marL="4571886" indent="-304792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8pPr>
      <a:lvl9pPr marL="5181470" indent="-304792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91A2261-1A4D-FC11-39FE-B889D8648F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54"/>
          <a:stretch>
            <a:fillRect/>
          </a:stretch>
        </p:blipFill>
        <p:spPr>
          <a:xfrm>
            <a:off x="2207568" y="28494"/>
            <a:ext cx="7416824" cy="657733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AB65034-9406-A9E1-5D23-256362FB3F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92" y="0"/>
            <a:ext cx="1071101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3FDAC57D-EC0A-293E-0AD2-99148B86D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3"/>
            <a:ext cx="6045530" cy="5044459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4E87F13C-20E8-3125-B22E-53DEC1C5A9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470" y="0"/>
            <a:ext cx="6045530" cy="50131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A37796F9-4F6B-D2B6-8C11-B0D17A2DB4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50"/>
          <a:stretch>
            <a:fillRect/>
          </a:stretch>
        </p:blipFill>
        <p:spPr>
          <a:xfrm>
            <a:off x="6301705" y="0"/>
            <a:ext cx="5890295" cy="5301208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33F99E41-C22C-843D-2951-D243B81293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50"/>
          <a:stretch>
            <a:fillRect/>
          </a:stretch>
        </p:blipFill>
        <p:spPr>
          <a:xfrm>
            <a:off x="0" y="0"/>
            <a:ext cx="5951984" cy="571019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8DB063D8-231F-4D21-FE51-C612E8489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0"/>
          <a:stretch>
            <a:fillRect/>
          </a:stretch>
        </p:blipFill>
        <p:spPr>
          <a:xfrm>
            <a:off x="6405728" y="0"/>
            <a:ext cx="5786272" cy="6667988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27D3BE89-F8B2-0185-13FF-1417BC3C8C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51"/>
          <a:stretch>
            <a:fillRect/>
          </a:stretch>
        </p:blipFill>
        <p:spPr>
          <a:xfrm>
            <a:off x="0" y="-1"/>
            <a:ext cx="5951984" cy="677058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1747</TotalTime>
  <Words>0</Words>
  <Application>Microsoft Office PowerPoint</Application>
  <PresentationFormat>와이드스크린</PresentationFormat>
  <Paragraphs>0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8" baseType="lpstr">
      <vt:lpstr>굴림</vt:lpstr>
      <vt:lpstr>맑은 고딕</vt:lpstr>
      <vt:lpstr>2_기본 디자인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한국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최봉수</dc:creator>
  <cp:lastModifiedBy>영호 장</cp:lastModifiedBy>
  <cp:revision>78</cp:revision>
  <dcterms:created xsi:type="dcterms:W3CDTF">2008-11-25T17:26:46Z</dcterms:created>
  <dcterms:modified xsi:type="dcterms:W3CDTF">2026-06-19T14:44:54Z</dcterms:modified>
</cp:coreProperties>
</file>