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807" r:id="rId2"/>
    <p:sldMasterId id="2147483831" r:id="rId3"/>
    <p:sldMasterId id="2147483843" r:id="rId4"/>
    <p:sldMasterId id="2147483857" r:id="rId5"/>
  </p:sldMasterIdLst>
  <p:notesMasterIdLst>
    <p:notesMasterId r:id="rId47"/>
  </p:notesMasterIdLst>
  <p:sldIdLst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284" r:id="rId18"/>
    <p:sldId id="290" r:id="rId19"/>
    <p:sldId id="285" r:id="rId20"/>
    <p:sldId id="291" r:id="rId21"/>
    <p:sldId id="286" r:id="rId22"/>
    <p:sldId id="292" r:id="rId23"/>
    <p:sldId id="2411" r:id="rId24"/>
    <p:sldId id="2412" r:id="rId25"/>
    <p:sldId id="2422" r:id="rId26"/>
    <p:sldId id="2423" r:id="rId27"/>
    <p:sldId id="2413" r:id="rId28"/>
    <p:sldId id="2424" r:id="rId29"/>
    <p:sldId id="2441" r:id="rId30"/>
    <p:sldId id="2440" r:id="rId31"/>
    <p:sldId id="2448" r:id="rId32"/>
    <p:sldId id="2449" r:id="rId33"/>
    <p:sldId id="2450" r:id="rId34"/>
    <p:sldId id="287" r:id="rId35"/>
    <p:sldId id="288" r:id="rId36"/>
    <p:sldId id="289" r:id="rId37"/>
    <p:sldId id="2442" r:id="rId38"/>
    <p:sldId id="2443" r:id="rId39"/>
    <p:sldId id="2444" r:id="rId40"/>
    <p:sldId id="293" r:id="rId41"/>
    <p:sldId id="294" r:id="rId42"/>
    <p:sldId id="295" r:id="rId43"/>
    <p:sldId id="296" r:id="rId44"/>
    <p:sldId id="297" r:id="rId45"/>
    <p:sldId id="367" r:id="rId46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/>
    <p:restoredTop sz="94674"/>
  </p:normalViewPr>
  <p:slideViewPr>
    <p:cSldViewPr>
      <p:cViewPr varScale="1">
        <p:scale>
          <a:sx n="104" d="100"/>
          <a:sy n="104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291B7-5460-4838-A6B1-A1883C631307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9EB7D-712C-418F-8E0D-5EF940AEC2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088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1B7DC-483F-42E6-83C4-71847BE7EDBB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1B7DC-483F-42E6-83C4-71847BE7EDBB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126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D71F84-4031-4DDC-AFC1-63B6C0857224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1B7DC-483F-42E6-83C4-71847BE7EDBB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2B7A0-DFFC-4847-AF2C-FCBBAA47B13F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92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1B7DC-483F-42E6-83C4-71847BE7EDBB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charset="-127"/>
              <a:ea typeface="굴림" charset="-127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B6C37-F0B7-752E-CD2D-625DCDA2B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>
            <a:extLst>
              <a:ext uri="{FF2B5EF4-FFF2-40B4-BE49-F238E27FC236}">
                <a16:creationId xmlns:a16="http://schemas.microsoft.com/office/drawing/2014/main" id="{D8DE44FC-EE3C-6B85-C158-DB57907866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슬라이드 노트 개체 틀 2">
            <a:extLst>
              <a:ext uri="{FF2B5EF4-FFF2-40B4-BE49-F238E27FC236}">
                <a16:creationId xmlns:a16="http://schemas.microsoft.com/office/drawing/2014/main" id="{E7E2BC29-EB3D-FD80-FD55-DA0726E24C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532" name="슬라이드 번호 개체 틀 3">
            <a:extLst>
              <a:ext uri="{FF2B5EF4-FFF2-40B4-BE49-F238E27FC236}">
                <a16:creationId xmlns:a16="http://schemas.microsoft.com/office/drawing/2014/main" id="{03A9DD33-C994-FE92-5E42-A7F53DBE2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F5E2F0-9B3D-4B35-93E3-475FFA5902C3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15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128CE4-8979-B314-63FE-682A9D5DEA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BB14F4-625D-A5FD-627C-684CD22E88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18B427-9011-A619-0B69-36A1A6F0B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11A64D-B2D4-4C43-8FBB-2B2BAA0FFB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140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A2E9B5-1993-86B2-1A11-272FBF2EB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6BF55-5942-536E-7AA1-86A1D5D24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AACB36-E37D-994F-4DD5-570765640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3FB72-EAD2-4D20-AE62-CDD87A0B901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745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A1D7E5-3B8E-93A9-9614-24238AAFFD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94EA02-D302-461A-D318-7224AA49B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510143-C38D-F7B2-B970-431849827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0770F-4361-42C0-8FAD-0F0C15A5E3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020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19FC326-5081-4EFD-9EBC-B6A2BEF8B98C}"/>
              </a:ext>
            </a:extLst>
          </p:cNvPr>
          <p:cNvSpPr txBox="1">
            <a:spLocks/>
          </p:cNvSpPr>
          <p:nvPr userDrawn="1"/>
        </p:nvSpPr>
        <p:spPr>
          <a:xfrm>
            <a:off x="425453" y="6356359"/>
            <a:ext cx="153246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맑은 고딕" panose="020B0503020000020004" pitchFamily="50" charset="-127"/>
              </a:defRPr>
            </a:lvl9pPr>
          </a:lstStyle>
          <a:p>
            <a:pPr eaLnBrk="1" latinLnBrk="1" hangingPunct="1">
              <a:defRPr/>
            </a:pPr>
            <a:fld id="{17B249FD-5CC9-4245-A407-F4588B3BC7BF}" type="slidenum">
              <a:rPr lang="ko-KR" altLang="en-US" sz="1500" b="1" smtClean="0">
                <a:latin typeface="HY견명조" panose="02030600000101010101" pitchFamily="18" charset="-127"/>
                <a:ea typeface="HY견명조" panose="02030600000101010101" pitchFamily="18" charset="-127"/>
              </a:rPr>
              <a:pPr eaLnBrk="1" latinLnBrk="1" hangingPunct="1">
                <a:defRPr/>
              </a:pPr>
              <a:t>‹#›</a:t>
            </a:fld>
            <a:r>
              <a:rPr lang="en-US" altLang="ko-KR" sz="15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/12</a:t>
            </a:r>
            <a:endParaRPr lang="ko-KR" altLang="en-US" sz="1500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8837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7BEE6-2AC7-4BE5-B464-984710E812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4364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82EAE-A80A-4AD6-AFBF-7E3861C72D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9393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5BC63-CE75-4279-BB62-BF2762BDED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308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9FC02-F5BE-402A-B5C0-F63DF8547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0774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8B67D-330D-4E74-A9F6-FEB3F14851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4429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FB266-6636-4564-8315-266B4340B1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7756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A2B22-90AD-4CA1-909D-67E7840233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020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3C39A7-56DE-3B6C-F689-0A2D80F52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8ECAF7-F155-4600-DE7E-9782EDCC8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90FDEE-4DA6-22DE-7861-600FC4D35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E27B7-7D40-47C7-BA8A-0B1151AD88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1508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6CCE0-89C1-4CDC-900C-9269B11457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4754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D4F65-9A5F-45BF-B0C0-015B6B57D4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6717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FD19E-FAD9-4A44-8C0C-D9562C0B70A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99503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9B4A6-6489-4660-84E1-F9F3CA54AB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5675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F1C7-DA7B-4562-AFDD-14D39BDE951B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890D2-20E1-4611-8028-172EED82FCF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900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5EBA-6637-4B8F-85A5-B4F87C5474F6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4C7C0-4068-44E4-B377-B78CB1F69451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29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261E5-3FD3-4A58-BE7F-5095231A43F3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EAA1D-558E-4270-A0AA-335DF73C709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121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D72A-2AC9-409E-B3BC-6E7F27E1515B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BBF97-23E5-4105-AD54-2B7E0671663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92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B68DB-73CB-42D8-AF07-EEF07303AD82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623D3-DD9F-4F66-8037-B780A8FCDC2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5466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9049-2DA5-4F06-8D06-A7E0A8ADD5C3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925C1-45CC-445C-98DD-1D2150A8212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709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D66AD5-61AD-7112-B7B0-E2CA811C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402BD-A4B1-4775-9DC1-AE8CE39E1D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F75E62-8956-CDA1-A24C-1B93A5C1B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AC6F3-3D50-40DF-8D10-F36928850F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4004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난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40B7-06F6-4A90-B2C8-8ABFC399599C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B8066-809F-4FB2-B304-7D9DFC68B7B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5423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67"/>
            </a:lvl1pPr>
            <a:lvl2pPr marL="457167" indent="0">
              <a:buNone/>
              <a:defRPr sz="1200"/>
            </a:lvl2pPr>
            <a:lvl3pPr marL="914332" indent="0">
              <a:buNone/>
              <a:defRPr sz="1067"/>
            </a:lvl3pPr>
            <a:lvl4pPr marL="1371498" indent="0">
              <a:buNone/>
              <a:defRPr sz="933"/>
            </a:lvl4pPr>
            <a:lvl5pPr marL="1828664" indent="0">
              <a:buNone/>
              <a:defRPr sz="933"/>
            </a:lvl5pPr>
            <a:lvl6pPr marL="2285830" indent="0">
              <a:buNone/>
              <a:defRPr sz="933"/>
            </a:lvl6pPr>
            <a:lvl7pPr marL="2742994" indent="0">
              <a:buNone/>
              <a:defRPr sz="933"/>
            </a:lvl7pPr>
            <a:lvl8pPr marL="3200160" indent="0">
              <a:buNone/>
              <a:defRPr sz="933"/>
            </a:lvl8pPr>
            <a:lvl9pPr marL="3657327" indent="0">
              <a:buNone/>
              <a:defRPr sz="9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1A2EA-2D3B-41B7-9CF0-A0B51F2DA20D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A1225-0AA8-40AD-8177-7F89474C96CB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293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67"/>
            </a:lvl1pPr>
            <a:lvl2pPr marL="457167" indent="0">
              <a:buNone/>
              <a:defRPr sz="1200"/>
            </a:lvl2pPr>
            <a:lvl3pPr marL="914332" indent="0">
              <a:buNone/>
              <a:defRPr sz="1067"/>
            </a:lvl3pPr>
            <a:lvl4pPr marL="1371498" indent="0">
              <a:buNone/>
              <a:defRPr sz="933"/>
            </a:lvl4pPr>
            <a:lvl5pPr marL="1828664" indent="0">
              <a:buNone/>
              <a:defRPr sz="933"/>
            </a:lvl5pPr>
            <a:lvl6pPr marL="2285830" indent="0">
              <a:buNone/>
              <a:defRPr sz="933"/>
            </a:lvl6pPr>
            <a:lvl7pPr marL="2742994" indent="0">
              <a:buNone/>
              <a:defRPr sz="933"/>
            </a:lvl7pPr>
            <a:lvl8pPr marL="3200160" indent="0">
              <a:buNone/>
              <a:defRPr sz="933"/>
            </a:lvl8pPr>
            <a:lvl9pPr marL="3657327" indent="0">
              <a:buNone/>
              <a:defRPr sz="9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E0105-7447-4E60-B7B3-B37F1C12EF00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42B41-BF51-4FA6-ADD0-DCE137576FA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87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3F8D-FE17-4351-8CFF-55A8EB759A43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B62C9-1200-491C-9767-CE329243DF4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182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E4AF-46AE-4835-9FCB-99F1DA86FB9E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8BD4B-7F44-4813-A592-24CAC44B8572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94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594E72-5129-94F0-52FB-89D523A4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CB68-7F27-4D03-9A2E-326962567F4C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6C6888-62EB-8B81-013A-5A21A2DAA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2A99BD-F804-65CE-8E21-DC36494C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21099-4EA5-428A-B15C-6DA01E7B5A1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027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623402-1372-D4CB-2C41-126E73C6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7A2B-03B1-4AC4-B5E9-3361FC4B44CF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E1E70E-FEAD-4BCF-62E4-EC053096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F5E872-D151-30C7-FEC1-FB63B719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35569-BC39-4D93-81D0-2F5AC56CB38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445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38A068-7F92-17B2-6765-1E120876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58A0-5242-460C-B37F-6EF04C61D7E5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EC2A87-085B-0DE8-2212-36202EDE1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7B7BEA-9958-EE10-0003-260A2074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8B2F5-E22E-4E49-B7F0-27623C423A1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228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5AD872B4-1918-34E3-A2E4-5332CC8D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AAFC-11C3-488F-B133-C41B626DF2D9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8589B123-405C-B970-D102-72C6CF77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A28B1402-7587-6832-A8F0-27FE8B7B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A5B99-250E-489C-8C64-63AF4204A41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529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0DA2884D-12AC-B1D5-6FE8-D5572C2AA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218E-E34C-4F85-BA70-A040C97E9CEA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5A239D3B-11E9-7407-9D20-8DB6E212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71432081-B995-FE56-7D91-0957574B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DF4BD-CD81-461C-899E-656E3FCEC72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97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CC02F-7214-10DB-D37B-B380F5F88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9B267A-9B89-3768-2216-6B58EE83B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7FD7E-13E9-0D4B-2957-7F6FF7CAE2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77D5-0B81-417D-AE58-EEAAE1C942C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77745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47667516-8AD3-2CB6-A10C-2B17C30F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7C18-A332-42D5-9316-798603BB01B9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FBE1EEF0-2952-CC36-56E4-6E471274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837F426A-3029-7357-A6C5-44E57498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7C6DC-73DC-42CD-BD3D-D97049852E7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366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난.jpg">
            <a:extLst>
              <a:ext uri="{FF2B5EF4-FFF2-40B4-BE49-F238E27FC236}">
                <a16:creationId xmlns:a16="http://schemas.microsoft.com/office/drawing/2014/main" id="{BEDED26E-E82D-0CFF-3B41-3533ABF4B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>
            <a:extLst>
              <a:ext uri="{FF2B5EF4-FFF2-40B4-BE49-F238E27FC236}">
                <a16:creationId xmlns:a16="http://schemas.microsoft.com/office/drawing/2014/main" id="{C1E333FA-2B36-8B2D-2CC3-B4963CCD4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4446-F320-4C56-86AF-88C7448D6870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4" name="바닥글 개체 틀 2">
            <a:extLst>
              <a:ext uri="{FF2B5EF4-FFF2-40B4-BE49-F238E27FC236}">
                <a16:creationId xmlns:a16="http://schemas.microsoft.com/office/drawing/2014/main" id="{425B94FF-19BA-97F8-33B3-C72E1401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3CC89DBC-55E4-19D7-79F7-105F4DB3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83B89-71A7-42FD-898E-7734556F9235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166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19A3D83-740D-CB03-2AF6-69AC817E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63C69-AA67-46F6-888A-DC764DF7E40B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BBF2B093-F876-EBA0-F7F0-FF0E4B2E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1BD59DF8-909F-DB15-10BE-E9E56223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760ED-1C0A-4408-A85B-31C78E5367B6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565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3029051B-493E-9AF8-A6B2-DC205E528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53BC-1611-40C1-8962-89A30763065C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F859A74-3DB0-44F9-AEAE-A5579D0D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DDEB9791-FDBC-6CE7-63ED-C4D513B7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A1941-8115-44D4-B063-986CD7E13E4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789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9B189F-5C3A-62EF-6078-1E97CF37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A4E8A-A931-4594-9072-772A77AA6420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9F5CCA0-4135-C36C-4C5F-C779CAC7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EEAFFB-1957-E7C6-C8C4-8DA77178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212B2-EFD9-4E25-AEF9-FBBADF079FE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254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8B2D30-6696-211F-FC73-602CED28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F209-9223-47E1-8327-1A25DB1CCD6B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2C3A6B-68D2-36F5-D950-D6D0C181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02E05B-7300-A590-ADE4-BDEE7EBF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EA7F6-BD72-46B9-B947-1AFB8CB3334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35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B03C5-B748-4EE8-892B-9A146E4F1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B171AE-6B5F-4B22-B4F9-62A2AE24C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56363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872EAA-1487-4815-80AD-32136865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06A463-627C-4C68-B195-920A74F1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842937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1B3E36-6EED-4394-A00B-817CB1D98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9E86FB-5B11-427B-997E-428A06B5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9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122773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585B4D-2FC0-4902-B578-4D19A239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5BEAC4-255E-4493-A31A-FA4FE0C67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56200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0465D4-EA04-47B9-A7A0-F002CD8F4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4"/>
            <a:ext cx="5156200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1451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0F2862-C435-E1A5-CDF3-FB04467F2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56F753-3C24-C8B0-C3D1-746C9EAD7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15ABF0-D26B-5B7D-E9AC-E38102846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805E0-AE2C-452E-A822-633FD0443E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95102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C266C6-9B69-4E21-8BF5-8E7287BC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C57DC2-EA36-44EC-96F5-22E74D576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2FE3C84-3595-4E4B-B792-AE3790BCA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2077B2D-3335-4D68-AB05-D96086CE2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68A358E-E9D2-4C22-A941-23EC0C1F7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774254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32BAF3-21E0-47A5-A485-BA57F425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66719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372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127340-A09D-44F2-8FF5-DCE1BED4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519F7C-A48F-469A-BF94-C587874C4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9"/>
            <a:ext cx="6172200" cy="48736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076270-ADC4-4B86-9316-BF1B57422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0" y="2057401"/>
            <a:ext cx="3932767" cy="381158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843114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5AD1C0-528F-4007-85EA-508F9CCA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4DE181E-B806-4711-BF2C-A3C7A2222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9"/>
            <a:ext cx="6172200" cy="4873625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9DC108-E46D-4829-8784-B7D23F1E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0" y="2057401"/>
            <a:ext cx="3932767" cy="381158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25966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AC98EC-547B-431A-A642-A124C90C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56499B7-D949-4179-BD25-6587E208D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423973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323D979-8C52-4C6B-AF2A-877F7EB2A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CB2C66D-53AB-4B30-BBEC-05AB0283B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683500" cy="58118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19326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998F71-6E4F-6F2A-F3E5-BC4F57A7D5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1E712D-15CA-680A-61B4-59F5BC552C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B86BA3-B7BB-FC4C-9E41-4A816A334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5490F-ECF8-4561-ADF5-176A6786DF1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371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DD22D7-5603-A3B7-5224-F47C78899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1D04F5-7924-05C7-1AE9-4DA6212DC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773FA9-FA85-5193-5FD8-F1DDE7D2F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08A82-A746-4237-A9D6-4698808B8C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417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97A34-1215-531F-DF94-05F167C22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1D800-651A-23D2-020D-94E672DA91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C0B994-964A-8390-D183-880A13692A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42BF2-23C7-439F-900A-F890F82A88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306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442112-4110-99FA-59EB-FAAC995354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DDCB3-B0C8-0A2F-7234-5143769F5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4FC901-79EF-C13D-DD1D-6C4EFCBB6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6F4E-3516-4736-8F94-D20E512832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290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753F4D4-42BC-672C-BCA0-FD839149D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139B82-0C3C-DB21-9153-D68B1E3DC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F984D1-C6F3-02C0-2CC6-358AD19F15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C237E7-38C3-EA27-735E-62828FBBE0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ABCA78-4DCB-7290-A8EE-F094539C96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/>
            </a:lvl1pPr>
          </a:lstStyle>
          <a:p>
            <a:fld id="{522D000E-A534-4294-86BD-95954578A65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4579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855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6000" t="-17000" r="-12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900"/>
            </a:lvl1pPr>
          </a:lstStyle>
          <a:p>
            <a:fld id="{6BE3EDA0-6337-4F55-B302-8EB3F8AFAA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873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00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defTabSz="914332">
              <a:defRPr/>
            </a:pPr>
            <a:fld id="{3108B764-EC5B-4F5F-9783-DD12032E7C05}" type="datetimeFigureOut">
              <a:rPr lang="ko-KR" altLang="en-US" smtClean="0"/>
              <a:pPr defTabSz="914332"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 defTabSz="914332"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14332" fontAlgn="auto">
              <a:spcBef>
                <a:spcPts val="0"/>
              </a:spcBef>
              <a:spcAft>
                <a:spcPts val="0"/>
              </a:spcAft>
            </a:pPr>
            <a:fld id="{05B3EB9D-1FF8-4E67-A061-6A0363472548}" type="slidenum">
              <a:rPr lang="ko-KR" altLang="en-US" smtClean="0"/>
              <a:pPr defTabSz="9143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26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167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332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498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664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874" indent="-34287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2" rtl="0" eaLnBrk="1" latinLnBrk="1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1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1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1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1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1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1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1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1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2000" t="-26000" r="-87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개체 틀 1">
            <a:extLst>
              <a:ext uri="{FF2B5EF4-FFF2-40B4-BE49-F238E27FC236}">
                <a16:creationId xmlns:a16="http://schemas.microsoft.com/office/drawing/2014/main" id="{C439D012-905F-7540-88A4-E1B5E9CCFC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4099" name="텍스트 개체 틀 2">
            <a:extLst>
              <a:ext uri="{FF2B5EF4-FFF2-40B4-BE49-F238E27FC236}">
                <a16:creationId xmlns:a16="http://schemas.microsoft.com/office/drawing/2014/main" id="{92E95C8C-6D9B-4706-384E-5A8CE5C7F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3BD56F-237C-7831-10AE-C3BC79119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E10897-580E-4EE2-A7CB-490CB9EE4126}" type="datetimeFigureOut">
              <a:rPr lang="ko-KR" altLang="en-US"/>
              <a:pPr>
                <a:defRPr/>
              </a:pPr>
              <a:t>2026-06-19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E971A1-9DB3-CDC3-F0F8-B5152B8D5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D64523-839A-B5C7-67DE-1114D9334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7437741-FA25-401C-B8EB-A217D770695C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292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22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D0840F88-79C5-4886-9BF8-FF42558BF3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86" y="6359526"/>
            <a:ext cx="681593" cy="4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/>
          <a:p>
            <a:fld id="{A6A75D87-9A45-49AD-B072-7985DAF7061E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2293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1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3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56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754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891" indent="-342891" algn="l" rtl="0" fontAlgn="base" latinLnBrk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 latinLnBrk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 latinLnBrk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 latinLnBrk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/>
          </p:cNvPicPr>
          <p:nvPr/>
        </p:nvPicPr>
        <p:blipFill>
          <a:blip r:embed="rId2"/>
          <a:srcRect t="14122"/>
          <a:stretch>
            <a:fillRect/>
          </a:stretch>
        </p:blipFill>
        <p:spPr bwMode="auto">
          <a:xfrm>
            <a:off x="0" y="908720"/>
            <a:ext cx="12192000" cy="552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6BA68F8-0D11-E7D1-0A0E-47EEAB9FB165}"/>
              </a:ext>
            </a:extLst>
          </p:cNvPr>
          <p:cNvSpPr/>
          <p:nvPr/>
        </p:nvSpPr>
        <p:spPr>
          <a:xfrm>
            <a:off x="4008584" y="5598589"/>
            <a:ext cx="4318795" cy="707882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지금 나의 가는 길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/>
          </p:cNvPicPr>
          <p:nvPr/>
        </p:nvPicPr>
        <p:blipFill>
          <a:blip r:embed="rId2"/>
          <a:srcRect t="15241"/>
          <a:stretch>
            <a:fillRect/>
          </a:stretch>
        </p:blipFill>
        <p:spPr bwMode="auto">
          <a:xfrm>
            <a:off x="0" y="980728"/>
            <a:ext cx="12192000" cy="54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5DEA2E3-3765-0631-76F0-A264D5E9EF5E}"/>
              </a:ext>
            </a:extLst>
          </p:cNvPr>
          <p:cNvSpPr/>
          <p:nvPr/>
        </p:nvSpPr>
        <p:spPr>
          <a:xfrm>
            <a:off x="4612114" y="5598589"/>
            <a:ext cx="3111733" cy="707882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나의 모든 것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/>
          </p:cNvPicPr>
          <p:nvPr/>
        </p:nvPicPr>
        <p:blipFill>
          <a:blip r:embed="rId2"/>
          <a:srcRect t="14122"/>
          <a:stretch>
            <a:fillRect/>
          </a:stretch>
        </p:blipFill>
        <p:spPr bwMode="auto">
          <a:xfrm>
            <a:off x="0" y="908720"/>
            <a:ext cx="12192000" cy="552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55DE7CC-2ED6-6834-F216-7D4AEC5AFBE4}"/>
              </a:ext>
            </a:extLst>
          </p:cNvPr>
          <p:cNvSpPr/>
          <p:nvPr/>
        </p:nvSpPr>
        <p:spPr>
          <a:xfrm>
            <a:off x="4446205" y="5598589"/>
            <a:ext cx="3443555" cy="707882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하나님은 나의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13316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13317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13318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pic>
        <p:nvPicPr>
          <p:cNvPr id="7" name="그림 1"/>
          <p:cNvPicPr>
            <a:picLocks/>
          </p:cNvPicPr>
          <p:nvPr/>
        </p:nvPicPr>
        <p:blipFill>
          <a:blip r:embed="rId6"/>
          <a:srcRect t="14122"/>
          <a:stretch>
            <a:fillRect/>
          </a:stretch>
        </p:blipFill>
        <p:spPr bwMode="auto">
          <a:xfrm>
            <a:off x="0" y="908720"/>
            <a:ext cx="12192000" cy="552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4008584" y="5598589"/>
            <a:ext cx="4318795" cy="707882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이 눈에 아무 증거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9151" y="356661"/>
            <a:ext cx="4751916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"/>
            <a:ext cx="11567584" cy="404813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소금" pitchFamily="18" charset="-127"/>
                <a:ea typeface="가는소금" pitchFamily="18" charset="-127"/>
              </a:rPr>
              <a:t>이 눈에 아무 증거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소금" pitchFamily="18" charset="-127"/>
                <a:ea typeface="가는소금" pitchFamily="18" charset="-127"/>
              </a:rPr>
              <a:t>1/3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91" y="2468895"/>
            <a:ext cx="11425767" cy="4389108"/>
          </a:xfrm>
          <a:solidFill>
            <a:schemeClr val="bg1">
              <a:alpha val="0"/>
            </a:schemeClr>
          </a:solidFill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이 눈에 아무 증거 아니 뵈어도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믿음만을 가지고서 늘 걸으며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이 귀에 아무 소리 아니 들려도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하나님의 약속 위에 서리라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304189" y="6027856"/>
            <a:ext cx="1672243" cy="646329"/>
          </a:xfrm>
          <a:prstGeom prst="rect">
            <a:avLst/>
          </a:prstGeom>
          <a:noFill/>
        </p:spPr>
        <p:txBody>
          <a:bodyPr wrap="none" lIns="91435" tIns="45719" rIns="91435" bIns="45719">
            <a:spAutoFit/>
          </a:bodyPr>
          <a:lstStyle/>
          <a:p>
            <a:pPr algn="ctr" defTabSz="914309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걸어가세</a:t>
            </a:r>
            <a:endParaRPr kumimoji="0" lang="en-US" altLang="ko-KR" sz="36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301179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0087" y="548681"/>
            <a:ext cx="4751916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"/>
            <a:ext cx="11567584" cy="404813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소금" pitchFamily="18" charset="-127"/>
                <a:ea typeface="가는소금" pitchFamily="18" charset="-127"/>
              </a:rPr>
              <a:t>이 눈에 아무 증거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소금" pitchFamily="18" charset="-127"/>
                <a:ea typeface="가는소금" pitchFamily="18" charset="-127"/>
              </a:rPr>
              <a:t>1/3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91" y="2756927"/>
            <a:ext cx="11425767" cy="4101076"/>
          </a:xfrm>
          <a:solidFill>
            <a:schemeClr val="bg1">
              <a:alpha val="0"/>
            </a:schemeClr>
          </a:solidFill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걸어가세 믿음 위에 서서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나가세 나가세 의심 버리고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걸어가세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믿음 위에 서서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눈과 귀에 아무 증거 없어도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688294" y="6117301"/>
            <a:ext cx="3288070" cy="646329"/>
          </a:xfrm>
          <a:prstGeom prst="rect">
            <a:avLst/>
          </a:prstGeom>
          <a:noFill/>
        </p:spPr>
        <p:txBody>
          <a:bodyPr wrap="none" lIns="91435" tIns="45719" rIns="91435" bIns="45719">
            <a:spAutoFit/>
          </a:bodyPr>
          <a:lstStyle/>
          <a:p>
            <a:pPr algn="ctr" defTabSz="914309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이 눈이 보기에는</a:t>
            </a:r>
            <a:endParaRPr kumimoji="0" lang="en-US" altLang="ko-KR" sz="36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54930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0087" y="452669"/>
            <a:ext cx="4751916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"/>
            <a:ext cx="11567584" cy="404813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소금" pitchFamily="18" charset="-127"/>
                <a:ea typeface="가는소금" pitchFamily="18" charset="-127"/>
              </a:rPr>
              <a:t>이 눈에 아무 증거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소금" pitchFamily="18" charset="-127"/>
                <a:ea typeface="가는소금" pitchFamily="18" charset="-127"/>
              </a:rPr>
              <a:t>2/3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659206" y="6190867"/>
            <a:ext cx="1672243" cy="646329"/>
          </a:xfrm>
          <a:prstGeom prst="rect">
            <a:avLst/>
          </a:prstGeom>
          <a:noFill/>
        </p:spPr>
        <p:txBody>
          <a:bodyPr wrap="none" lIns="91435" tIns="45719" rIns="91435" bIns="45719">
            <a:spAutoFit/>
          </a:bodyPr>
          <a:lstStyle/>
          <a:p>
            <a:pPr algn="ctr" defTabSz="914309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걸어가세</a:t>
            </a:r>
            <a:endParaRPr kumimoji="0" lang="en-US" altLang="ko-KR" sz="36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9191" y="2468895"/>
            <a:ext cx="11689457" cy="438910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defTabSz="1219170" eaLnBrk="1" hangingPunct="1">
              <a:spcBef>
                <a:spcPct val="0"/>
              </a:spcBef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 눈이 보기에는 어떠하든지</a:t>
            </a:r>
          </a:p>
          <a:p>
            <a:pPr marL="342891" indent="-342891" defTabSz="1219170" eaLnBrk="1" hangingPunct="1">
              <a:spcBef>
                <a:spcPct val="0"/>
              </a:spcBef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이미 얻은 증거대로 늘 믿으며</a:t>
            </a:r>
          </a:p>
          <a:p>
            <a:pPr marL="342891" indent="-342891" defTabSz="1219170" eaLnBrk="1" hangingPunct="1">
              <a:spcBef>
                <a:spcPct val="0"/>
              </a:spcBef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 맘에 의심 없이 살아갈 때에</a:t>
            </a:r>
          </a:p>
          <a:p>
            <a:pPr marL="342891" indent="-342891" defTabSz="1219170" eaLnBrk="1" hangingPunct="1">
              <a:spcBef>
                <a:spcPct val="0"/>
              </a:spcBef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우리 소원 주 안에서 이루리</a:t>
            </a:r>
            <a:endParaRPr lang="en-US" altLang="ko-KR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01088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0087" y="548681"/>
            <a:ext cx="4751916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"/>
            <a:ext cx="11567584" cy="404813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소금" pitchFamily="18" charset="-127"/>
                <a:ea typeface="가는소금" pitchFamily="18" charset="-127"/>
              </a:rPr>
              <a:t>이 눈에 아무 증거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소금" pitchFamily="18" charset="-127"/>
                <a:ea typeface="가는소금" pitchFamily="18" charset="-127"/>
              </a:rPr>
              <a:t>2/3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91" y="2756927"/>
            <a:ext cx="11425767" cy="4101076"/>
          </a:xfrm>
          <a:solidFill>
            <a:schemeClr val="bg1">
              <a:alpha val="0"/>
            </a:schemeClr>
          </a:solidFill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걸어가세 믿음 위에 서서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나가세 나가세 의심 버리고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걸어가세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믿음 위에 서서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눈과 귀에 아무 증거 없어도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813330" y="6117299"/>
            <a:ext cx="3038001" cy="646329"/>
          </a:xfrm>
          <a:prstGeom prst="rect">
            <a:avLst/>
          </a:prstGeom>
          <a:noFill/>
        </p:spPr>
        <p:txBody>
          <a:bodyPr wrap="none" lIns="91435" tIns="45719" rIns="91435" bIns="45719">
            <a:spAutoFit/>
          </a:bodyPr>
          <a:lstStyle/>
          <a:p>
            <a:pPr algn="ctr" defTabSz="914309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주님의 거룩함을</a:t>
            </a:r>
            <a:endParaRPr kumimoji="0" lang="en-US" altLang="ko-KR" sz="36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247241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4255" y="392445"/>
            <a:ext cx="4751916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"/>
            <a:ext cx="11567584" cy="404813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소금" pitchFamily="18" charset="-127"/>
                <a:ea typeface="가는소금" pitchFamily="18" charset="-127"/>
              </a:rPr>
              <a:t>이 눈에 아무 증거 </a:t>
            </a:r>
            <a:r>
              <a:rPr lang="en-US" altLang="ko-K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소금" pitchFamily="18" charset="-127"/>
                <a:ea typeface="가는소금" pitchFamily="18" charset="-127"/>
              </a:rPr>
              <a:t>/ 3/3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9868393" y="6117299"/>
            <a:ext cx="1672243" cy="646329"/>
          </a:xfrm>
          <a:prstGeom prst="rect">
            <a:avLst/>
          </a:prstGeom>
          <a:noFill/>
        </p:spPr>
        <p:txBody>
          <a:bodyPr wrap="none" lIns="91435" tIns="45719" rIns="91435" bIns="45719">
            <a:spAutoFit/>
          </a:bodyPr>
          <a:lstStyle/>
          <a:p>
            <a:pPr algn="ctr" defTabSz="914309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걸어가세</a:t>
            </a:r>
            <a:endParaRPr kumimoji="0" lang="en-US" altLang="ko-KR" sz="36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9190" y="2468895"/>
            <a:ext cx="11617449" cy="438910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defTabSz="1219170" eaLnBrk="1" hangingPunct="1">
              <a:spcBef>
                <a:spcPct val="0"/>
              </a:spcBef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주님의 거룩함을 두고 맹세한</a:t>
            </a:r>
          </a:p>
          <a:p>
            <a:pPr marL="342891" indent="-342891" defTabSz="1219170" eaLnBrk="1" hangingPunct="1">
              <a:spcBef>
                <a:spcPct val="0"/>
              </a:spcBef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주 하나님 아버지는 참 미쁘다</a:t>
            </a:r>
          </a:p>
          <a:p>
            <a:pPr marL="342891" indent="-342891" defTabSz="1219170" eaLnBrk="1" hangingPunct="1">
              <a:spcBef>
                <a:spcPct val="0"/>
              </a:spcBef>
              <a:buNone/>
              <a:defRPr/>
            </a:pPr>
            <a:r>
              <a:rPr lang="ko-KR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그 귀한 모든 약속 믿는 자에게</a:t>
            </a:r>
          </a:p>
          <a:p>
            <a:pPr marL="342891" indent="-342891" defTabSz="1219170" eaLnBrk="1" hangingPunct="1">
              <a:spcBef>
                <a:spcPct val="0"/>
              </a:spcBef>
              <a:buNone/>
              <a:defRPr/>
            </a:pPr>
            <a:r>
              <a:rPr lang="ko-KR" alt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능치</a:t>
            </a:r>
            <a:r>
              <a:rPr lang="ko-KR" alt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못할 무슨 일이 있을까</a:t>
            </a:r>
            <a:endParaRPr lang="en-US" altLang="ko-KR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3961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0087" y="548681"/>
            <a:ext cx="4751916" cy="20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4"/>
            <a:ext cx="11567584" cy="836708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가는소금" pitchFamily="18" charset="-127"/>
                <a:ea typeface="가는소금" pitchFamily="18" charset="-127"/>
              </a:rPr>
              <a:t>우리들의 싸울 것은</a:t>
            </a:r>
            <a:endParaRPr lang="en-US" altLang="ko-K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가는소금" pitchFamily="18" charset="-127"/>
              <a:ea typeface="가는소금" pitchFamily="18" charset="-127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191" y="2756927"/>
            <a:ext cx="11425767" cy="4101076"/>
          </a:xfrm>
          <a:solidFill>
            <a:schemeClr val="bg1">
              <a:alpha val="0"/>
            </a:schemeClr>
          </a:solidFill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걸어가세 믿음 위에 서서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나가세 나가세 의심 버리고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걸어가세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믿음 위에 서서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눈과 귀에 아무 증거 없어도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35291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8DAD2-818C-FACD-F10E-0B01DAA84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내용 개체 틀 2">
            <a:extLst>
              <a:ext uri="{FF2B5EF4-FFF2-40B4-BE49-F238E27FC236}">
                <a16:creationId xmlns:a16="http://schemas.microsoft.com/office/drawing/2014/main" id="{0B455706-198F-FCB9-A812-B9F1BD225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8" y="466531"/>
            <a:ext cx="10367486" cy="5674744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우리들의 싸울 것은 혈기 아니요</a:t>
            </a: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우리들의 싸울 것은 육체 아니요</a:t>
            </a:r>
          </a:p>
          <a:p>
            <a:pPr>
              <a:buFontTx/>
              <a:buNone/>
              <a:defRPr/>
            </a:pP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마귀권세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힘써 싸워 깨쳐버리고</a:t>
            </a: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죽을 영혼 살릴 </a:t>
            </a: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것일세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13A3F7E-B445-197A-9ACE-C60DF16B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08915"/>
            <a:ext cx="6042026" cy="633413"/>
          </a:xfrm>
        </p:spPr>
        <p:txBody>
          <a:bodyPr/>
          <a:lstStyle/>
          <a:p>
            <a:pPr>
              <a:defRPr/>
            </a:pPr>
            <a:r>
              <a:rPr lang="ko-KR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가는샘체" panose="02010504000101010101" pitchFamily="2" charset="-127"/>
                <a:ea typeface="휴먼가는샘체" panose="02010504000101010101" pitchFamily="2" charset="-127"/>
              </a:rPr>
              <a:t>한마음으로</a:t>
            </a:r>
          </a:p>
        </p:txBody>
      </p:sp>
    </p:spTree>
    <p:extLst>
      <p:ext uri="{BB962C8B-B14F-4D97-AF65-F5344CB8AC3E}">
        <p14:creationId xmlns:p14="http://schemas.microsoft.com/office/powerpoint/2010/main" val="392548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/>
          </p:cNvPicPr>
          <p:nvPr/>
        </p:nvPicPr>
        <p:blipFill>
          <a:blip r:embed="rId2"/>
          <a:srcRect t="15241"/>
          <a:stretch>
            <a:fillRect/>
          </a:stretch>
        </p:blipFill>
        <p:spPr bwMode="auto">
          <a:xfrm>
            <a:off x="0" y="980728"/>
            <a:ext cx="12192000" cy="54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443448A-077E-6560-C1EA-7966DFDDE67E}"/>
              </a:ext>
            </a:extLst>
          </p:cNvPr>
          <p:cNvSpPr/>
          <p:nvPr/>
        </p:nvSpPr>
        <p:spPr>
          <a:xfrm>
            <a:off x="4612114" y="5598589"/>
            <a:ext cx="3111733" cy="707882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나의 모든 것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18903-EF41-5B36-FEAF-DC6637E81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내용 개체 틀 2">
            <a:extLst>
              <a:ext uri="{FF2B5EF4-FFF2-40B4-BE49-F238E27FC236}">
                <a16:creationId xmlns:a16="http://schemas.microsoft.com/office/drawing/2014/main" id="{ACD5E91F-2D8D-FE85-C277-69C3ACFF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716725"/>
            <a:ext cx="11557518" cy="5424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한마음으로 힘써 </a:t>
            </a: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나가세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한마음으로 힘써 </a:t>
            </a: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싸우세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마귀들의 군사들과 힘써 싸워서 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승전고를 울리기까지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40AAD10-2C99-9612-720B-0478B8E2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08915"/>
            <a:ext cx="6042026" cy="633413"/>
          </a:xfrm>
        </p:spPr>
        <p:txBody>
          <a:bodyPr/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우리들의 입은 갑옷</a:t>
            </a:r>
            <a:endParaRPr lang="en-US" altLang="ko-KR" sz="48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127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71B31-63ED-9F16-DA50-00D54AC94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내용 개체 틀 2">
            <a:extLst>
              <a:ext uri="{FF2B5EF4-FFF2-40B4-BE49-F238E27FC236}">
                <a16:creationId xmlns:a16="http://schemas.microsoft.com/office/drawing/2014/main" id="{2877CFF0-E6B9-BA8C-365B-1F34A0BE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78" y="466531"/>
            <a:ext cx="10367486" cy="5674744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우리들의 입은 갑옷 쇠가 아니요 </a:t>
            </a: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우리들의 가진 검은 강철 아니요</a:t>
            </a: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하나님께 받아가진 평화의 복음 </a:t>
            </a: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거룩하신 </a:t>
            </a: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말씀이로다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6CC68F3-9605-98EF-D10E-3AA504AE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08915"/>
            <a:ext cx="6042026" cy="633413"/>
          </a:xfrm>
        </p:spPr>
        <p:txBody>
          <a:bodyPr/>
          <a:lstStyle/>
          <a:p>
            <a:pPr>
              <a:defRPr/>
            </a:pPr>
            <a:r>
              <a:rPr lang="ko-KR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가는샘체" panose="02010504000101010101" pitchFamily="2" charset="-127"/>
                <a:ea typeface="휴먼가는샘체" panose="02010504000101010101" pitchFamily="2" charset="-127"/>
              </a:rPr>
              <a:t>한마음으로</a:t>
            </a:r>
          </a:p>
        </p:txBody>
      </p:sp>
    </p:spTree>
    <p:extLst>
      <p:ext uri="{BB962C8B-B14F-4D97-AF65-F5344CB8AC3E}">
        <p14:creationId xmlns:p14="http://schemas.microsoft.com/office/powerpoint/2010/main" val="2909800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FEBEA-0B31-8A68-E9B1-1D016EE8A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내용 개체 틀 2">
            <a:extLst>
              <a:ext uri="{FF2B5EF4-FFF2-40B4-BE49-F238E27FC236}">
                <a16:creationId xmlns:a16="http://schemas.microsoft.com/office/drawing/2014/main" id="{4B96B486-BBCA-C78B-6D03-71A9C423C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716725"/>
            <a:ext cx="11557518" cy="5424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한마음으로 힘써 </a:t>
            </a: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나가세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한마음으로 힘써 </a:t>
            </a: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싸우세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마귀들의 군사들과 힘써 싸워서 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승전고를 울리기까지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7E0C615-E0F8-2F73-B238-06292E02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08915"/>
            <a:ext cx="6042026" cy="633413"/>
          </a:xfrm>
        </p:spPr>
        <p:txBody>
          <a:bodyPr/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악한 마귀 제 아무리</a:t>
            </a:r>
            <a:endParaRPr lang="en-US" altLang="ko-KR" sz="48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999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7BB6E-75D4-AF7B-6A93-99E29322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내용 개체 틀 2">
            <a:extLst>
              <a:ext uri="{FF2B5EF4-FFF2-40B4-BE49-F238E27FC236}">
                <a16:creationId xmlns:a16="http://schemas.microsoft.com/office/drawing/2014/main" id="{BFE03EB7-1744-6E89-D89A-D00AA281A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716725"/>
            <a:ext cx="11557518" cy="5424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악한 마귀 제아무리 강할지라도 </a:t>
            </a: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우리들의 대장 예수 앞서가시니</a:t>
            </a: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두려 말고 용기 있게 힘써 </a:t>
            </a: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싸우세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최후 승리 얻을 때 까지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EBAB2B0-76FC-5863-2095-9FACD515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08915"/>
            <a:ext cx="6042026" cy="633413"/>
          </a:xfrm>
        </p:spPr>
        <p:txBody>
          <a:bodyPr/>
          <a:lstStyle/>
          <a:p>
            <a:pPr>
              <a:defRPr/>
            </a:pPr>
            <a:r>
              <a:rPr lang="ko-KR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가는샘체" panose="02010504000101010101" pitchFamily="2" charset="-127"/>
                <a:ea typeface="휴먼가는샘체" panose="02010504000101010101" pitchFamily="2" charset="-127"/>
              </a:rPr>
              <a:t>한마음으로</a:t>
            </a:r>
            <a:endParaRPr lang="ko-KR" altLang="en-US" sz="4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가는샘체" panose="02010504000101010101" pitchFamily="2" charset="-127"/>
              <a:ea typeface="휴먼가는샘체" panose="02010504000101010101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7345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C46EB-1564-4E1D-AFC7-1EA4CB53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내용 개체 틀 2">
            <a:extLst>
              <a:ext uri="{FF2B5EF4-FFF2-40B4-BE49-F238E27FC236}">
                <a16:creationId xmlns:a16="http://schemas.microsoft.com/office/drawing/2014/main" id="{3C05F3FC-0BDA-9CDF-2BA3-1093EB940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716725"/>
            <a:ext cx="11557518" cy="5424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한마음으로 힘써 </a:t>
            </a: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나가세</a:t>
            </a: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한마음으로 힘써 </a:t>
            </a:r>
            <a:r>
              <a:rPr lang="ko-KR" alt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싸우세</a:t>
            </a:r>
            <a:endParaRPr lang="ko-KR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마귀들의 군사들과 힘써 싸워서 </a:t>
            </a:r>
            <a:endParaRPr lang="en-US" altLang="ko-K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ko-KR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승전고를 울리기까지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8CB6AEC-F186-9641-C00A-AE3CE082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08915"/>
            <a:ext cx="6042026" cy="633413"/>
          </a:xfrm>
        </p:spPr>
        <p:txBody>
          <a:bodyPr/>
          <a:lstStyle/>
          <a:p>
            <a:pPr lvl="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8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나 주님의 기쁨</a:t>
            </a:r>
            <a:endParaRPr lang="en-US" altLang="ko-KR" sz="48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174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4D318-A579-2386-AC75-EBC8C1025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F6479729-6493-0919-DBB7-2B72DA5B4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0"/>
            <a:ext cx="10199686" cy="836712"/>
          </a:xfrm>
        </p:spPr>
        <p:txBody>
          <a:bodyPr rtlCol="0">
            <a:noAutofit/>
          </a:bodyPr>
          <a:lstStyle/>
          <a:p>
            <a:pPr marL="320040" indent="-320040" algn="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3600" kern="1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나 주님의 기쁨 </a:t>
            </a:r>
            <a:r>
              <a:rPr lang="en-US" altLang="ko-KR" sz="3600" kern="1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1 </a:t>
            </a:r>
            <a:r>
              <a:rPr lang="ko-KR" altLang="en-US" sz="3600" kern="1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겸손히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3DA377A-3AD4-394C-F340-CD75DEFE25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80727"/>
            <a:ext cx="11905307" cy="5877273"/>
          </a:xfrm>
        </p:spPr>
        <p:txBody>
          <a:bodyPr rtlCol="0">
            <a:no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 주님의 기쁨 되기 원하네</a:t>
            </a: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내 마음을 새롭게 하소서</a:t>
            </a: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새 부대가 되게 </a:t>
            </a:r>
            <a:r>
              <a:rPr lang="ko-KR" altLang="en-US" sz="4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하여주사</a:t>
            </a:r>
            <a:endParaRPr lang="ko-KR" altLang="en-US" sz="48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주님의 빛 비추게 하소서</a:t>
            </a:r>
            <a:endParaRPr lang="en-US" altLang="ko-KR" sz="48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원하는 한가지 주님의 기쁨이 되는 것</a:t>
            </a: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원하는 한가지 주님의 기쁨이 되는 것</a:t>
            </a: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endParaRPr lang="ko-KR" altLang="en-US" sz="48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7445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A899F0-9931-566D-CEAD-7E5A7A8C7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28E2DA2E-9EDB-2B47-8259-5FD8E0BD6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0"/>
            <a:ext cx="10199686" cy="836712"/>
          </a:xfrm>
        </p:spPr>
        <p:txBody>
          <a:bodyPr rtlCol="0">
            <a:noAutofit/>
          </a:bodyPr>
          <a:lstStyle/>
          <a:p>
            <a:pPr marL="320040" indent="-320040" algn="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3600" kern="1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나 주님의 기쁨 되기 원하네 </a:t>
            </a:r>
            <a:r>
              <a:rPr lang="en-US" altLang="ko-KR" sz="3600" kern="1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2 </a:t>
            </a:r>
            <a:r>
              <a:rPr lang="ko-KR" altLang="en-US" sz="3600" kern="1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날 부르신 뜻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51EC14B-93F0-7A4F-F8BB-2506B73D9B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80727"/>
            <a:ext cx="11905307" cy="5877273"/>
          </a:xfrm>
        </p:spPr>
        <p:txBody>
          <a:bodyPr rtlCol="0">
            <a:no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겸손히 내 마음 드립니다</a:t>
            </a: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나의 모든 것 </a:t>
            </a:r>
            <a:r>
              <a:rPr lang="ko-KR" altLang="en-US" sz="4800" b="1" kern="1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받으소서</a:t>
            </a:r>
            <a:endParaRPr lang="ko-KR" altLang="en-US" sz="48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나의 맘 깨끗케 씻어 주사</a:t>
            </a: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주의 길로 행하게 하소서</a:t>
            </a:r>
            <a:endParaRPr lang="en-US" altLang="ko-KR" sz="48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원하는 한가지 주님의 기쁨이 되는 것</a:t>
            </a: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ko-KR" altLang="en-US" sz="4800" b="1" kern="1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원하는 한가지 주님의 기쁨이 되는 것</a:t>
            </a:r>
          </a:p>
          <a:p>
            <a:pPr indent="-182880">
              <a:buClr>
                <a:schemeClr val="accent6">
                  <a:lumMod val="75000"/>
                </a:schemeClr>
              </a:buClr>
              <a:buNone/>
              <a:defRPr/>
            </a:pPr>
            <a:endParaRPr lang="ko-KR" altLang="en-US" sz="4800" b="1" kern="1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2101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88ECFC-B106-1B74-7031-66C1CC482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C1DE10D6-1C77-FD37-F99C-9BFA85EE3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0"/>
            <a:ext cx="10199686" cy="836712"/>
          </a:xfrm>
        </p:spPr>
        <p:txBody>
          <a:bodyPr rtlCol="0">
            <a:noAutofit/>
          </a:bodyPr>
          <a:lstStyle/>
          <a:p>
            <a:pPr marL="320040" indent="-320040" algn="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3600" kern="1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나의 지혜로</a:t>
            </a:r>
          </a:p>
        </p:txBody>
      </p:sp>
      <p:pic>
        <p:nvPicPr>
          <p:cNvPr id="5" name="그림 2">
            <a:extLst>
              <a:ext uri="{FF2B5EF4-FFF2-40B4-BE49-F238E27FC236}">
                <a16:creationId xmlns:a16="http://schemas.microsoft.com/office/drawing/2014/main" id="{B428802B-DE31-7D90-70DA-CC73945FE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b="33334"/>
          <a:stretch>
            <a:fillRect/>
          </a:stretch>
        </p:blipFill>
        <p:spPr bwMode="auto">
          <a:xfrm>
            <a:off x="0" y="836712"/>
            <a:ext cx="12192000" cy="487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43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26754C-F30E-E00F-3215-FEC8B088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BB0D1761-2898-91A5-6F30-D1947233A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0"/>
            <a:ext cx="10199686" cy="836712"/>
          </a:xfrm>
        </p:spPr>
        <p:txBody>
          <a:bodyPr rtlCol="0">
            <a:noAutofit/>
          </a:bodyPr>
          <a:lstStyle/>
          <a:p>
            <a:pPr marL="320040" indent="-320040" algn="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3600" kern="1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가장 완전한 길로</a:t>
            </a:r>
          </a:p>
        </p:txBody>
      </p:sp>
      <p:pic>
        <p:nvPicPr>
          <p:cNvPr id="6" name="그림 2">
            <a:extLst>
              <a:ext uri="{FF2B5EF4-FFF2-40B4-BE49-F238E27FC236}">
                <a16:creationId xmlns:a16="http://schemas.microsoft.com/office/drawing/2014/main" id="{833EEEF2-1DAC-33F9-3A8A-A743D76625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0" b="32293"/>
          <a:stretch>
            <a:fillRect/>
          </a:stretch>
        </p:blipFill>
        <p:spPr bwMode="auto">
          <a:xfrm>
            <a:off x="0" y="836712"/>
            <a:ext cx="12192000" cy="502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84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ED8F54-9562-9063-4837-967627248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B6BFEEC3-7533-D547-9566-E8789E1130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4" y="0"/>
            <a:ext cx="10199686" cy="836712"/>
          </a:xfrm>
        </p:spPr>
        <p:txBody>
          <a:bodyPr rtlCol="0">
            <a:noAutofit/>
          </a:bodyPr>
          <a:lstStyle/>
          <a:p>
            <a:pPr marL="320040" indent="-320040" algn="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3600" kern="12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부르심</a:t>
            </a:r>
          </a:p>
        </p:txBody>
      </p:sp>
      <p:pic>
        <p:nvPicPr>
          <p:cNvPr id="4" name="그림 2">
            <a:extLst>
              <a:ext uri="{FF2B5EF4-FFF2-40B4-BE49-F238E27FC236}">
                <a16:creationId xmlns:a16="http://schemas.microsoft.com/office/drawing/2014/main" id="{BC5FEB86-C482-F7F7-81E1-4C0B7A781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0" b="29167"/>
          <a:stretch>
            <a:fillRect/>
          </a:stretch>
        </p:blipFill>
        <p:spPr bwMode="auto">
          <a:xfrm>
            <a:off x="0" y="836712"/>
            <a:ext cx="12192000" cy="523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1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/>
          </p:cNvPicPr>
          <p:nvPr/>
        </p:nvPicPr>
        <p:blipFill>
          <a:blip r:embed="rId2"/>
          <a:srcRect t="15241"/>
          <a:stretch>
            <a:fillRect/>
          </a:stretch>
        </p:blipFill>
        <p:spPr bwMode="auto">
          <a:xfrm>
            <a:off x="0" y="980728"/>
            <a:ext cx="12192000" cy="54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C7E1356-0D10-A4FE-1442-0C6C93DF47B3}"/>
              </a:ext>
            </a:extLst>
          </p:cNvPr>
          <p:cNvSpPr/>
          <p:nvPr/>
        </p:nvSpPr>
        <p:spPr>
          <a:xfrm>
            <a:off x="4446205" y="5598589"/>
            <a:ext cx="3443555" cy="707882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하나님은 나의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그림 2">
            <a:extLst>
              <a:ext uri="{FF2B5EF4-FFF2-40B4-BE49-F238E27FC236}">
                <a16:creationId xmlns:a16="http://schemas.microsoft.com/office/drawing/2014/main" id="{72DE4CD6-6D8F-41AD-9DDB-9BBAD3CD6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>
            <a:fillRect/>
          </a:stretch>
        </p:blipFill>
        <p:spPr bwMode="auto">
          <a:xfrm>
            <a:off x="0" y="0"/>
            <a:ext cx="12192000" cy="571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BFA35F25-1C3F-426D-91A5-7EBD250808CD}"/>
              </a:ext>
            </a:extLst>
          </p:cNvPr>
          <p:cNvSpPr/>
          <p:nvPr/>
        </p:nvSpPr>
        <p:spPr>
          <a:xfrm>
            <a:off x="0" y="6174920"/>
            <a:ext cx="95945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내가 이 자리에 선 것도 주의 부르심이라</a:t>
            </a:r>
            <a:endParaRPr kumimoji="0" lang="en-US" altLang="ko-KR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한컴 윤고딕 230" panose="02020603020101020101" pitchFamily="18" charset="-127"/>
              <a:ea typeface="한컴 윤고딕 230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그림 2">
            <a:extLst>
              <a:ext uri="{FF2B5EF4-FFF2-40B4-BE49-F238E27FC236}">
                <a16:creationId xmlns:a16="http://schemas.microsoft.com/office/drawing/2014/main" id="{E6ACF5DA-233C-4E24-A6DA-60FF425C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90"/>
          <a:stretch>
            <a:fillRect/>
          </a:stretch>
        </p:blipFill>
        <p:spPr bwMode="auto">
          <a:xfrm>
            <a:off x="0" y="0"/>
            <a:ext cx="12192000" cy="578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29D6379-7D37-4415-A8A3-62F145379D5E}"/>
              </a:ext>
            </a:extLst>
          </p:cNvPr>
          <p:cNvSpPr/>
          <p:nvPr/>
        </p:nvSpPr>
        <p:spPr>
          <a:xfrm>
            <a:off x="10849121" y="5934670"/>
            <a:ext cx="13428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+mn-cs"/>
              </a:rPr>
              <a:t>2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105738B-53BE-4CB0-B87C-5CC3A1840D27}"/>
              </a:ext>
            </a:extLst>
          </p:cNvPr>
          <p:cNvSpPr/>
          <p:nvPr/>
        </p:nvSpPr>
        <p:spPr>
          <a:xfrm>
            <a:off x="0" y="6174925"/>
            <a:ext cx="95945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하나님의 부르심에는 결코 실수가 없네</a:t>
            </a:r>
            <a:endParaRPr kumimoji="0" lang="en-US" altLang="ko-KR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한컴 윤고딕 230" panose="02020603020101020101" pitchFamily="18" charset="-127"/>
              <a:ea typeface="한컴 윤고딕 230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2">
            <a:extLst>
              <a:ext uri="{FF2B5EF4-FFF2-40B4-BE49-F238E27FC236}">
                <a16:creationId xmlns:a16="http://schemas.microsoft.com/office/drawing/2014/main" id="{3B7337F1-8634-41EB-B8AE-4554D353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>
            <a:fillRect/>
          </a:stretch>
        </p:blipFill>
        <p:spPr bwMode="auto">
          <a:xfrm>
            <a:off x="0" y="0"/>
            <a:ext cx="12192000" cy="571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B3A8316-CC58-4C69-BA03-835E0C030AC4}"/>
              </a:ext>
            </a:extLst>
          </p:cNvPr>
          <p:cNvSpPr/>
          <p:nvPr/>
        </p:nvSpPr>
        <p:spPr>
          <a:xfrm>
            <a:off x="10849121" y="5934670"/>
            <a:ext cx="13428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+mn-cs"/>
              </a:rPr>
              <a:t>3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E1480D-E28F-4C33-B68B-A948015885DA}"/>
              </a:ext>
            </a:extLst>
          </p:cNvPr>
          <p:cNvSpPr/>
          <p:nvPr/>
        </p:nvSpPr>
        <p:spPr>
          <a:xfrm>
            <a:off x="0" y="6188177"/>
            <a:ext cx="95945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나를 부르신 하나님의 신실하심을 믿네</a:t>
            </a:r>
            <a:endParaRPr kumimoji="0" lang="en-US" altLang="ko-KR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한컴 윤고딕 230" panose="02020603020101020101" pitchFamily="18" charset="-127"/>
              <a:ea typeface="한컴 윤고딕 230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그림 2">
            <a:extLst>
              <a:ext uri="{FF2B5EF4-FFF2-40B4-BE49-F238E27FC236}">
                <a16:creationId xmlns:a16="http://schemas.microsoft.com/office/drawing/2014/main" id="{84F7791C-B062-4F50-97A4-123924440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5"/>
          <a:stretch>
            <a:fillRect/>
          </a:stretch>
        </p:blipFill>
        <p:spPr bwMode="auto">
          <a:xfrm>
            <a:off x="0" y="0"/>
            <a:ext cx="12192000" cy="564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1E6197A-0C5C-4295-A020-E1CD9C1FBDF5}"/>
              </a:ext>
            </a:extLst>
          </p:cNvPr>
          <p:cNvSpPr/>
          <p:nvPr/>
        </p:nvSpPr>
        <p:spPr>
          <a:xfrm>
            <a:off x="10849121" y="5934670"/>
            <a:ext cx="13428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+mn-cs"/>
              </a:rPr>
              <a:t>4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C80CD3F-D28D-49F1-B188-5135E3EF56AE}"/>
              </a:ext>
            </a:extLst>
          </p:cNvPr>
          <p:cNvSpPr/>
          <p:nvPr/>
        </p:nvSpPr>
        <p:spPr>
          <a:xfrm>
            <a:off x="0" y="6174925"/>
            <a:ext cx="95945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작은 나를 부르신 뜻을 나는 알 수</a:t>
            </a:r>
            <a:endParaRPr kumimoji="0" lang="en-US" altLang="ko-KR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한컴 윤고딕 230" panose="02020603020101020101" pitchFamily="18" charset="-127"/>
              <a:ea typeface="한컴 윤고딕 230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그림 2">
            <a:extLst>
              <a:ext uri="{FF2B5EF4-FFF2-40B4-BE49-F238E27FC236}">
                <a16:creationId xmlns:a16="http://schemas.microsoft.com/office/drawing/2014/main" id="{51CB7486-66D2-4018-A7CC-FB150EB7A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17"/>
          <a:stretch>
            <a:fillRect/>
          </a:stretch>
        </p:blipFill>
        <p:spPr bwMode="auto">
          <a:xfrm>
            <a:off x="0" y="0"/>
            <a:ext cx="12192000" cy="55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3806DB-3ADD-4621-864A-DF8EB5064F9C}"/>
              </a:ext>
            </a:extLst>
          </p:cNvPr>
          <p:cNvSpPr/>
          <p:nvPr/>
        </p:nvSpPr>
        <p:spPr>
          <a:xfrm>
            <a:off x="10849121" y="5934670"/>
            <a:ext cx="13428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+mn-cs"/>
              </a:rPr>
              <a:t>5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A3EB5CC-E619-4D24-9DA1-2CA030E42D12}"/>
              </a:ext>
            </a:extLst>
          </p:cNvPr>
          <p:cNvSpPr/>
          <p:nvPr/>
        </p:nvSpPr>
        <p:spPr>
          <a:xfrm>
            <a:off x="0" y="6174925"/>
            <a:ext cx="95945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오직 감사와 순종으로 주의 길을</a:t>
            </a:r>
            <a:endParaRPr kumimoji="0" lang="en-US" altLang="ko-KR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한컴 윤고딕 230" panose="02020603020101020101" pitchFamily="18" charset="-127"/>
              <a:ea typeface="한컴 윤고딕 230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그림 2">
            <a:extLst>
              <a:ext uri="{FF2B5EF4-FFF2-40B4-BE49-F238E27FC236}">
                <a16:creationId xmlns:a16="http://schemas.microsoft.com/office/drawing/2014/main" id="{60C0255A-80F0-409F-BA8F-1C3C9FAA9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75"/>
          <a:stretch>
            <a:fillRect/>
          </a:stretch>
        </p:blipFill>
        <p:spPr bwMode="auto">
          <a:xfrm>
            <a:off x="0" y="0"/>
            <a:ext cx="12192000" cy="564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0CF3999-97DE-41A3-B612-72B4C1C19A7D}"/>
              </a:ext>
            </a:extLst>
          </p:cNvPr>
          <p:cNvSpPr/>
          <p:nvPr/>
        </p:nvSpPr>
        <p:spPr>
          <a:xfrm>
            <a:off x="10849121" y="5934670"/>
            <a:ext cx="13428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+mn-cs"/>
              </a:rPr>
              <a:t>6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E3A9C36-60AE-47D6-82D0-0F3A9A715E66}"/>
              </a:ext>
            </a:extLst>
          </p:cNvPr>
          <p:cNvSpPr/>
          <p:nvPr/>
        </p:nvSpPr>
        <p:spPr>
          <a:xfrm>
            <a:off x="0" y="6174920"/>
            <a:ext cx="95945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때론 내가 </a:t>
            </a:r>
            <a:r>
              <a:rPr kumimoji="0" lang="ko-KR" altLang="en-US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연약해져도</a:t>
            </a: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 주님 날 도우시니</a:t>
            </a:r>
            <a:endParaRPr kumimoji="0" lang="en-US" altLang="ko-KR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한컴 윤고딕 230" panose="02020603020101020101" pitchFamily="18" charset="-127"/>
              <a:ea typeface="한컴 윤고딕 230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그림 2">
            <a:extLst>
              <a:ext uri="{FF2B5EF4-FFF2-40B4-BE49-F238E27FC236}">
                <a16:creationId xmlns:a16="http://schemas.microsoft.com/office/drawing/2014/main" id="{67F4ED62-8DFE-4B32-9D03-34174073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92"/>
          <a:stretch>
            <a:fillRect/>
          </a:stretch>
        </p:blipFill>
        <p:spPr bwMode="auto">
          <a:xfrm>
            <a:off x="0" y="0"/>
            <a:ext cx="12192000" cy="578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550C940-8701-43A7-956E-CE50789A68A7}"/>
              </a:ext>
            </a:extLst>
          </p:cNvPr>
          <p:cNvSpPr/>
          <p:nvPr/>
        </p:nvSpPr>
        <p:spPr>
          <a:xfrm>
            <a:off x="10849121" y="5934670"/>
            <a:ext cx="13428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+mn-cs"/>
              </a:rPr>
              <a:t>7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A3FF4D7-9366-41EE-A8CC-E271F14D175B}"/>
              </a:ext>
            </a:extLst>
          </p:cNvPr>
          <p:cNvSpPr/>
          <p:nvPr/>
        </p:nvSpPr>
        <p:spPr>
          <a:xfrm>
            <a:off x="0" y="6174920"/>
            <a:ext cx="95945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주님 놀라운 그 계획을 나는 믿으며 살리</a:t>
            </a:r>
            <a:endParaRPr kumimoji="0" lang="en-US" altLang="ko-KR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한컴 윤고딕 230" panose="02020603020101020101" pitchFamily="18" charset="-127"/>
              <a:ea typeface="한컴 윤고딕 230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그림 2">
            <a:extLst>
              <a:ext uri="{FF2B5EF4-FFF2-40B4-BE49-F238E27FC236}">
                <a16:creationId xmlns:a16="http://schemas.microsoft.com/office/drawing/2014/main" id="{58AB25CE-0023-431F-A43B-D6BDFA33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8"/>
          <a:stretch>
            <a:fillRect/>
          </a:stretch>
        </p:blipFill>
        <p:spPr bwMode="auto">
          <a:xfrm>
            <a:off x="0" y="0"/>
            <a:ext cx="12192000" cy="542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2F63D8E-F1D1-4EC8-93F7-912416F31AC2}"/>
              </a:ext>
            </a:extLst>
          </p:cNvPr>
          <p:cNvSpPr/>
          <p:nvPr/>
        </p:nvSpPr>
        <p:spPr>
          <a:xfrm>
            <a:off x="10849121" y="5934670"/>
            <a:ext cx="13428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+mn-cs"/>
              </a:rPr>
              <a:t>8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FB0E63A-9AC8-4842-9EBF-5E50E4C585D2}"/>
              </a:ext>
            </a:extLst>
          </p:cNvPr>
          <p:cNvSpPr/>
          <p:nvPr/>
        </p:nvSpPr>
        <p:spPr>
          <a:xfrm>
            <a:off x="0" y="6174925"/>
            <a:ext cx="95945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날 부르신 뜻 내 생각보다 크고</a:t>
            </a:r>
            <a:endParaRPr kumimoji="0" lang="en-US" altLang="ko-KR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한컴 윤고딕 230" panose="02020603020101020101" pitchFamily="18" charset="-127"/>
              <a:ea typeface="한컴 윤고딕 230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1C41BEFC-0DD1-41A0-9574-D7164DC94530}"/>
              </a:ext>
            </a:extLst>
          </p:cNvPr>
          <p:cNvSpPr/>
          <p:nvPr/>
        </p:nvSpPr>
        <p:spPr>
          <a:xfrm>
            <a:off x="10849121" y="5934670"/>
            <a:ext cx="13428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+mn-cs"/>
              </a:rPr>
              <a:t>9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B6B8EA6-45D1-4F75-9344-0F252F167D67}"/>
              </a:ext>
            </a:extLst>
          </p:cNvPr>
          <p:cNvSpPr/>
          <p:nvPr/>
        </p:nvSpPr>
        <p:spPr>
          <a:xfrm>
            <a:off x="0" y="6174925"/>
            <a:ext cx="95945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나의 지혜로 측량 못하나</a:t>
            </a:r>
            <a:endParaRPr kumimoji="0" lang="en-US" altLang="ko-KR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한컴 윤고딕 230" panose="02020603020101020101" pitchFamily="18" charset="-127"/>
              <a:ea typeface="한컴 윤고딕 230" panose="02020603020101020101" pitchFamily="18" charset="-127"/>
              <a:cs typeface="+mn-cs"/>
            </a:endParaRPr>
          </a:p>
        </p:txBody>
      </p:sp>
      <p:pic>
        <p:nvPicPr>
          <p:cNvPr id="6" name="그림 2">
            <a:extLst>
              <a:ext uri="{FF2B5EF4-FFF2-40B4-BE49-F238E27FC236}">
                <a16:creationId xmlns:a16="http://schemas.microsoft.com/office/drawing/2014/main" id="{B6424DD2-64AF-40D3-871D-8E551575A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>
            <a:fillRect/>
          </a:stretch>
        </p:blipFill>
        <p:spPr bwMode="auto">
          <a:xfrm>
            <a:off x="0" y="0"/>
            <a:ext cx="12192000" cy="571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66FDE34-41A3-455B-8C53-F5DD8A4DB64B}"/>
              </a:ext>
            </a:extLst>
          </p:cNvPr>
          <p:cNvSpPr/>
          <p:nvPr/>
        </p:nvSpPr>
        <p:spPr>
          <a:xfrm>
            <a:off x="10849121" y="5934670"/>
            <a:ext cx="13428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50" charset="-127"/>
                <a:cs typeface="+mn-cs"/>
              </a:rPr>
              <a:t>10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8A8E93C-F28B-41CC-B9A0-0FF72C6D0220}"/>
              </a:ext>
            </a:extLst>
          </p:cNvPr>
          <p:cNvSpPr/>
          <p:nvPr/>
        </p:nvSpPr>
        <p:spPr>
          <a:xfrm>
            <a:off x="0" y="6174925"/>
            <a:ext cx="959457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한컴 윤고딕 230" panose="02020603020101020101" pitchFamily="18" charset="-127"/>
                <a:ea typeface="한컴 윤고딕 230" panose="02020603020101020101" pitchFamily="18" charset="-127"/>
                <a:cs typeface="+mn-cs"/>
              </a:rPr>
              <a:t>가장 완전한 길로</a:t>
            </a:r>
            <a:endParaRPr kumimoji="0" lang="en-US" altLang="ko-KR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한컴 윤고딕 230" panose="02020603020101020101" pitchFamily="18" charset="-127"/>
              <a:ea typeface="한컴 윤고딕 230" panose="02020603020101020101" pitchFamily="18" charset="-127"/>
              <a:cs typeface="+mn-cs"/>
            </a:endParaRPr>
          </a:p>
        </p:txBody>
      </p:sp>
      <p:pic>
        <p:nvPicPr>
          <p:cNvPr id="6" name="그림 2">
            <a:extLst>
              <a:ext uri="{FF2B5EF4-FFF2-40B4-BE49-F238E27FC236}">
                <a16:creationId xmlns:a16="http://schemas.microsoft.com/office/drawing/2014/main" id="{ACE3C385-293F-42A4-82E8-8BD98EFB8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92"/>
          <a:stretch>
            <a:fillRect/>
          </a:stretch>
        </p:blipFill>
        <p:spPr bwMode="auto">
          <a:xfrm>
            <a:off x="0" y="0"/>
            <a:ext cx="12192000" cy="585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5124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5125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5126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645767" y="5598589"/>
            <a:ext cx="3044423" cy="707887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주님 밝은 빛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pic>
        <p:nvPicPr>
          <p:cNvPr id="8" name="그림 1"/>
          <p:cNvPicPr>
            <a:picLocks/>
          </p:cNvPicPr>
          <p:nvPr/>
        </p:nvPicPr>
        <p:blipFill>
          <a:blip r:embed="rId6"/>
          <a:srcRect t="15242" b="12994"/>
          <a:stretch>
            <a:fillRect/>
          </a:stretch>
        </p:blipFill>
        <p:spPr bwMode="auto">
          <a:xfrm>
            <a:off x="0" y="980728"/>
            <a:ext cx="12192000" cy="46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9F5267A9-8D71-4BBD-90E2-DA576FC00080}"/>
              </a:ext>
            </a:extLst>
          </p:cNvPr>
          <p:cNvSpPr/>
          <p:nvPr/>
        </p:nvSpPr>
        <p:spPr>
          <a:xfrm>
            <a:off x="7176121" y="5934670"/>
            <a:ext cx="5015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날 부르신 뜻</a:t>
            </a:r>
            <a:endParaRPr kumimoji="0" lang="en-US" altLang="ko-KR" sz="5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2">
            <a:extLst>
              <a:ext uri="{FF2B5EF4-FFF2-40B4-BE49-F238E27FC236}">
                <a16:creationId xmlns:a16="http://schemas.microsoft.com/office/drawing/2014/main" id="{66A2D74C-C13B-465C-A88E-76537AF2F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7"/>
          <a:stretch>
            <a:fillRect/>
          </a:stretch>
        </p:blipFill>
        <p:spPr bwMode="auto">
          <a:xfrm>
            <a:off x="0" y="0"/>
            <a:ext cx="12192000" cy="607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3000" r="-63000" b="-5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1C6256-3E79-68EC-E493-4E60BD3BF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0BC9C5C-B946-FF9F-C9FD-15249ABB1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417" y="260648"/>
            <a:ext cx="11424244" cy="454786"/>
          </a:xfrm>
        </p:spPr>
        <p:txBody>
          <a:bodyPr/>
          <a:lstStyle/>
          <a:p>
            <a:pPr algn="r" eaLnBrk="1" hangingPunct="1">
              <a:defRPr/>
            </a:pPr>
            <a:r>
              <a:rPr lang="ko-KR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아미체" pitchFamily="18" charset="-127"/>
                <a:ea typeface="휴먼아미체" pitchFamily="18" charset="-127"/>
              </a:rPr>
              <a:t>기도</a:t>
            </a:r>
            <a:endParaRPr lang="en-US" altLang="ko-K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아미체" pitchFamily="18" charset="-127"/>
              <a:ea typeface="휴먼아미체" pitchFamily="18" charset="-127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D3E49D6-7989-6175-1019-CEF3FC990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360" y="2132857"/>
            <a:ext cx="11856640" cy="4725142"/>
          </a:xfrm>
          <a:effectLst>
            <a:outerShdw dist="45791" dir="2021404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ko-KR" altLang="ko-KR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날 부르신 뜻 내 생각보다 크고 </a:t>
            </a:r>
          </a:p>
          <a:p>
            <a:pPr marL="0" indent="0">
              <a:buNone/>
            </a:pPr>
            <a:r>
              <a:rPr lang="ko-KR" altLang="ko-KR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날 향한 계획 나의 지혜로 측량 못하나</a:t>
            </a:r>
          </a:p>
          <a:p>
            <a:pPr marL="0" indent="0">
              <a:buNone/>
            </a:pPr>
            <a:r>
              <a:rPr lang="ko-KR" altLang="ko-KR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가장 좋은 길로 가장 완전한 길로 </a:t>
            </a:r>
          </a:p>
          <a:p>
            <a:pPr marL="0" indent="0">
              <a:buNone/>
            </a:pPr>
            <a:r>
              <a:rPr lang="ko-KR" altLang="ko-KR" sz="5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오늘도 날 이끄심 믿네</a:t>
            </a:r>
          </a:p>
        </p:txBody>
      </p:sp>
    </p:spTree>
    <p:extLst>
      <p:ext uri="{BB962C8B-B14F-4D97-AF65-F5344CB8AC3E}">
        <p14:creationId xmlns:p14="http://schemas.microsoft.com/office/powerpoint/2010/main" val="246467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/>
          </p:cNvPicPr>
          <p:nvPr/>
        </p:nvPicPr>
        <p:blipFill>
          <a:blip r:embed="rId2"/>
          <a:srcRect t="15241"/>
          <a:stretch>
            <a:fillRect/>
          </a:stretch>
        </p:blipFill>
        <p:spPr bwMode="auto">
          <a:xfrm>
            <a:off x="0" y="980728"/>
            <a:ext cx="12192000" cy="54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8DB62F3-8A6D-D953-70F6-98661C5525DC}"/>
              </a:ext>
            </a:extLst>
          </p:cNvPr>
          <p:cNvSpPr/>
          <p:nvPr/>
        </p:nvSpPr>
        <p:spPr>
          <a:xfrm>
            <a:off x="4008586" y="5598589"/>
            <a:ext cx="4318795" cy="707882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지금 내가 주 앞에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/>
          </p:cNvPicPr>
          <p:nvPr/>
        </p:nvPicPr>
        <p:blipFill>
          <a:blip r:embed="rId2"/>
          <a:srcRect t="14122"/>
          <a:stretch>
            <a:fillRect/>
          </a:stretch>
        </p:blipFill>
        <p:spPr bwMode="auto">
          <a:xfrm>
            <a:off x="0" y="908720"/>
            <a:ext cx="12192000" cy="552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0943867-434A-B7CE-4BAA-8F07C10690E3}"/>
              </a:ext>
            </a:extLst>
          </p:cNvPr>
          <p:cNvSpPr/>
          <p:nvPr/>
        </p:nvSpPr>
        <p:spPr>
          <a:xfrm>
            <a:off x="4612114" y="5598589"/>
            <a:ext cx="3111733" cy="707882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나의 모든 것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/>
          </p:cNvPicPr>
          <p:nvPr/>
        </p:nvPicPr>
        <p:blipFill>
          <a:blip r:embed="rId2"/>
          <a:srcRect t="16360"/>
          <a:stretch>
            <a:fillRect/>
          </a:stretch>
        </p:blipFill>
        <p:spPr bwMode="auto">
          <a:xfrm>
            <a:off x="0" y="1052736"/>
            <a:ext cx="12192000" cy="538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5D43B74-E25F-1D21-6AD5-2906CAD90764}"/>
              </a:ext>
            </a:extLst>
          </p:cNvPr>
          <p:cNvSpPr/>
          <p:nvPr/>
        </p:nvSpPr>
        <p:spPr>
          <a:xfrm>
            <a:off x="4446205" y="5598589"/>
            <a:ext cx="3443555" cy="707882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하나님은 나의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9220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9221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9222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141355" y="5598589"/>
            <a:ext cx="4053247" cy="707887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내게 성령 임하고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pic>
        <p:nvPicPr>
          <p:cNvPr id="8" name="그림 1"/>
          <p:cNvPicPr>
            <a:picLocks/>
          </p:cNvPicPr>
          <p:nvPr/>
        </p:nvPicPr>
        <p:blipFill>
          <a:blip r:embed="rId6"/>
          <a:srcRect t="15241" b="14145"/>
          <a:stretch>
            <a:fillRect/>
          </a:stretch>
        </p:blipFill>
        <p:spPr bwMode="auto">
          <a:xfrm>
            <a:off x="0" y="980728"/>
            <a:ext cx="12192000" cy="454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/>
          </p:cNvPicPr>
          <p:nvPr/>
        </p:nvPicPr>
        <p:blipFill>
          <a:blip r:embed="rId2"/>
          <a:srcRect t="14122"/>
          <a:stretch>
            <a:fillRect/>
          </a:stretch>
        </p:blipFill>
        <p:spPr bwMode="auto">
          <a:xfrm>
            <a:off x="0" y="908720"/>
            <a:ext cx="12192000" cy="552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86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 죄 사함 받고서 예수를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38505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5.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주님 밝은 빛 되사 어둠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38338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9.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내게 성령 임하고 그 크신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03817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lIns="60954" tIns="60954" rIns="60954" bIns="6095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11.</a:t>
            </a:r>
            <a:r>
              <a:rPr kumimoji="1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charset="-127"/>
                <a:ea typeface="굴림" charset="-127"/>
                <a:cs typeface="+mn-cs"/>
              </a:rPr>
              <a:t>나의 모든 것 변하고 그 피로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6E4A082-7B0D-C20C-EC83-0F85A44A6905}"/>
              </a:ext>
            </a:extLst>
          </p:cNvPr>
          <p:cNvSpPr/>
          <p:nvPr/>
        </p:nvSpPr>
        <p:spPr>
          <a:xfrm>
            <a:off x="4099155" y="5598589"/>
            <a:ext cx="4137656" cy="707882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모든 공포 </a:t>
            </a:r>
            <a:r>
              <a:rPr kumimoji="1" lang="ko-KR" altLang="en-US" sz="40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내게서</a:t>
            </a:r>
            <a:endParaRPr kumimoji="1" lang="en-US" altLang="ko-KR" sz="40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</TotalTime>
  <Words>815</Words>
  <Application>Microsoft Office PowerPoint</Application>
  <PresentationFormat>와이드스크린</PresentationFormat>
  <Paragraphs>174</Paragraphs>
  <Slides>41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41</vt:i4>
      </vt:variant>
    </vt:vector>
  </HeadingPairs>
  <TitlesOfParts>
    <vt:vector size="59" baseType="lpstr">
      <vt:lpstr>HY견명조</vt:lpstr>
      <vt:lpstr>HY헤드라인M</vt:lpstr>
      <vt:lpstr>가는소금</vt:lpstr>
      <vt:lpstr>굴림</vt:lpstr>
      <vt:lpstr>맑은 고딕</vt:lpstr>
      <vt:lpstr>양재붓꽃체L</vt:lpstr>
      <vt:lpstr>한컴 윤고딕 230</vt:lpstr>
      <vt:lpstr>휴먼가는샘체</vt:lpstr>
      <vt:lpstr>휴먼모음T</vt:lpstr>
      <vt:lpstr>휴먼아미체</vt:lpstr>
      <vt:lpstr>Arial</vt:lpstr>
      <vt:lpstr>Calibri</vt:lpstr>
      <vt:lpstr>Times New Roman</vt:lpstr>
      <vt:lpstr>기본 디자인</vt:lpstr>
      <vt:lpstr>3_기본 디자인</vt:lpstr>
      <vt:lpstr>2_Office 테마</vt:lpstr>
      <vt:lpstr>4_Office 테마</vt:lpstr>
      <vt:lpstr>1_기본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이 눈에 아무 증거 1/3</vt:lpstr>
      <vt:lpstr>이 눈에 아무 증거 1/3</vt:lpstr>
      <vt:lpstr>이 눈에 아무 증거 2/3</vt:lpstr>
      <vt:lpstr>이 눈에 아무 증거 2/3</vt:lpstr>
      <vt:lpstr>이 눈에 아무 증거 / 3/3</vt:lpstr>
      <vt:lpstr>우리들의 싸울 것은</vt:lpstr>
      <vt:lpstr>한마음으로</vt:lpstr>
      <vt:lpstr>우리들의 입은 갑옷</vt:lpstr>
      <vt:lpstr>한마음으로</vt:lpstr>
      <vt:lpstr>악한 마귀 제 아무리</vt:lpstr>
      <vt:lpstr>한마음으로</vt:lpstr>
      <vt:lpstr>나 주님의 기쁨</vt:lpstr>
      <vt:lpstr>나 주님의 기쁨 1 겸손히</vt:lpstr>
      <vt:lpstr>나 주님의 기쁨 되기 원하네 2 날 부르신 뜻</vt:lpstr>
      <vt:lpstr>나의 지혜로</vt:lpstr>
      <vt:lpstr>가장 완전한 길로</vt:lpstr>
      <vt:lpstr>하나님의 부르심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기도</vt:lpstr>
    </vt:vector>
  </TitlesOfParts>
  <Company>한국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최봉수</dc:creator>
  <cp:lastModifiedBy>영호 장</cp:lastModifiedBy>
  <cp:revision>41</cp:revision>
  <dcterms:created xsi:type="dcterms:W3CDTF">2008-11-25T17:26:46Z</dcterms:created>
  <dcterms:modified xsi:type="dcterms:W3CDTF">2026-06-19T14:37:52Z</dcterms:modified>
</cp:coreProperties>
</file>