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47" r:id="rId2"/>
    <p:sldMasterId id="2147483859" r:id="rId3"/>
    <p:sldMasterId id="2147483871" r:id="rId4"/>
    <p:sldMasterId id="2147483883" r:id="rId5"/>
  </p:sldMasterIdLst>
  <p:notesMasterIdLst>
    <p:notesMasterId r:id="rId41"/>
  </p:notesMasterIdLst>
  <p:sldIdLst>
    <p:sldId id="318" r:id="rId6"/>
    <p:sldId id="328" r:id="rId7"/>
    <p:sldId id="319" r:id="rId8"/>
    <p:sldId id="329" r:id="rId9"/>
    <p:sldId id="320" r:id="rId10"/>
    <p:sldId id="330" r:id="rId11"/>
    <p:sldId id="347" r:id="rId12"/>
    <p:sldId id="331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371" r:id="rId21"/>
    <p:sldId id="372" r:id="rId22"/>
    <p:sldId id="373" r:id="rId23"/>
    <p:sldId id="374" r:id="rId24"/>
    <p:sldId id="375" r:id="rId25"/>
    <p:sldId id="376" r:id="rId26"/>
    <p:sldId id="276" r:id="rId27"/>
    <p:sldId id="277" r:id="rId28"/>
    <p:sldId id="377" r:id="rId29"/>
    <p:sldId id="378" r:id="rId30"/>
    <p:sldId id="379" r:id="rId31"/>
    <p:sldId id="380" r:id="rId32"/>
    <p:sldId id="381" r:id="rId33"/>
    <p:sldId id="303" r:id="rId34"/>
    <p:sldId id="304" r:id="rId35"/>
    <p:sldId id="305" r:id="rId36"/>
    <p:sldId id="306" r:id="rId37"/>
    <p:sldId id="307" r:id="rId38"/>
    <p:sldId id="308" r:id="rId39"/>
    <p:sldId id="382" r:id="rId40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134" d="100"/>
          <a:sy n="134" d="100"/>
        </p:scale>
        <p:origin x="954" y="126"/>
      </p:cViewPr>
      <p:guideLst>
        <p:guide orient="horz" pos="3185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영호 장" userId="6360f5d9dd92176b" providerId="LiveId" clId="{31A69B68-3D0C-4854-86E9-EA4E4243FCB9}"/>
    <pc:docChg chg="modSld">
      <pc:chgData name="영호 장" userId="6360f5d9dd92176b" providerId="LiveId" clId="{31A69B68-3D0C-4854-86E9-EA4E4243FCB9}" dt="2026-06-11T14:20:53.217" v="2" actId="20577"/>
      <pc:docMkLst>
        <pc:docMk/>
      </pc:docMkLst>
      <pc:sldChg chg="modSp mod">
        <pc:chgData name="영호 장" userId="6360f5d9dd92176b" providerId="LiveId" clId="{31A69B68-3D0C-4854-86E9-EA4E4243FCB9}" dt="2026-06-11T14:20:53.217" v="2" actId="20577"/>
        <pc:sldMkLst>
          <pc:docMk/>
          <pc:sldMk cId="0" sldId="381"/>
        </pc:sldMkLst>
        <pc:spChg chg="mod">
          <ac:chgData name="영호 장" userId="6360f5d9dd92176b" providerId="LiveId" clId="{31A69B68-3D0C-4854-86E9-EA4E4243FCB9}" dt="2026-06-11T14:20:53.217" v="2" actId="20577"/>
          <ac:spMkLst>
            <pc:docMk/>
            <pc:sldMk cId="0" sldId="381"/>
            <ac:spMk id="2" creationId="{D1A67614-9C22-7588-A9D7-BEA0C0259F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7C046B9-74E6-F1E5-A869-99E958C217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4547737-1F3F-F466-5F2B-20861A1660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EE5A05D-547E-4B91-8D6F-E1A69F936966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02409FED-29BA-BF4B-A251-DC6392449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265FA5B2-DD16-6B0F-D5BE-349FA7A4F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1167B4-8B9F-28FE-4196-D68AC3B4E9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62646A-6ED9-E54B-12DA-46E05DCA1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2F6425-31B2-4D7F-92E1-D3471A25C4B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593D21F7-291F-4B7D-82AD-E152AB6A5849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1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5B8443-079E-4C02-BF61-FE779D4D54DC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2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4F88205C-842E-495C-BB25-997482137FF8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3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5B8443-079E-4C02-BF61-FE779D4D54DC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4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FDEBBB3D-E224-431B-B3C1-290ECA64C268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5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5B8443-079E-4C02-BF61-FE779D4D54DC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6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5B8443-079E-4C02-BF61-FE779D4D54DC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7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fld id="{725B8443-079E-4C02-BF61-FE779D4D54DC}" type="slidenum">
              <a:rPr lang="ko-KR" altLang="en-US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pPr/>
              <a:t>8</a:t>
            </a:fld>
            <a:endParaRPr lang="ko-KR" altLang="en-US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E687CC-FCFE-AA12-BC58-52152AE7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66B5-B7D2-4683-9ED2-A9D1C33B8DF6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A4972-77C1-FEB3-D3DF-D99AD612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45469A-7023-FB01-80C8-7638A81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DC4F-B16F-4BCE-AE66-5AA62CA7196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12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383362-DDF4-86C8-F0F7-940BBC1C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753C-1C2D-4437-8606-B7EE848B5A3E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4378BE-1A5F-D327-68CE-C1A06B87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6B8CA0-4671-F0D0-9A60-90A6496D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2D25-EF93-4AD9-9FF1-71CCFDB6972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55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8F03A3-9F23-530B-341F-C27A3FC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AFFC-0C7C-4803-982C-A4E475E24970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DD4A78-7473-47F4-42D7-8094726A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7649B9-CF15-1E58-069D-E72F1001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C463-1FD6-4196-9D6C-6304D70751F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6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E5627-71EC-6DF0-D5E9-E8757D572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3BFFA-D586-94C4-262D-C6F9567C1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93553-C791-7F39-C97E-C06B4D9ED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12FA1-DA01-4A28-9832-E0F8DEB24D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761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84CDD9-EB7E-DFEE-AA3C-C2E38431B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D05C0-321C-ADEC-EA59-95DFD1B56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EC665A-D9F4-4F23-434E-95AA99228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FB033-8126-4518-828F-3A5EC2C382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62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BF7E3-E1F9-F2DA-EADA-D429F3E61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C6335-C962-19A0-9B68-CE969DB1E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6569A-A0A4-A7CB-CAD9-7B35BC434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43EDB-0E24-4D77-B917-8F7387A234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245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5E211-6491-D03B-503D-2D6D106AD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28E4E-8DE9-3973-CA11-3B593B953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B372E-3C4A-9C35-9F27-538682254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78484-5BEB-49DA-BC87-2E7746C1E2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291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ECB439-96EB-765B-E8F7-69B4A1990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0053C8-DD7B-E052-DD9C-1E381F244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CB9F72-EB98-0A16-0FFE-906B094A2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7563E-646F-4B7D-AC19-953637A40C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254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DBE265-D2D7-2025-796B-F99F74F9B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A83844-DBD6-04B9-08E7-EBADDCBDB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F0E40A-229B-E068-0E55-4001A905E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AB86-D361-430A-A663-197E42F203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257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18FA49-975F-DA43-1567-158EA8D2C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67EA5D-A86E-76A1-038E-4BC3F2AD8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5FA618-82D7-C5B6-1477-85EA13827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CC0AC-4654-4E3D-AAE5-4A27E96115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17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B8A69-C622-586A-7374-441EF4DD6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0C431-99D2-3B1C-3529-078626D70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F37A0-FC2E-F4DD-5C69-5406D213E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0741A-23F0-48E7-B7EC-3C39DABF6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132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776E5E-AAED-1D15-9655-5FADAC7C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FE15-0171-4E6F-AC09-586B7F3B4BCD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7B758E-B8A4-0DF2-D324-A92CEA10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D85E0-8549-8CF3-81D2-55BA6585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C32DC-DF2A-4F57-B79E-4E52F4F1E84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745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C5278-43E1-1D45-E93E-A803F2158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5768B-DCF1-6FF3-41DC-72CF77145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891E2-5F9D-56EF-6AF0-04E26C486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AD9A5-7A62-46A1-AA1C-47F3B14B16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6496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D642A-B282-B3C9-8F29-2015648B8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016D3-F108-F72C-67D7-516F198FE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E2B278-D8CD-E30E-BB14-EFF1190C3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20614-CB41-4C38-839A-ABB0BB2527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245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F642A-4E34-5E78-1E49-B11BD4B75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89420A-D755-9AF9-B856-27D4E5B1F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899BC8-F34F-47D6-CA41-8709B51EF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34F93-105D-4922-9401-02CFBE2C6F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6686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9153F-36A8-F69F-1ED3-4CD49EB4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5FF3-E571-4079-933B-705A3720F20F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9988B-4B9B-360B-B91D-0902DCFE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4B7E8-A91A-289B-71A6-1E1E2019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2121-48BF-42D7-A096-B3499C1864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3898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6C73-5A0A-5D71-1C43-E41F2E5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B876-830D-42B8-BDFE-C582DF5BD092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19D5-619F-F6F6-353C-2E7B338B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1C4D-42EE-5DBE-B5C3-7C5A679F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CB67A-1992-493C-80AD-2E84B1D058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477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1D9DD-D9DC-E788-4CB5-D10C3647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C7BB-C1FE-40BB-8925-870D8C873064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E417-2D75-9C26-F947-E4384F35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103A4-29BC-BC29-F358-531B4B71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3E82D-6957-4AE3-A465-237B11EAE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451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1683B-86AD-110A-74C9-31A82F4D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64BC-4E32-433C-A7C1-588EB3A44623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BC94F8-C9AE-21F3-A1DF-C7636953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B32232-032C-544B-FDF5-0C344EC0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50FB-1197-43D5-9FB6-9856BAA924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511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B4618D-D375-E9A9-08DB-07E1BF43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342E-6610-49E1-BA31-B6897C7C3D25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578B31-1F01-8610-C238-062EC81D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1ABD8D-0721-5985-B055-88396604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51A1F-A5F7-4C4B-9303-6CA607D753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2928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514DDE-F829-CA12-AADF-13738D6C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0BAF-3BA3-42E2-8BF8-D2735F68E9ED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3A74FD-AA10-7831-7867-E9F1D746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4E43-17DF-A131-9D72-707D68ED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2E6C-2BE8-4EAB-8F37-F8A61D63D9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534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9FAB56-3186-4077-135C-1A44AED7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FA9F-5062-4BA5-954F-AE7FE60418ED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024927-14D9-D7CC-1630-8FFF943C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DA5CEA-D071-954A-18B7-F287F583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F0C37-EE7C-4C4A-89E0-D2B32EF73F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6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F1C86B-16E1-5C2B-B640-DFECCB50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8D44-66AA-476D-B832-FC22502F9F58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12992D-9923-28DB-FEF9-9B38CF1A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2F12A0-47C0-B8EB-0D62-A843E398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C45DB-98E6-4640-9FF2-E14C91665B9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1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6D9812-78FB-2645-6CCB-078914AF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AE5E-E156-4A1E-94FF-E38CC7353F6C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D2C6C7-0E61-0ABD-22D3-EF9A0FF7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52BF60-0608-BCBE-E9CE-FE2CE908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BBB7-5867-438B-9D28-F313394BCF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7655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35E87F-6DAF-9628-12B6-993C90C2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29D6-D132-4F9C-9A74-7A26C78527D7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67BDD7-516B-75F1-CF37-0239AC54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823B2-1F97-E72C-5DB8-AAD32C31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B83AF-F81C-45BF-9459-CDAA5C80F8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5231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25DC-FC64-A5CE-AA45-756F897B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57E7-9FFE-457F-B493-4271BD01207A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530B-136D-96F3-CAE0-6B22AEFE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8338-7D88-10F6-F7DD-204E8B9D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DD44F-F79E-40B6-9FE1-D72F6DB5EE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312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98AE2-2B6E-25A3-3121-E0975418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C4F2-E5C4-48B3-8BFE-7637AFD04876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F9AAB-241C-D6E6-4DF9-89B3BC10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2F83-4CF4-32A1-6323-8E57928C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B3E3-B33F-4E97-9F37-E5FF7B6F2B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6281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340AA-35B8-4A3A-AD54-5F82AA41CD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61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71553-8C87-4F3C-80D8-7CF411285A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7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FBDE4-43AB-49AD-A67D-B1B5AD3575B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49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33AB8-1832-44BB-A6C3-6E296DE39F4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97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1E185-2359-4702-8AE9-396D49FCB0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0D71D-8DA1-437D-846E-A1106B30E4D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3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82DFD15-3A56-0089-5837-5E21C7D2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2225-0CE1-4493-9CC6-438424AD3E97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F506B0D-8365-969F-1BF3-793C861E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0CBE959-7B10-E38C-C267-B6E3FAF4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47B2-5553-4B90-B360-107CFA760A9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275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9FAFA-EAC8-474F-8037-1D52FBB9C54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18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6A438-0281-4730-AEEF-DA3B1B20198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8441D-5389-4040-BE50-080A8D14F57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88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A4FAF-15A8-474C-BB53-6097465C229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9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E7137-2B2F-4861-916B-470762EE1BF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19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AA89BB-72D1-881B-9815-F9BD9954B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D99FE-23C1-F6CF-EBD3-BB386F2D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AE602-CF77-9F64-2874-E7BC2C04B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95C6F-D9FB-47C0-9371-45431519B0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5017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F9B46-C674-3088-4265-B596712E2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7AF3F5-9786-5376-7953-50B0674BB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0FD68-82BB-018B-A391-F69E011D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73079-491A-4760-B8C5-AE3602F0AA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1876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31C68A-00E3-4D25-2077-B4C7663C9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486CD-AADF-8887-45FC-98853C26A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E6CAE0-2725-BA61-EDF1-2C1492F25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19A2F-2D04-46F4-B881-0D28E4CE17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6652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775BA-6383-AEC2-D674-E7FDE075A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881C2-C33C-83E9-13E1-9974044FF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E5D83-B4E9-BBC9-7A58-23F59CF27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0F1B7-6260-4B0A-868B-DFA0815ED7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090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47DD5E-3FC0-EF74-0A97-671B9B825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6358F3-CD8C-5899-3491-B07A9F95D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AB5330-597B-E340-0E5E-52A8B96C3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88C0D-7E4C-4FD1-8C3B-CE8502CDD5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886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9E538015-BE37-BD37-EF7B-6EDD0296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A40-6B64-4478-BF03-82BB925FA4B5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1613BD6B-AD1B-339C-EEC0-88118DD1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6A30C6DE-5583-9ACE-F657-0F46039C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8E33-02A3-4954-AADA-AB5FC322FFC9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406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6565CF-C2ED-2627-C070-E50218CB5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90C446-DE55-956A-34D1-47F515491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B39AA-1AC2-E6D1-B54F-7BB83EE19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3CC6A-432D-4CDA-8F4C-0D06690EF3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463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FD22AA-B456-B1E6-36D7-16345D507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FB2D4B-D869-6BE0-ADC1-1B9BC755E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360480-B2C9-88D4-00BC-C59B44F99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D3911-313F-4A5E-9E28-C51941DB72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603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5C031-AAC2-C1A9-D518-F7368F041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2E28E-F73E-4A10-2CCA-ED17C0996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ED055-AF59-ED34-BCBA-1D3CA014C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5D2CA-A244-4E72-9B45-BD7823345D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8589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A2633-C71D-C4F6-7587-F5652E542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CA8B3-2FA0-EF89-940D-9B79ACFC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8C12F-853B-D0EE-2FCD-ED6F21AE1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6ABC3-C661-4B68-BEF4-6B3D058F05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6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68369-38A5-3832-3761-29371BE54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08616D-C288-5029-2622-5EF01E4FA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EE0D6-A723-5041-E419-17D12C1D9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062C1-32E4-486B-90AC-D61E56AA93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0732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7A875-38CC-D06C-C7F6-BBDBCB555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1E406B-B104-E941-4131-C3575F507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3BE1D-B510-F41E-5A6F-0CECF47CF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64406-D1A1-4466-9173-16DA4D92AD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25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7E5F7CE8-2456-5FB8-3A0D-A885D15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F68E-6D01-4A75-83FA-1B38A7460DD9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AF73CFF-E199-9ED6-831A-729599E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3B08AA48-37FE-97F4-1495-EF3074CD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1AE9E-449E-40AD-BCE9-540D849886B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1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AA75DE55-1F14-BB9C-21E0-D7BE4EA5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CB4B-BFE3-46EA-AC85-A8B0DCD6D530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01EC178A-E13E-C469-8B0C-65930893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C7DA01F7-3531-7104-96B1-A59C4217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E391-8267-48FC-AC96-2CD27C6D9CE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9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6536E2DA-6473-4354-D80E-EACB6FCF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6762-CF11-424C-B0D6-3DF2FCF5D417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7EBB2416-238E-6CA9-73B5-34FB7D07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016157D2-897E-DD6C-F255-4585506D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445E3-F4AB-4444-BB33-AC2A455BC32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10EBD51-BAAC-3D06-7290-4A8E000A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2C89-D442-41CD-9E0C-816AFBA3A151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BD58A9B3-F572-57F2-8DBD-642C1460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A8A1100-60CC-DD98-4D48-B9E2B6D9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86C1C-CB76-40F7-A78E-5EA5C8B704B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0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>
            <a:extLst>
              <a:ext uri="{FF2B5EF4-FFF2-40B4-BE49-F238E27FC236}">
                <a16:creationId xmlns:a16="http://schemas.microsoft.com/office/drawing/2014/main" id="{70836B53-2491-8E76-7ECE-199B24BDB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>
            <a:extLst>
              <a:ext uri="{FF2B5EF4-FFF2-40B4-BE49-F238E27FC236}">
                <a16:creationId xmlns:a16="http://schemas.microsoft.com/office/drawing/2014/main" id="{03741017-491F-69D3-2BBA-1904AE5C4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A4FF9E-03FA-9857-A156-CC5795AC7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FD5165A-A749-464D-B2E8-4A646A0F66E3}" type="datetimeFigureOut">
              <a:rPr lang="ko-KR" altLang="en-US"/>
              <a:pPr>
                <a:defRPr/>
              </a:pPr>
              <a:t>2026-06-11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7201D2-B0C5-8C91-2E97-FCF3578FC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0CBA76-97B1-BC79-5DB6-9F89EF504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84AB0C6-7A92-4AEF-A15E-F4E5123CA18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42900" algn="ctr" rtl="0" fontAlgn="base" latinLnBrk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685800" algn="ctr" rtl="0" fontAlgn="base" latinLnBrk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028700" algn="ctr" rtl="0" fontAlgn="base" latinLnBrk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371600" algn="ctr" rtl="0" fontAlgn="base" latinLnBrk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7384FC-0F94-9438-E1C0-0306C0C6D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216BF0-158F-17F1-A622-3FCBBE1F3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CDE2FC-9EAA-07EF-684B-3874FB802D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4E580D-EBB2-3FC2-3013-A7F12273DC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8BF274-FFFC-DC54-AAE6-5241CA5B55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497FBF1-BA71-4152-8791-108548953E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60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A4215F5-323F-FD5C-AEDD-0DFCE73A0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A8388ED-ADA7-FE7C-FC31-4021E0AA6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96D8-3E45-8B59-698E-00BFB32A5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0A6FE10-2B75-4F43-AFA8-9B29A782AA77}" type="datetimeFigureOut">
              <a:rPr lang="en-US"/>
              <a:pPr>
                <a:defRPr/>
              </a:pPr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CF64-0E03-8233-D26A-AE774747E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A45F-9B97-E10C-0FBF-CD531BAE2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B11ACF-7BB7-46E5-B32A-529029BA805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9F51223-AF82-F8D7-6FB7-AA10FAE53F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4770438"/>
            <a:ext cx="5588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8" tIns="45719" rIns="91438" bIns="45719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FFA54AE-C24E-4BDF-89BF-BE53F760D25C}" type="slidenum">
              <a:rPr lang="en-US" altLang="ko-KR" sz="1500" b="1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/>
              <a:t>‹#›</a:t>
            </a:fld>
            <a:r>
              <a:rPr lang="en-US" altLang="ko-KR" sz="1500" b="1">
                <a:solidFill>
                  <a:schemeClr val="bg1"/>
                </a:solidFill>
                <a:latin typeface="Times New Roman" panose="02020603050405020304" pitchFamily="18" charset="0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6966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맑은 고딕" panose="020B0503020000020004" pitchFamily="50" charset="-127"/>
        </a:defRPr>
      </a:lvl5pPr>
      <a:lvl6pPr marL="342892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783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675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566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69863" indent="-169863" algn="l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7051201-1B7E-483D-BDE5-F81899D548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429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6858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0287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371600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57175" indent="-25717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FDB150-56AE-17EA-28C6-289277A2F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375F03-8FAF-D089-5EC7-227F68575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A0BEB8-3067-BC12-E536-0E5D673603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B295C-CBC3-9747-1596-3FBFECBFF3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EB2F6A-79C1-DE58-1EF8-4F34EF81A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E88C134-7F08-4729-B072-EB80B51B24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00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"/>
            <a:ext cx="8229600" cy="535781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잠시 세상에 내가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1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절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/ 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눈물 골짜기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347614"/>
            <a:ext cx="7668344" cy="3795889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잠시 세상에 내가 살면서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항상 찬송 부르다가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날이 저물어 오라 하시면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영광 주에 나아가리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7874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C6FFEB3-9977-061A-4899-7FE5A8A3AFD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F41EC8-0FA3-6DE9-5DC9-AF245E78A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AEDFA2-E9C7-FDF6-9FB0-05202A0F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A52391-65C5-748B-756A-1AEA11F9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99113A-BF5A-FE2A-DF1B-19D8DFFA0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고통은 모두 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D016C0F-3609-C884-6E9F-3208C83C12A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4287A1-F6D3-0076-2EF2-7351BD02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2D08D6-76CA-FC2B-E603-2C2F586C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22007C-BC7E-F3AD-1A2C-FDC61B4D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A6A177-8FEF-4946-630B-07C6D756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우리의 주님과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5BE26EF-845E-06E3-25D4-D180818CEA2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7CE18D-60BC-9CA9-62DC-FB323F7CF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448013-E41A-5312-377F-7983BAF8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384B63-CCE4-A421-553C-5AA37F8E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ADB4BF-34C6-E4EE-8B92-4FE047DF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A801847-2FE8-0460-7214-5597F489BA5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2D5AE4-D331-2B42-F8EA-92D1D403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56EF34-F48F-EE41-CF2B-FFF24D79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CD0E90-A233-2BBC-FB56-F58AB3DA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C81C59F-BA71-9BA8-5820-FD5521143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5FD206C-0F70-452A-F02B-D267CA95AA9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678FD3-7BAB-73EF-D614-7F945A30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28AAE3-B261-11EE-21A3-D06684051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F0C4D5-50E9-F095-9122-AABBF088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2D71751-9FEF-8E22-AF7C-5790ADD1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세상의 근심은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57F24EA-260A-B759-F361-3B45E8C7A0E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EE4E28-CD48-7957-6D90-23D85C17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407323-B00F-A430-1F2B-EA27740AD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1DCD36-942E-7952-A8AF-B8B04241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D46ED9-92DB-0669-2D26-3B51341F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우리의 주님과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B37ECD4-85E0-F4C5-5EE7-ABCE9F50A9D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557A4B-D416-2957-79EB-020E0847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B8512A-95FE-F84D-CD81-91CD2FAE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E0CE71-E1D0-4B4D-67EA-E2951FA4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E431A42-7616-9BF2-F9DD-D03F6B8D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4C71AA7-1A6A-7E1A-146B-8CBFA8A704D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B3E167-966D-88A6-CFAC-A159CA69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96C888-44E5-3B63-EB02-123DE803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2C4401-C459-9FC5-8A09-238AC503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855C1E-0E32-C2C6-0AF2-23034662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0099B78-0BE4-4445-EEE6-9C5F03381DE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46178C-485E-5E23-F4CD-FCDCC724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D588C2-A0D7-109C-A3A1-BB424DF2A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E22A65-FA5A-09CC-FD49-212DFAC0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C1FB456-5A0F-BAF8-ACFD-7E3354E0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인간의 욕심은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2658F2F-7480-209A-6268-16918D8BD0A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55D5BF-3720-D240-FA88-E6BDB957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D20058-C3F2-8761-AB2A-8A12A221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E23165-0EED-B101-D965-DCA6208D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2B6F85-1FFA-FFC3-5F0E-7A7A51699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우리의 주님과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43958"/>
            <a:ext cx="8229600" cy="535781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눈물 골짜기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203599"/>
            <a:ext cx="7668344" cy="3096344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열린 천국 문 내가 들어 가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세상 짐을 내려 놓고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빛난 면류관 받아 쓰고서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주와 함께 다스리리</a:t>
            </a:r>
          </a:p>
        </p:txBody>
      </p:sp>
    </p:spTree>
    <p:extLst>
      <p:ext uri="{BB962C8B-B14F-4D97-AF65-F5344CB8AC3E}">
        <p14:creationId xmlns:p14="http://schemas.microsoft.com/office/powerpoint/2010/main" val="27088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B6BE27F-78D7-79BB-4591-DC89F855356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9"/>
          <a:stretch>
            <a:fillRect/>
          </a:stretch>
        </p:blipFill>
        <p:spPr bwMode="auto">
          <a:xfrm>
            <a:off x="0" y="843558"/>
            <a:ext cx="9144000" cy="398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54FFB3-B61A-3B0E-A588-87463C98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3DCFD5-C820-BEF3-4F5C-5E59ACFCD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97E338-5636-54EB-8EEE-FE70C8D7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5E0B9A-6988-DA75-975A-5B5C1349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내 영혼에 햇빛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13E74A-31EF-C0F7-0EB4-94BF685E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8"/>
            <a:ext cx="6215063" cy="2682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내 영혼에 햇빛 비치니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1/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내 영혼에 봄날 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0DC734-68D0-B0ED-CED7-7877F9669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875" y="1635646"/>
            <a:ext cx="9001125" cy="3187179"/>
          </a:xfrm>
        </p:spPr>
        <p:txBody>
          <a:bodyPr vert="horz"/>
          <a:lstStyle/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내 영혼에 햇빛 비치니 주 영광 찬란해 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이 세상 어떤 빛보다 이 빛 더 빛나네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주의 영광 빛난 광채 내게 비춰 주시옵소서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그 밝은 얼굴 뵈올 때 나의 영혼 기쁘다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D6AF06-03A1-9652-04E5-4710EB66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8"/>
            <a:ext cx="9144000" cy="51300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30A6E2-8262-07B9-04DE-512AB573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8"/>
            <a:ext cx="6215063" cy="2682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내 영혼에 햇빛 비치니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2/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내 영혼에 희락 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29B15A-9478-43C0-5ACD-9D8B05673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875" y="1635646"/>
            <a:ext cx="9001125" cy="3187179"/>
          </a:xfrm>
        </p:spPr>
        <p:txBody>
          <a:bodyPr vert="horz"/>
          <a:lstStyle/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내 영혼에 봄날 되어서 주 함께 하실 때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그 평화 내게 깃들고 주은혜 꽃피네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주의 영광 빛난 광채 내게 비춰 주시옵소서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그 밝은 얼굴 뵈올 때 나의 영혼 기쁘다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0B9C3F-5566-6481-8F4F-71290BB0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8"/>
            <a:ext cx="9144000" cy="51332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947673-6B4A-0EAF-688A-312EF939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8"/>
            <a:ext cx="6215063" cy="2682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ko-KR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나 무엇과도</a:t>
            </a:r>
            <a:endParaRPr lang="en-US" altLang="ko-K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4D01AF-8D32-A083-7FEE-2D0985AFD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875" y="1635646"/>
            <a:ext cx="9001125" cy="3187179"/>
          </a:xfrm>
        </p:spPr>
        <p:txBody>
          <a:bodyPr vert="horz"/>
          <a:lstStyle/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내 영혼에 희락이 있고 큰 소망 넘치네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주 예수 복을 주시고 또 내려 주시네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endParaRPr lang="ko-KR" alt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주의 영광 빛난 광채 내게 비춰 주시옵소서</a:t>
            </a: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그 밝은 얼굴 뵈올 때 나의 영혼 기쁘다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9D67D2-2BB8-34BD-E26E-BD0E31C8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"/>
            <a:ext cx="9144000" cy="51180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6C68E33-3698-3167-ACFD-7F267751D10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4B3EFD5-AA51-379F-7397-E27B76B54A4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77D8A20-BC1A-50B1-D484-E15066169B8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BF839C2-E6BB-9CBB-5C09-C706EFD145A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>
            <a:fillRect/>
          </a:stretch>
        </p:blipFill>
        <p:spPr bwMode="auto">
          <a:xfrm>
            <a:off x="0" y="699542"/>
            <a:ext cx="9144000" cy="4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322129E-F095-FB83-D203-9CC91F96EDA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1A67614-9C22-7588-A9D7-BEA0C025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은혜 아니면 </a:t>
            </a:r>
            <a:r>
              <a:rPr lang="en-US" altLang="ko-KR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-D</a:t>
            </a:r>
            <a:endParaRPr lang="ko-KR" altLang="en-US" sz="32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Asia물레방아L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15186"/>
          <a:stretch>
            <a:fillRect/>
          </a:stretch>
        </p:blipFill>
        <p:spPr bwMode="auto">
          <a:xfrm>
            <a:off x="0" y="843559"/>
            <a:ext cx="9144000" cy="30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88923" y="4587974"/>
            <a:ext cx="1720656" cy="484746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marL="0" marR="0" lvl="0" indent="0" algn="ctr" defTabSz="68574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세상 평안과</a:t>
            </a:r>
            <a:endParaRPr kumimoji="0" lang="en-US" altLang="ko-KR" sz="27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"/>
            <a:ext cx="8229600" cy="535781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잠시 세상에 내가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2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절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/ 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나의 가는 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275606"/>
            <a:ext cx="7524328" cy="3867897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눈물 골짜기 더듬으면서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나의 갈 길 다 간 후에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주의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품안에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내가 안기어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영원토록 살리로다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7576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16296"/>
          <a:stretch>
            <a:fillRect/>
          </a:stretch>
        </p:blipFill>
        <p:spPr bwMode="auto">
          <a:xfrm>
            <a:off x="0" y="627534"/>
            <a:ext cx="914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028384" y="4587974"/>
            <a:ext cx="1441733" cy="484746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marL="0" marR="0" lvl="0" indent="0" algn="ctr" defTabSz="68574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크신 계획</a:t>
            </a:r>
            <a:endParaRPr kumimoji="0" lang="en-US" altLang="ko-KR" sz="27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99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5555"/>
          <a:stretch>
            <a:fillRect/>
          </a:stretch>
        </p:blipFill>
        <p:spPr bwMode="auto">
          <a:xfrm>
            <a:off x="9520" y="915566"/>
            <a:ext cx="9144000" cy="30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028384" y="4587974"/>
            <a:ext cx="1441733" cy="484746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marL="0" marR="0" lvl="0" indent="0" algn="ctr" defTabSz="68574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주께 묶인</a:t>
            </a:r>
            <a:endParaRPr kumimoji="0" lang="en-US" altLang="ko-KR" sz="27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68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6" b="15926"/>
          <a:stretch>
            <a:fillRect/>
          </a:stretch>
        </p:blipFill>
        <p:spPr bwMode="auto">
          <a:xfrm>
            <a:off x="2292" y="768431"/>
            <a:ext cx="9144000" cy="30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88923" y="4587974"/>
            <a:ext cx="1720656" cy="484746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marL="0" marR="0" lvl="0" indent="0" algn="ctr" defTabSz="68574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은혜 아니면</a:t>
            </a:r>
            <a:endParaRPr kumimoji="0" lang="en-US" altLang="ko-KR" sz="27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49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4815"/>
          <a:stretch>
            <a:fillRect/>
          </a:stretch>
        </p:blipFill>
        <p:spPr bwMode="auto">
          <a:xfrm>
            <a:off x="-4956" y="850798"/>
            <a:ext cx="9144000" cy="30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88924" y="4587974"/>
            <a:ext cx="1720656" cy="484746"/>
          </a:xfrm>
          <a:prstGeom prst="rect">
            <a:avLst/>
          </a:prstGeom>
          <a:noFill/>
        </p:spPr>
        <p:txBody>
          <a:bodyPr wrap="none" lIns="68576" tIns="34289" rIns="68576" bIns="34289">
            <a:spAutoFit/>
          </a:bodyPr>
          <a:lstStyle/>
          <a:p>
            <a:pPr marL="0" marR="0" lvl="0" indent="0" algn="ctr" defTabSz="68574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i="0" u="none" strike="noStrike" kern="1200" cap="none" spc="0" normalizeH="0" baseline="0" noProof="0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참된 평안과</a:t>
            </a:r>
            <a:endParaRPr kumimoji="0" lang="en-US" altLang="ko-KR" sz="2700" b="1" i="0" u="none" strike="noStrike" kern="1200" cap="none" spc="0" normalizeH="0" baseline="0" noProof="0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05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15926"/>
          <a:stretch>
            <a:fillRect/>
          </a:stretch>
        </p:blipFill>
        <p:spPr bwMode="auto">
          <a:xfrm>
            <a:off x="0" y="618396"/>
            <a:ext cx="914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08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43000"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B51EE-78FD-846E-3459-B7E50A935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5254B-78E8-3561-3D56-01CF0369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8288"/>
            <a:ext cx="6215063" cy="2682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ko-KR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기도</a:t>
            </a:r>
            <a:endParaRPr lang="en-US" altLang="ko-K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9008D5-642B-7A10-9C41-6D3FA24C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162" y="51470"/>
            <a:ext cx="8986838" cy="5092030"/>
          </a:xfrm>
        </p:spPr>
        <p:txBody>
          <a:bodyPr vert="horz"/>
          <a:lstStyle/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크신 계획 다 볼 수도 없고 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작은 고난에 지쳐도 주께 묶인 나의 모든 삶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버티고 견디게 하시네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은혜 아니면 살아갈 수가 없네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나의 모든 것 다 주께 맡기니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참된 평안과 위로 내게 주신 주 예수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  <a:p>
            <a:pPr marL="171446" indent="-171446">
              <a:buFontTx/>
              <a:buNone/>
              <a:defRPr/>
            </a:pPr>
            <a:r>
              <a:rPr lang="ko-KR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학교안심 알림장 TTF B" panose="02000703000000000000" pitchFamily="2" charset="-127"/>
                <a:ea typeface="학교안심 알림장 TTF B" panose="02000703000000000000" pitchFamily="2" charset="-127"/>
              </a:rPr>
              <a:t>오직 예수 뿐이네</a:t>
            </a:r>
            <a:endParaRPr lang="en-US" altLang="ko-K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학교안심 알림장 TTF B" panose="02000703000000000000" pitchFamily="2" charset="-127"/>
              <a:ea typeface="학교안심 알림장 TTF B" panose="020007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54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43958"/>
            <a:ext cx="8229600" cy="535781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나의 가는 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203599"/>
            <a:ext cx="7884368" cy="3096344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열린 천국 문 내가 들어 가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세상 짐을 내려 놓고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빛난 면류관 받아 쓰고서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주와 함께 다스리리</a:t>
            </a:r>
          </a:p>
        </p:txBody>
      </p:sp>
    </p:spTree>
    <p:extLst>
      <p:ext uri="{BB962C8B-B14F-4D97-AF65-F5344CB8AC3E}">
        <p14:creationId xmlns:p14="http://schemas.microsoft.com/office/powerpoint/2010/main" val="52686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"/>
            <a:ext cx="8229600" cy="535781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잠시 세상에 내가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3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절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/ 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한숨 가시고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491630"/>
            <a:ext cx="7812360" cy="3651873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나의 가는 길 멀고 험하며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산은 높고 골은 깊어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곤한 나의 몸 쉴 곳 없어도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복된 날이 밝아 오리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59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43958"/>
            <a:ext cx="8229600" cy="535781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한 숨 가시고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203599"/>
            <a:ext cx="8028384" cy="3096344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열린 천국 문 내가 들어 가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세상 짐을 내려 놓고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빛난 면류관 받아 쓰고서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주와 함께 다스리리</a:t>
            </a:r>
          </a:p>
        </p:txBody>
      </p:sp>
    </p:spTree>
    <p:extLst>
      <p:ext uri="{BB962C8B-B14F-4D97-AF65-F5344CB8AC3E}">
        <p14:creationId xmlns:p14="http://schemas.microsoft.com/office/powerpoint/2010/main" val="98153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"/>
            <a:ext cx="8229600" cy="535781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잠시 세상에 내가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4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절 </a:t>
            </a:r>
            <a:r>
              <a:rPr lang="en-US" altLang="ko-K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/ </a:t>
            </a:r>
            <a:r>
              <a:rPr lang="ko-KR" altLang="en-US" sz="2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푯댈르</a:t>
            </a:r>
            <a:r>
              <a:rPr lang="ko-KR" alt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 향하여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275606"/>
            <a:ext cx="7956376" cy="3867897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한숨 가시고 죽음 없는 날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사모하며 기다리니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내가 그리던 주를 뵈올 때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나의 기쁨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4122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443958"/>
            <a:ext cx="8229600" cy="535781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203599"/>
            <a:ext cx="7956376" cy="3096344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열린 천국 문 내가 들어 가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세상 짐을 내려 놓고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빛난 면류관 받아 쓰고서 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>
              <a:buFontTx/>
              <a:buNone/>
              <a:defRPr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주와 함께 다스리리</a:t>
            </a:r>
          </a:p>
        </p:txBody>
      </p:sp>
    </p:spTree>
    <p:extLst>
      <p:ext uri="{BB962C8B-B14F-4D97-AF65-F5344CB8AC3E}">
        <p14:creationId xmlns:p14="http://schemas.microsoft.com/office/powerpoint/2010/main" val="175888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71586AE-7CF6-6298-F2BF-41DAB488704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/>
          <a:stretch>
            <a:fillRect/>
          </a:stretch>
        </p:blipFill>
        <p:spPr bwMode="auto">
          <a:xfrm>
            <a:off x="0" y="771550"/>
            <a:ext cx="9144000" cy="40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5A76BC-4EFC-C597-46FA-87650B4D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슬픔도 없네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A32925-A5BC-BB62-B13B-B54C412CF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기쁨만 있네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3FEABC-72CE-45ED-1565-5E4F1335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저 하늘에는 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- 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t>즐거움 있네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2BABC3-D5CC-AD8E-E53B-4FBCDEFA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290219"/>
            <a:ext cx="7975600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defRPr/>
            </a:pPr>
            <a:r>
              <a:rPr lang="ko-KR" alt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Asia물레방아L" pitchFamily="18" charset="-127"/>
              </a:rPr>
              <a:t>저 하늘에는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620</Words>
  <Application>Microsoft Office PowerPoint</Application>
  <PresentationFormat>화면 슬라이드 쇼(16:9)</PresentationFormat>
  <Paragraphs>128</Paragraphs>
  <Slides>35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35</vt:i4>
      </vt:variant>
    </vt:vector>
  </HeadingPairs>
  <TitlesOfParts>
    <vt:vector size="49" baseType="lpstr">
      <vt:lpstr>굴림</vt:lpstr>
      <vt:lpstr>맑은 고딕</vt:lpstr>
      <vt:lpstr>학교안심 알림장 TTF B</vt:lpstr>
      <vt:lpstr>휴먼모음T</vt:lpstr>
      <vt:lpstr>휴먼아미체</vt:lpstr>
      <vt:lpstr>Arial</vt:lpstr>
      <vt:lpstr>Calibri</vt:lpstr>
      <vt:lpstr>Calibri Light</vt:lpstr>
      <vt:lpstr>Times New Roman</vt:lpstr>
      <vt:lpstr>Office 테마</vt:lpstr>
      <vt:lpstr>기본 디자인</vt:lpstr>
      <vt:lpstr>3_기본 디자인</vt:lpstr>
      <vt:lpstr>4_기본 디자인</vt:lpstr>
      <vt:lpstr>1_기본 디자인</vt:lpstr>
      <vt:lpstr>잠시 세상에 내가 1절 / 눈물 골짜기</vt:lpstr>
      <vt:lpstr>눈물 골짜기</vt:lpstr>
      <vt:lpstr>잠시 세상에 내가 2절 / 나의 가는 길</vt:lpstr>
      <vt:lpstr>나의 가는 길</vt:lpstr>
      <vt:lpstr>잠시 세상에 내가 3절/ 한숨 가시고</vt:lpstr>
      <vt:lpstr>한 숨 가시고</vt:lpstr>
      <vt:lpstr>잠시 세상에 내가 4절 / 푯댈르 향하여</vt:lpstr>
      <vt:lpstr>저 하늘에는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내 영혼에 햇빛 비치니 1/내 영혼에 봄날 </vt:lpstr>
      <vt:lpstr>내 영혼에 햇빛 비치니 2/내 영혼에 희락 </vt:lpstr>
      <vt:lpstr>나 무엇과도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기도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영호 장</cp:lastModifiedBy>
  <cp:revision>38</cp:revision>
  <dcterms:created xsi:type="dcterms:W3CDTF">2014-07-22T01:22:16Z</dcterms:created>
  <dcterms:modified xsi:type="dcterms:W3CDTF">2026-06-11T14:21:02Z</dcterms:modified>
</cp:coreProperties>
</file>