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7"/>
  </p:notes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 autoAdjust="0"/>
    <p:restoredTop sz="94674"/>
  </p:normalViewPr>
  <p:slideViewPr>
    <p:cSldViewPr>
      <p:cViewPr varScale="1">
        <p:scale>
          <a:sx n="106" d="100"/>
          <a:sy n="106" d="100"/>
        </p:scale>
        <p:origin x="33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영호 장" userId="6360f5d9dd92176b" providerId="LiveId" clId="{31A69B68-3D0C-4854-86E9-EA4E4243FCB9}"/>
    <pc:docChg chg="undo custSel addSld delSld modSld delMainMaster">
      <pc:chgData name="영호 장" userId="6360f5d9dd92176b" providerId="LiveId" clId="{31A69B68-3D0C-4854-86E9-EA4E4243FCB9}" dt="2026-06-11T14:19:45.511" v="208" actId="14100"/>
      <pc:docMkLst>
        <pc:docMk/>
      </pc:docMkLst>
      <pc:sldChg chg="addSp delSp modSp add del mod">
        <pc:chgData name="영호 장" userId="6360f5d9dd92176b" providerId="LiveId" clId="{31A69B68-3D0C-4854-86E9-EA4E4243FCB9}" dt="2026-06-11T14:18:40.299" v="185"/>
        <pc:sldMkLst>
          <pc:docMk/>
          <pc:sldMk cId="0" sldId="256"/>
        </pc:sldMkLst>
        <pc:picChg chg="add mod">
          <ac:chgData name="영호 장" userId="6360f5d9dd92176b" providerId="LiveId" clId="{31A69B68-3D0C-4854-86E9-EA4E4243FCB9}" dt="2026-06-11T14:18:40.299" v="185"/>
          <ac:picMkLst>
            <pc:docMk/>
            <pc:sldMk cId="0" sldId="256"/>
            <ac:picMk id="3" creationId="{E5698EB2-1214-2518-97F1-B0BB3B789E57}"/>
          </ac:picMkLst>
        </pc:picChg>
        <pc:picChg chg="del">
          <ac:chgData name="영호 장" userId="6360f5d9dd92176b" providerId="LiveId" clId="{31A69B68-3D0C-4854-86E9-EA4E4243FCB9}" dt="2026-06-11T14:18:20.535" v="178" actId="478"/>
          <ac:picMkLst>
            <pc:docMk/>
            <pc:sldMk cId="0" sldId="256"/>
            <ac:picMk id="4" creationId="{3BC96628-74BB-6BAE-59D0-28F82B0ECAF0}"/>
          </ac:picMkLst>
        </pc:picChg>
      </pc:sldChg>
      <pc:sldChg chg="addSp delSp modSp add mod">
        <pc:chgData name="영호 장" userId="6360f5d9dd92176b" providerId="LiveId" clId="{31A69B68-3D0C-4854-86E9-EA4E4243FCB9}" dt="2026-06-11T14:19:20.456" v="200" actId="1076"/>
        <pc:sldMkLst>
          <pc:docMk/>
          <pc:sldMk cId="0" sldId="257"/>
        </pc:sldMkLst>
        <pc:picChg chg="add mod modCrop">
          <ac:chgData name="영호 장" userId="6360f5d9dd92176b" providerId="LiveId" clId="{31A69B68-3D0C-4854-86E9-EA4E4243FCB9}" dt="2026-06-11T14:19:20.456" v="200" actId="1076"/>
          <ac:picMkLst>
            <pc:docMk/>
            <pc:sldMk cId="0" sldId="257"/>
            <ac:picMk id="3" creationId="{E3AEA95A-CE4D-374E-E94D-5F48EE0BE264}"/>
          </ac:picMkLst>
        </pc:picChg>
        <pc:picChg chg="del">
          <ac:chgData name="영호 장" userId="6360f5d9dd92176b" providerId="LiveId" clId="{31A69B68-3D0C-4854-86E9-EA4E4243FCB9}" dt="2026-06-11T14:18:21.946" v="179" actId="478"/>
          <ac:picMkLst>
            <pc:docMk/>
            <pc:sldMk cId="0" sldId="257"/>
            <ac:picMk id="4" creationId="{3BE2F9A4-21CD-1BBB-6B68-B080551CAD45}"/>
          </ac:picMkLst>
        </pc:picChg>
      </pc:sldChg>
      <pc:sldChg chg="addSp delSp modSp add mod">
        <pc:chgData name="영호 장" userId="6360f5d9dd92176b" providerId="LiveId" clId="{31A69B68-3D0C-4854-86E9-EA4E4243FCB9}" dt="2026-06-11T14:18:45.186" v="189"/>
        <pc:sldMkLst>
          <pc:docMk/>
          <pc:sldMk cId="0" sldId="258"/>
        </pc:sldMkLst>
        <pc:picChg chg="add mod">
          <ac:chgData name="영호 장" userId="6360f5d9dd92176b" providerId="LiveId" clId="{31A69B68-3D0C-4854-86E9-EA4E4243FCB9}" dt="2026-06-11T14:18:45.186" v="189"/>
          <ac:picMkLst>
            <pc:docMk/>
            <pc:sldMk cId="0" sldId="258"/>
            <ac:picMk id="3" creationId="{77F42740-C8EE-8DE2-D4BA-770DFDFA030F}"/>
          </ac:picMkLst>
        </pc:picChg>
        <pc:picChg chg="del">
          <ac:chgData name="영호 장" userId="6360f5d9dd92176b" providerId="LiveId" clId="{31A69B68-3D0C-4854-86E9-EA4E4243FCB9}" dt="2026-06-11T14:18:23.198" v="180" actId="478"/>
          <ac:picMkLst>
            <pc:docMk/>
            <pc:sldMk cId="0" sldId="258"/>
            <ac:picMk id="6" creationId="{BEC4BE41-76FE-CB1A-7F58-2D3A57352523}"/>
          </ac:picMkLst>
        </pc:picChg>
      </pc:sldChg>
      <pc:sldChg chg="addSp delSp modSp add mod">
        <pc:chgData name="영호 장" userId="6360f5d9dd92176b" providerId="LiveId" clId="{31A69B68-3D0C-4854-86E9-EA4E4243FCB9}" dt="2026-06-11T14:19:04.845" v="195" actId="14100"/>
        <pc:sldMkLst>
          <pc:docMk/>
          <pc:sldMk cId="0" sldId="259"/>
        </pc:sldMkLst>
        <pc:picChg chg="add mod">
          <ac:chgData name="영호 장" userId="6360f5d9dd92176b" providerId="LiveId" clId="{31A69B68-3D0C-4854-86E9-EA4E4243FCB9}" dt="2026-06-11T14:19:04.845" v="195" actId="14100"/>
          <ac:picMkLst>
            <pc:docMk/>
            <pc:sldMk cId="0" sldId="259"/>
            <ac:picMk id="3" creationId="{3E8EDD7F-0ADF-5D11-1890-71B5271A63EE}"/>
          </ac:picMkLst>
        </pc:picChg>
        <pc:picChg chg="del">
          <ac:chgData name="영호 장" userId="6360f5d9dd92176b" providerId="LiveId" clId="{31A69B68-3D0C-4854-86E9-EA4E4243FCB9}" dt="2026-06-11T14:18:19.220" v="177" actId="478"/>
          <ac:picMkLst>
            <pc:docMk/>
            <pc:sldMk cId="0" sldId="259"/>
            <ac:picMk id="4" creationId="{9F06EB3F-28A4-1C84-EC0C-CFDE32FCE63D}"/>
          </ac:picMkLst>
        </pc:picChg>
      </pc:sldChg>
      <pc:sldChg chg="addSp delSp modSp add mod">
        <pc:chgData name="영호 장" userId="6360f5d9dd92176b" providerId="LiveId" clId="{31A69B68-3D0C-4854-86E9-EA4E4243FCB9}" dt="2026-06-11T14:19:45.511" v="208" actId="14100"/>
        <pc:sldMkLst>
          <pc:docMk/>
          <pc:sldMk cId="0" sldId="260"/>
        </pc:sldMkLst>
        <pc:picChg chg="add mod modCrop">
          <ac:chgData name="영호 장" userId="6360f5d9dd92176b" providerId="LiveId" clId="{31A69B68-3D0C-4854-86E9-EA4E4243FCB9}" dt="2026-06-11T14:19:45.511" v="208" actId="14100"/>
          <ac:picMkLst>
            <pc:docMk/>
            <pc:sldMk cId="0" sldId="260"/>
            <ac:picMk id="3" creationId="{DE2ABF0E-8895-DACB-18FC-8B9E68DE2CA0}"/>
          </ac:picMkLst>
        </pc:picChg>
        <pc:picChg chg="del">
          <ac:chgData name="영호 장" userId="6360f5d9dd92176b" providerId="LiveId" clId="{31A69B68-3D0C-4854-86E9-EA4E4243FCB9}" dt="2026-06-11T14:18:25.193" v="181" actId="478"/>
          <ac:picMkLst>
            <pc:docMk/>
            <pc:sldMk cId="0" sldId="260"/>
            <ac:picMk id="4" creationId="{2DB71ADE-7ED7-4811-4BAE-18A839BE57D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291B7-5460-4838-A6B1-A1883C631307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9EB7D-712C-418F-8E0D-5EF940AEC2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55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A6638-D8F6-4E1A-8232-98DA486862F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FAC9B-6524-4AF9-8903-ABB9F0494AE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1F958-4D97-4B2D-BE82-53ABF7B8FA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309E4-BBC5-405B-9486-8A4D6187748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D1D47-7326-473A-AAB2-0A9A90AE46B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81C53-DDE8-4CD2-94BF-7C3F4DE3FC4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8A060-386B-4EA9-9AFB-10F33C1584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BBE00-5AA0-45FE-A23C-5509B7E5640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3CA9E-4584-4C73-BE15-287BC63BD0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FFAEE-B967-4289-838E-FF734D14BD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C42B-3DA4-4660-B2A3-760EC04C39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9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9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900"/>
            </a:lvl1pPr>
          </a:lstStyle>
          <a:p>
            <a:pPr>
              <a:defRPr/>
            </a:pPr>
            <a:fld id="{5BF78685-AC9E-4F7B-94B5-E47537D4A5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5pPr>
      <a:lvl6pPr marL="609585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6pPr>
      <a:lvl7pPr marL="1219170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7pPr>
      <a:lvl8pPr marL="1828754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8pPr>
      <a:lvl9pPr marL="2438339" algn="ctr" rtl="0" fontAlgn="base" latinLnBrk="1">
        <a:spcBef>
          <a:spcPct val="0"/>
        </a:spcBef>
        <a:spcAft>
          <a:spcPct val="0"/>
        </a:spcAft>
        <a:defRPr kumimoji="1" sz="59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57189" indent="-45718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3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700">
          <a:solidFill>
            <a:schemeClr val="tx1"/>
          </a:solidFill>
          <a:latin typeface="+mn-lt"/>
          <a:ea typeface="+mn-ea"/>
        </a:defRPr>
      </a:lvl2pPr>
      <a:lvl3pPr marL="1523962" indent="-3047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</a:defRPr>
      </a:lvl3pPr>
      <a:lvl4pPr marL="2133547" indent="-3047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743131" indent="-3047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E8EDD7F-0ADF-5D11-1890-71B5271A6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7" y="71096"/>
            <a:ext cx="5832647" cy="6786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5698EB2-1214-2518-97F1-B0BB3B789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88" y="0"/>
            <a:ext cx="771302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3AEA95A-CE4D-374E-E94D-5F48EE0BE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30050"/>
          <a:stretch>
            <a:fillRect/>
          </a:stretch>
        </p:blipFill>
        <p:spPr>
          <a:xfrm>
            <a:off x="2715070" y="166328"/>
            <a:ext cx="6761859" cy="6525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7F42740-C8EE-8DE2-D4BA-770DFDFA0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49" y="0"/>
            <a:ext cx="720390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E2ABF0E-8895-DACB-18FC-8B9E68DE2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10102"/>
          <a:stretch>
            <a:fillRect/>
          </a:stretch>
        </p:blipFill>
        <p:spPr>
          <a:xfrm>
            <a:off x="3071664" y="23298"/>
            <a:ext cx="5449999" cy="67180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1744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굴림</vt:lpstr>
      <vt:lpstr>맑은 고딕</vt:lpstr>
      <vt:lpstr>2_기본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한국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최봉수</dc:creator>
  <cp:lastModifiedBy>영호 장</cp:lastModifiedBy>
  <cp:revision>78</cp:revision>
  <dcterms:created xsi:type="dcterms:W3CDTF">2008-11-25T17:26:46Z</dcterms:created>
  <dcterms:modified xsi:type="dcterms:W3CDTF">2026-06-11T14:19:55Z</dcterms:modified>
</cp:coreProperties>
</file>