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sldIdLst>
    <p:sldId id="256" r:id="rId2"/>
    <p:sldId id="265" r:id="rId3"/>
    <p:sldId id="257" r:id="rId4"/>
    <p:sldId id="260" r:id="rId5"/>
    <p:sldId id="262" r:id="rId6"/>
    <p:sldId id="263" r:id="rId7"/>
    <p:sldId id="264" r:id="rId8"/>
  </p:sldIdLst>
  <p:sldSz cx="12192000" cy="6858000"/>
  <p:notesSz cx="6858000" cy="9144000"/>
  <p:embeddedFontLst>
    <p:embeddedFont>
      <p:font typeface="맑은 고딕" panose="020B0503020000020004" pitchFamily="50" charset="-127"/>
      <p:regular r:id="rId10"/>
      <p:bold r:id="rId1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 autoAdjust="0"/>
    <p:restoredTop sz="95059" autoAdjust="0"/>
  </p:normalViewPr>
  <p:slideViewPr>
    <p:cSldViewPr snapToGrid="0">
      <p:cViewPr varScale="1">
        <p:scale>
          <a:sx n="99" d="100"/>
          <a:sy n="99" d="100"/>
        </p:scale>
        <p:origin x="90" y="124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BF275010-0E75-43D3-AAB6-F7F76A0B6BB9}" type="datetime1">
              <a:rPr lang="ko-KR" altLang="en-US"/>
              <a:pPr lvl="0">
                <a:defRPr/>
              </a:pPr>
              <a:t>2026-06-20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B70E5D0B-A473-4C59-BF2D-3ECB2E09D8CE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70E5D0B-A473-4C59-BF2D-3ECB2E09D8CE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70E5D0B-A473-4C59-BF2D-3ECB2E09D8CE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83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70E5D0B-A473-4C59-BF2D-3ECB2E09D8CE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83D378-EE4B-4A37-9240-FF7DE6961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CE904A1-A3F0-427C-98FA-AB9C78A39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590126-C06F-46F9-A122-6E6CF146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CDBF9B-EA38-4174-B032-FD6FB2D1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6F4B1A-F884-48DD-9D3B-73638006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24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33F5A6-4499-4A41-ABC3-2E72BD52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05F30D-BBCE-49A5-9197-FD1513307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AC4123-C215-41DF-8691-537F84F8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CCB640-A9AB-4F60-B949-7C6D2712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A0C331-E7F4-42F2-BD1A-DF3F1391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77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9337E93-4676-46C1-A5A2-1547B9F36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64B06C-7896-4B59-BD6D-09E0CF719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64A325-7FA9-44FC-B263-2C2165E0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208F84-1980-4D1C-BAB4-116AAD43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F42A71-82F5-4C9A-AA9E-CB5F5312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41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0622E0-EA6C-42D7-A0CD-70610403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F8CD30-2ED9-4CD6-B490-667061101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389205-CB19-45EB-93EE-234F73D5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11167B-965E-4FE2-B658-3290530D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39C470-B8BD-461A-9510-C5D49B06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45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478F40-0505-4DD2-9313-1559919D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349B53-256B-4AD8-9320-4CC83F53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9138C0-421E-4C88-B2A7-88B4BDA9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9D94CD-B52A-422F-8945-AFEF68F5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EBB396F-D1FC-41B1-92A8-481F892F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59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0DCD70-924C-4336-8BAD-21032312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59E5FF-B990-4A92-B58B-709466F7D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572527C-F24E-4BA2-A067-3CE089AED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27E74E-0EBE-4F47-921E-3FEF1412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6635F3A-C350-438B-910E-37A1C7BD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79EF8C-DF68-4599-9B17-97292C99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41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4040F6-952E-4FB8-8CFC-DAFBA064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25D048-3682-42CF-A7A7-B202876C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38A0879-26D1-4D1C-8A45-D7A18AE06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0E1B46D-FDC2-478E-80A3-564746C5E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D2D8E23-4A97-4FBA-A809-1E786AFF1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880AA72-943B-438A-8C53-F41F7433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320431B-4E98-466A-AEE0-84909AA7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810BAA2-D7A1-4BB9-864E-9F555D36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08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AF6670-6337-45B2-8781-EE271489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4D83F67-008C-4684-931D-4087FA73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2C91EC5-114D-4E6F-9AEC-C0D8DE30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54B42D0-D9F1-4154-9A76-01E5C498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93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509E1E4-5D5C-4A1A-9F57-9BA34FCB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D2C606C-3DEA-43DA-AB77-EDEA379F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EEC711-E2B0-4906-BEFA-F486B47D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39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8C1424-EAE5-443B-8C81-8498A4EF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DE8AD1-BD26-42BD-B719-117C2CFD4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8E3823-FF07-4E60-9CA6-90002322B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EBAE954-ACE2-4AC1-AB17-7659BC87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7DEC2D-45AF-445A-B98E-5DD91591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3CC9D66-4A11-40B4-9449-02A61B1A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91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911FCF-14F3-40F6-8E16-348CDA11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B17337A-0D4D-4268-87B1-801B2D44C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993AE0-44DE-4624-BC69-6EA3DD9CA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878208B-BAA2-4751-9BF5-4304F4C6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16780CA-39CA-4A62-B30F-2A40CAAB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EF440EA-DB44-4345-B820-9ABA150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80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2C10F8A-96EC-4601-8C8C-C741D589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F6A897-F127-4AF4-BCDC-7ED49ADCB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B4D5F7-73AE-4C04-90BA-3C5BF6404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3DC47-EE7B-4FC6-9909-83A0CEE15222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852E06-C8BC-4A45-BBF5-98AE0923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C01C36-1CF8-43DF-987B-1F419C67D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0A470-3D5E-49F3-986B-D72ECA2B21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1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클립아트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t="1" b="54602"/>
          <a:stretch/>
        </p:blipFill>
        <p:spPr>
          <a:xfrm>
            <a:off x="5147749" y="2532753"/>
            <a:ext cx="5569257" cy="4325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453" y="315985"/>
            <a:ext cx="43275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9600" b="1" dirty="0">
                <a:solidFill>
                  <a:srgbClr val="6AA65B"/>
                </a:solidFill>
                <a:latin typeface="+mn-ea"/>
              </a:rPr>
              <a:t>세</a:t>
            </a:r>
            <a:r>
              <a:rPr lang="ko-KR" altLang="en-US" sz="9600" b="1" dirty="0">
                <a:latin typeface="+mn-ea"/>
              </a:rPr>
              <a:t>계를 </a:t>
            </a:r>
            <a:r>
              <a:rPr lang="ko-KR" altLang="en-US" sz="9600" b="1" dirty="0">
                <a:solidFill>
                  <a:srgbClr val="6AA65B"/>
                </a:solidFill>
                <a:latin typeface="+mn-ea"/>
              </a:rPr>
              <a:t>품</a:t>
            </a:r>
            <a:r>
              <a:rPr lang="ko-KR" altLang="en-US" sz="9600" b="1" dirty="0">
                <a:latin typeface="+mn-ea"/>
              </a:rPr>
              <a:t>는 </a:t>
            </a:r>
            <a:endParaRPr lang="en-US" altLang="ko-KR" sz="9600" b="1" dirty="0">
              <a:latin typeface="+mn-ea"/>
            </a:endParaRPr>
          </a:p>
          <a:p>
            <a:pPr lvl="0">
              <a:defRPr/>
            </a:pPr>
            <a:r>
              <a:rPr lang="ko-KR" altLang="en-US" sz="9600" b="1" dirty="0">
                <a:solidFill>
                  <a:srgbClr val="6AA65B"/>
                </a:solidFill>
                <a:latin typeface="+mn-ea"/>
              </a:rPr>
              <a:t>기</a:t>
            </a:r>
            <a:r>
              <a:rPr lang="ko-KR" altLang="en-US" sz="9600" b="1" dirty="0">
                <a:latin typeface="+mn-ea"/>
              </a:rPr>
              <a:t>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9020" y="315985"/>
            <a:ext cx="34391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2026/06/20</a:t>
            </a:r>
            <a:endParaRPr lang="en-US" altLang="ko-KR" sz="4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285" y="6012127"/>
            <a:ext cx="3795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WORLD LEADER SCHOOL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874CC91-94D7-F4F2-2DBC-2C3B04C7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9" b="20696"/>
          <a:stretch/>
        </p:blipFill>
        <p:spPr>
          <a:xfrm>
            <a:off x="7518763" y="2115053"/>
            <a:ext cx="4673237" cy="474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4416" y="388911"/>
            <a:ext cx="2328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세계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220" y="1450740"/>
            <a:ext cx="9836606" cy="214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 b="1" dirty="0"/>
              <a:t>물이 바다를 덮음 같이 </a:t>
            </a:r>
            <a:endParaRPr lang="en-US" altLang="ko-KR" sz="2300" b="1" dirty="0" smtClean="0"/>
          </a:p>
          <a:p>
            <a:pPr>
              <a:lnSpc>
                <a:spcPct val="150000"/>
              </a:lnSpc>
            </a:pPr>
            <a:r>
              <a:rPr lang="ko-KR" altLang="en-US" sz="2300" b="1" dirty="0" smtClean="0"/>
              <a:t>여호와의 </a:t>
            </a:r>
            <a:r>
              <a:rPr lang="ko-KR" altLang="en-US" sz="2300" b="1" dirty="0"/>
              <a:t>영광을 인정하는 것이 </a:t>
            </a:r>
            <a:endParaRPr lang="en-US" altLang="ko-KR" sz="2300" b="1" dirty="0" smtClean="0"/>
          </a:p>
          <a:p>
            <a:pPr>
              <a:lnSpc>
                <a:spcPct val="150000"/>
              </a:lnSpc>
            </a:pPr>
            <a:r>
              <a:rPr lang="ko-KR" altLang="en-US" sz="2300" b="1" dirty="0" smtClean="0"/>
              <a:t>세상에 </a:t>
            </a:r>
            <a:r>
              <a:rPr lang="ko-KR" altLang="en-US" sz="2300" b="1" dirty="0" err="1" smtClean="0"/>
              <a:t>가득함이니라</a:t>
            </a:r>
            <a:endParaRPr lang="en-US" altLang="ko-KR" sz="2300" b="1" dirty="0" smtClean="0"/>
          </a:p>
          <a:p>
            <a:pPr>
              <a:lnSpc>
                <a:spcPct val="150000"/>
              </a:lnSpc>
            </a:pPr>
            <a:r>
              <a:rPr lang="ko-KR" altLang="en-US" sz="2300" b="1" dirty="0" err="1" smtClean="0"/>
              <a:t>하박국</a:t>
            </a:r>
            <a:r>
              <a:rPr lang="ko-KR" altLang="en-US" sz="2300" b="1" dirty="0" smtClean="0"/>
              <a:t> </a:t>
            </a:r>
            <a:r>
              <a:rPr lang="en-US" altLang="ko-KR" sz="2300" b="1" dirty="0" smtClean="0"/>
              <a:t>2</a:t>
            </a:r>
            <a:r>
              <a:rPr lang="ko-KR" altLang="en-US" sz="2300" b="1" dirty="0" smtClean="0"/>
              <a:t>장 </a:t>
            </a:r>
            <a:r>
              <a:rPr lang="en-US" altLang="ko-KR" sz="2300" b="1" dirty="0" smtClean="0"/>
              <a:t>14</a:t>
            </a:r>
            <a:r>
              <a:rPr lang="ko-KR" altLang="en-US" sz="2300" b="1" dirty="0" smtClean="0"/>
              <a:t>절 말씀 아멘</a:t>
            </a:r>
            <a:endParaRPr lang="en-US" altLang="ko-KR" sz="2300" b="1" dirty="0" smtClean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6D64CA6-53BC-ACE7-0D69-BD91582B91A0}"/>
              </a:ext>
            </a:extLst>
          </p:cNvPr>
          <p:cNvSpPr/>
          <p:nvPr/>
        </p:nvSpPr>
        <p:spPr>
          <a:xfrm>
            <a:off x="7943850" y="2333625"/>
            <a:ext cx="6076950" cy="570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72025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4416" y="388911"/>
            <a:ext cx="2328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세계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837" y="388911"/>
            <a:ext cx="953325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b="1" dirty="0"/>
              <a:t>미국과 이란이 수개월간 이어진 무력 충돌을 종식하기 위한 평화 합의에 </a:t>
            </a:r>
            <a:r>
              <a:rPr lang="ko-KR" altLang="en-US" sz="2200" b="1" dirty="0" smtClean="0"/>
              <a:t>도달했습니다</a:t>
            </a:r>
            <a:r>
              <a:rPr lang="en-US" altLang="ko-KR" sz="2200" b="1" dirty="0" smtClean="0">
                <a:latin typeface="+mj-lt"/>
              </a:rPr>
              <a:t>. </a:t>
            </a:r>
            <a:r>
              <a:rPr lang="ko-KR" altLang="en-US" sz="2200" b="1" dirty="0" smtClean="0"/>
              <a:t>핵 </a:t>
            </a:r>
            <a:r>
              <a:rPr lang="ko-KR" altLang="en-US" sz="2200" b="1" dirty="0"/>
              <a:t>문제를 비롯한 남은 쟁점들을 향후 </a:t>
            </a:r>
            <a:r>
              <a:rPr lang="en-US" altLang="ko-KR" sz="2200" b="1" dirty="0"/>
              <a:t>60</a:t>
            </a:r>
            <a:r>
              <a:rPr lang="ko-KR" altLang="en-US" sz="2200" b="1" dirty="0"/>
              <a:t>일간의 협상 기간 동안 논의할 예정이며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국제사회는 </a:t>
            </a:r>
            <a:r>
              <a:rPr lang="ko-KR" altLang="en-US" sz="2200" b="1" dirty="0" smtClean="0"/>
              <a:t>중동 </a:t>
            </a:r>
            <a:r>
              <a:rPr lang="ko-KR" altLang="en-US" sz="2200" b="1" dirty="0"/>
              <a:t>지역의 긴장 완화와 세계 에너지 시장 안정에 중요한 전환점이 될 것으로 기대하고 </a:t>
            </a:r>
            <a:r>
              <a:rPr lang="ko-KR" altLang="en-US" sz="2200" b="1" dirty="0" smtClean="0"/>
              <a:t>있습니다</a:t>
            </a:r>
            <a:r>
              <a:rPr lang="en-US" altLang="ko-KR" sz="2200" b="1" dirty="0"/>
              <a:t>. </a:t>
            </a:r>
            <a:r>
              <a:rPr lang="ko-KR" altLang="en-US" sz="2200" b="1" dirty="0">
                <a:latin typeface="+mj-lt"/>
              </a:rPr>
              <a:t/>
            </a:r>
            <a:br>
              <a:rPr lang="ko-KR" altLang="en-US" sz="2200" b="1" dirty="0">
                <a:latin typeface="+mj-lt"/>
              </a:rPr>
            </a:br>
            <a:endParaRPr lang="en-US" altLang="ko-KR" sz="22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2200" b="1" dirty="0" smtClean="0"/>
              <a:t>주여</a:t>
            </a:r>
            <a:r>
              <a:rPr lang="en-US" altLang="ko-KR" sz="2200" b="1" dirty="0" smtClean="0"/>
              <a:t>~ </a:t>
            </a:r>
            <a:r>
              <a:rPr lang="ko-KR" altLang="en-US" sz="2200" b="1" dirty="0"/>
              <a:t>만물의 주인 되신 하나님이 미국과 이란 사이의 중재자가 되셔서 전쟁을 그치게 하셨음을 고백하며 감사를 드립니다</a:t>
            </a:r>
            <a:r>
              <a:rPr lang="en-US" altLang="ko-KR" sz="2200" b="1" dirty="0"/>
              <a:t>. </a:t>
            </a:r>
            <a:r>
              <a:rPr lang="ko-KR" altLang="en-US" sz="2200" b="1" dirty="0" smtClean="0"/>
              <a:t>그동안 </a:t>
            </a:r>
            <a:r>
              <a:rPr lang="ko-KR" altLang="en-US" sz="2200" b="1" dirty="0"/>
              <a:t>이란을 위해 기도했던 교회의 간구에 신실하게 </a:t>
            </a:r>
            <a:r>
              <a:rPr lang="ko-KR" altLang="en-US" sz="2200" b="1" dirty="0" err="1"/>
              <a:t>응답하사</a:t>
            </a:r>
            <a:r>
              <a:rPr lang="ko-KR" altLang="en-US" sz="2200" b="1" dirty="0"/>
              <a:t> 전쟁 </a:t>
            </a:r>
            <a:r>
              <a:rPr lang="ko-KR" altLang="en-US" sz="2200" b="1" dirty="0" smtClean="0"/>
              <a:t>종료를 </a:t>
            </a:r>
            <a:r>
              <a:rPr lang="ko-KR" altLang="en-US" sz="2200" b="1" dirty="0"/>
              <a:t>넘어 그 땅에 하나님 나라가 임하는 일을 계속하여 이루어 주소서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이슬람 독재정권의 폭정 아래 신음하는 주님의 교회가 지치지 않는 열심으로 나라의 온전한 부흥을 위해 복음을 전하며 기도하게 하옵소서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그리하여 물이 바다를 덮음 같이 이란과 모든 </a:t>
            </a:r>
            <a:r>
              <a:rPr lang="ko-KR" altLang="en-US" sz="2200" b="1" dirty="0" err="1"/>
              <a:t>열방이</a:t>
            </a:r>
            <a:r>
              <a:rPr lang="ko-KR" altLang="en-US" sz="2200" b="1" dirty="0"/>
              <a:t> 여호와의 영광을 인정하는 </a:t>
            </a:r>
            <a:r>
              <a:rPr lang="ko-KR" altLang="en-US" sz="2200" b="1" dirty="0" err="1"/>
              <a:t>선교완성을</a:t>
            </a:r>
            <a:r>
              <a:rPr lang="ko-KR" altLang="en-US" sz="2200" b="1" dirty="0"/>
              <a:t> 이루어 </a:t>
            </a:r>
            <a:r>
              <a:rPr lang="ko-KR" altLang="en-US" sz="2200" b="1" dirty="0" smtClean="0"/>
              <a:t>주세요</a:t>
            </a:r>
            <a:r>
              <a:rPr lang="en-US" altLang="ko-KR" sz="2200" b="1" dirty="0" smtClean="0"/>
              <a:t>.</a:t>
            </a:r>
            <a:r>
              <a:rPr lang="en-US" altLang="ko-KR" sz="2200" b="1" dirty="0" smtClean="0">
                <a:latin typeface="+mj-lt"/>
              </a:rPr>
              <a:t> </a:t>
            </a:r>
            <a:r>
              <a:rPr lang="ko-KR" altLang="en-US" sz="2200" b="1" dirty="0" smtClean="0">
                <a:latin typeface="+mj-lt"/>
              </a:rPr>
              <a:t>아멘</a:t>
            </a:r>
            <a:endParaRPr lang="en-US" altLang="ko-KR" sz="2200" b="1" dirty="0">
              <a:latin typeface="+mj-lt"/>
            </a:endParaRPr>
          </a:p>
          <a:p>
            <a:r>
              <a:rPr lang="ko-KR" altLang="en-US" sz="2400" dirty="0"/>
              <a:t/>
            </a:r>
            <a:br>
              <a:rPr lang="ko-KR" altLang="en-US" sz="2400" dirty="0"/>
            </a:br>
            <a:endParaRPr lang="en-US" altLang="ko-KR" sz="2200" b="1" dirty="0">
              <a:latin typeface="+mj-lt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6D64CA6-53BC-ACE7-0D69-BD91582B91A0}"/>
              </a:ext>
            </a:extLst>
          </p:cNvPr>
          <p:cNvSpPr/>
          <p:nvPr/>
        </p:nvSpPr>
        <p:spPr>
          <a:xfrm>
            <a:off x="7943850" y="2333625"/>
            <a:ext cx="6076950" cy="570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57241" y="2512569"/>
            <a:ext cx="231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rgbClr val="00B0F0"/>
                </a:solidFill>
              </a:rPr>
              <a:t> </a:t>
            </a:r>
            <a:r>
              <a:rPr lang="ko-KR" altLang="en-US" sz="3600" b="1" dirty="0" smtClean="0">
                <a:solidFill>
                  <a:srgbClr val="00B0F0"/>
                </a:solidFill>
              </a:rPr>
              <a:t>미국</a:t>
            </a:r>
            <a:endParaRPr lang="en-US" altLang="ko-KR" sz="3600" b="1" dirty="0" smtClean="0">
              <a:solidFill>
                <a:srgbClr val="00B0F0"/>
              </a:solidFill>
            </a:endParaRPr>
          </a:p>
          <a:p>
            <a:r>
              <a:rPr lang="ko-KR" altLang="en-US" sz="3600" b="1" dirty="0" smtClean="0">
                <a:solidFill>
                  <a:srgbClr val="00B0F0"/>
                </a:solidFill>
              </a:rPr>
              <a:t> 이란</a:t>
            </a:r>
            <a:endParaRPr lang="en-US" altLang="ko-KR" sz="3600" b="1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5966BD24-AB5D-29B5-18E1-6657D216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9" b="16982"/>
          <a:stretch/>
        </p:blipFill>
        <p:spPr>
          <a:xfrm>
            <a:off x="10544175" y="3940345"/>
            <a:ext cx="1639999" cy="289656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B677102-3C92-21AC-D469-C05CAA6733C5}"/>
              </a:ext>
            </a:extLst>
          </p:cNvPr>
          <p:cNvSpPr/>
          <p:nvPr/>
        </p:nvSpPr>
        <p:spPr>
          <a:xfrm>
            <a:off x="9553575" y="2190750"/>
            <a:ext cx="4029075" cy="559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6425-6755-4A2F-B0CB-F8E93F0D0BD0}"/>
              </a:ext>
            </a:extLst>
          </p:cNvPr>
          <p:cNvSpPr txBox="1"/>
          <p:nvPr/>
        </p:nvSpPr>
        <p:spPr>
          <a:xfrm>
            <a:off x="6745611" y="308525"/>
            <a:ext cx="51135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400" dirty="0">
                <a:solidFill>
                  <a:srgbClr val="0045A1"/>
                </a:solidFill>
                <a:latin typeface="+mn-ea"/>
              </a:rPr>
              <a:t>우리나라</a:t>
            </a: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 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4400" dirty="0">
                <a:solidFill>
                  <a:srgbClr val="FF0000"/>
                </a:solidFill>
                <a:latin typeface="+mn-ea"/>
              </a:rPr>
              <a:t>북한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  <a:endParaRPr lang="en-US" altLang="ko-KR" sz="4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r"/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  <a:endParaRPr lang="en-US" altLang="ko-KR" sz="4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r"/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F8EED-40F0-4E7E-3830-9184006EC5B6}"/>
              </a:ext>
            </a:extLst>
          </p:cNvPr>
          <p:cNvSpPr txBox="1"/>
          <p:nvPr/>
        </p:nvSpPr>
        <p:spPr>
          <a:xfrm>
            <a:off x="1032924" y="2190750"/>
            <a:ext cx="60106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네 길을 여호와께 맡기라 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그를 의지하면 그가 이루시고 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네 의를 빛 같이 나타내시며 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>
                <a:latin typeface="+mj-ea"/>
                <a:ea typeface="+mj-ea"/>
              </a:rPr>
              <a:t>네 공의를 정오의 빛 같이 </a:t>
            </a:r>
            <a:r>
              <a:rPr lang="ko-KR" altLang="en-US" sz="2400" b="1" dirty="0" err="1">
                <a:latin typeface="+mj-ea"/>
                <a:ea typeface="+mj-ea"/>
              </a:rPr>
              <a:t>하시리로다</a:t>
            </a:r>
            <a:endParaRPr lang="en-US" altLang="ko-KR" sz="2400" b="1" dirty="0">
              <a:latin typeface="+mj-ea"/>
              <a:ea typeface="+mj-ea"/>
            </a:endParaRP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marR="0" indent="0" algn="just" fontAlgn="base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시편 </a:t>
            </a:r>
            <a:r>
              <a:rPr lang="en-US" altLang="ko-KR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37: </a:t>
            </a:r>
            <a:r>
              <a:rPr lang="en-US" altLang="ko-KR" sz="2400" b="1" kern="0" spc="-300" dirty="0" smtClean="0">
                <a:solidFill>
                  <a:srgbClr val="000000"/>
                </a:solidFill>
                <a:latin typeface="+mj-ea"/>
                <a:ea typeface="+mj-ea"/>
              </a:rPr>
              <a:t>5-6 </a:t>
            </a:r>
            <a:r>
              <a:rPr lang="ko-KR" altLang="en-US" sz="2400" b="1" kern="0" spc="-300" dirty="0" smtClean="0">
                <a:solidFill>
                  <a:srgbClr val="000000"/>
                </a:solidFill>
                <a:latin typeface="+mj-ea"/>
                <a:ea typeface="+mj-ea"/>
              </a:rPr>
              <a:t>말씀 </a:t>
            </a:r>
            <a:r>
              <a:rPr lang="ko-KR" altLang="en-US" sz="2400" b="1" kern="0" spc="-300" dirty="0">
                <a:solidFill>
                  <a:srgbClr val="000000"/>
                </a:solidFill>
                <a:latin typeface="+mj-ea"/>
                <a:ea typeface="+mj-ea"/>
              </a:rPr>
              <a:t>아멘</a:t>
            </a:r>
          </a:p>
        </p:txBody>
      </p:sp>
    </p:spTree>
    <p:extLst>
      <p:ext uri="{BB962C8B-B14F-4D97-AF65-F5344CB8AC3E}">
        <p14:creationId xmlns:p14="http://schemas.microsoft.com/office/powerpoint/2010/main" val="387733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5610" y="308525"/>
            <a:ext cx="51135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0045A1"/>
                </a:solidFill>
                <a:latin typeface="+mn-ea"/>
              </a:rPr>
              <a:t>우리나라</a:t>
            </a: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 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4400" dirty="0">
                <a:solidFill>
                  <a:srgbClr val="FF0000"/>
                </a:solidFill>
                <a:latin typeface="+mn-ea"/>
              </a:rPr>
              <a:t>북한</a:t>
            </a:r>
            <a:r>
              <a:rPr lang="en-US" altLang="ko-KR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41004-6BE0-5B55-F7E0-E80A3F5FBB46}"/>
              </a:ext>
            </a:extLst>
          </p:cNvPr>
          <p:cNvSpPr txBox="1"/>
          <p:nvPr/>
        </p:nvSpPr>
        <p:spPr>
          <a:xfrm>
            <a:off x="399316" y="1194533"/>
            <a:ext cx="9958022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200" b="1" dirty="0"/>
              <a:t>북한이 핵무기와 핵물질 생산 능력을 지속적으로 확대하고 있는 것으로 나타나 국제사회의 우려가 커지고 </a:t>
            </a:r>
            <a:r>
              <a:rPr lang="ko-KR" altLang="en-US" sz="2200" b="1" dirty="0" smtClean="0"/>
              <a:t>있습니다</a:t>
            </a:r>
            <a:r>
              <a:rPr lang="en-US" altLang="ko-KR" sz="2200" b="1" dirty="0" smtClean="0"/>
              <a:t>. </a:t>
            </a:r>
            <a:r>
              <a:rPr lang="ko-KR" altLang="en-US" sz="2200" b="1" dirty="0"/>
              <a:t>영변의 </a:t>
            </a:r>
            <a:r>
              <a:rPr lang="en-US" altLang="ko-KR" sz="2200" b="1" dirty="0"/>
              <a:t>5</a:t>
            </a:r>
            <a:r>
              <a:rPr lang="ko-KR" altLang="en-US" sz="2200" b="1" dirty="0"/>
              <a:t>메가와트 원자로가 계속 가동 중인 것으로 보이며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방사화학실험실과 경수로에서도 핵 활동과 관련된 움직임이 </a:t>
            </a:r>
            <a:r>
              <a:rPr lang="ko-KR" altLang="en-US" sz="2200" b="1" dirty="0" smtClean="0"/>
              <a:t>관측됐습니다</a:t>
            </a:r>
            <a:r>
              <a:rPr lang="en-US" altLang="ko-KR" sz="2200" b="1" dirty="0" smtClean="0"/>
              <a:t>. </a:t>
            </a:r>
          </a:p>
          <a:p>
            <a:pPr>
              <a:lnSpc>
                <a:spcPct val="150000"/>
              </a:lnSpc>
            </a:pPr>
            <a:endParaRPr lang="en-US" altLang="ko-KR" sz="22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2200" b="1" dirty="0" smtClean="0"/>
              <a:t>주여</a:t>
            </a:r>
            <a:r>
              <a:rPr lang="en-US" altLang="ko-KR" sz="2200" b="1" dirty="0" smtClean="0"/>
              <a:t>~ </a:t>
            </a:r>
            <a:r>
              <a:rPr lang="ko-KR" altLang="en-US" sz="2200" b="1" dirty="0" smtClean="0"/>
              <a:t>최근 </a:t>
            </a:r>
            <a:r>
              <a:rPr lang="ko-KR" altLang="en-US" sz="2200" b="1" dirty="0"/>
              <a:t>북한이 핵무기 생산능력을 확대하고 있다는 소식 앞에 참담한 마음으로 주님께 아룁니다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극심한 가난으로 고통받는 북한 주민의 신음소리를 외면한 채 독재정권을 유지하기 위해서만 혈안이 된 북한 정권의 </a:t>
            </a:r>
            <a:r>
              <a:rPr lang="ko-KR" altLang="en-US" sz="2200" b="1" dirty="0" smtClean="0"/>
              <a:t>악함을 </a:t>
            </a:r>
            <a:r>
              <a:rPr lang="ko-KR" altLang="en-US" sz="2200" b="1" dirty="0"/>
              <a:t>책망해 </a:t>
            </a:r>
            <a:r>
              <a:rPr lang="ko-KR" altLang="en-US" sz="2200" b="1" dirty="0" smtClean="0"/>
              <a:t>주세요</a:t>
            </a:r>
            <a:r>
              <a:rPr lang="en-US" altLang="ko-KR" sz="2200" b="1" dirty="0" smtClean="0"/>
              <a:t>. </a:t>
            </a:r>
            <a:r>
              <a:rPr lang="ko-KR" altLang="en-US" sz="2200" b="1" dirty="0" smtClean="0"/>
              <a:t>지금도 </a:t>
            </a:r>
            <a:r>
              <a:rPr lang="ko-KR" altLang="en-US" sz="2200" b="1" dirty="0"/>
              <a:t>북한에서 숨죽여 주님을 예배하며 하나님만을 도움으로 삼는 주의 백성들의 간절한 부르짖음에 </a:t>
            </a:r>
            <a:r>
              <a:rPr lang="ko-KR" altLang="en-US" sz="2200" b="1" dirty="0" err="1"/>
              <a:t>응답하사</a:t>
            </a:r>
            <a:r>
              <a:rPr lang="ko-KR" altLang="en-US" sz="2200" b="1" dirty="0"/>
              <a:t> 북한에 참 자유와 평강이 </a:t>
            </a:r>
            <a:r>
              <a:rPr lang="ko-KR" altLang="en-US" sz="2200" b="1" dirty="0" smtClean="0"/>
              <a:t>임하게 해주세요</a:t>
            </a:r>
            <a:r>
              <a:rPr lang="en-US" altLang="ko-KR" sz="2200" b="1" dirty="0" smtClean="0"/>
              <a:t>. </a:t>
            </a:r>
            <a:r>
              <a:rPr lang="ko-KR" altLang="en-US" sz="2200" b="1" dirty="0" smtClean="0"/>
              <a:t>아멘</a:t>
            </a:r>
            <a:endParaRPr lang="ko-KR" altLang="en-US" sz="22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99503" y="2432183"/>
            <a:ext cx="1293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smtClean="0">
                <a:solidFill>
                  <a:srgbClr val="00B0F0"/>
                </a:solidFill>
              </a:rPr>
              <a:t>대한민국북한</a:t>
            </a:r>
            <a:endParaRPr lang="ko-KR" altLang="en-US" sz="3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487" y="253841"/>
            <a:ext cx="51135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월드리더스쿨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을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863" y="2356592"/>
            <a:ext cx="95987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indent="0" algn="just" fontAlgn="base">
              <a:spcBef>
                <a:spcPts val="0"/>
              </a:spcBef>
              <a:spcAft>
                <a:spcPts val="0"/>
              </a:spcAft>
              <a:defRPr sz="5400" kern="0" spc="0">
                <a:solidFill>
                  <a:srgbClr val="000000"/>
                </a:solidFill>
                <a:effectLst/>
                <a:latin typeface="티웨이_항공"/>
                <a:ea typeface="티웨이_항공"/>
              </a:defRPr>
            </a:lvl1pPr>
          </a:lstStyle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i="0" spc="0" dirty="0" smtClean="0">
                <a:solidFill>
                  <a:srgbClr val="000000"/>
                </a:solidFill>
                <a:effectLst/>
                <a:latin typeface="+mn-ea"/>
                <a:ea typeface="+mn-ea"/>
              </a:rPr>
              <a:t>나를 사랑하는 자들이 나의 사랑을 입으며 </a:t>
            </a:r>
            <a:endParaRPr lang="en-US" altLang="ko-KR" sz="2400" b="1" i="0" spc="0" dirty="0" smtClean="0">
              <a:solidFill>
                <a:srgbClr val="000000"/>
              </a:solidFill>
              <a:effectLst/>
              <a:latin typeface="+mn-ea"/>
              <a:ea typeface="+mn-ea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 smtClean="0">
                <a:latin typeface="+mn-ea"/>
                <a:ea typeface="+mn-ea"/>
              </a:rPr>
              <a:t>나를 간절히 찾는 자가 나를 만날 것이니라</a:t>
            </a:r>
            <a:endParaRPr lang="en-US" altLang="ko-KR" sz="2400" b="1" dirty="0" smtClean="0">
              <a:latin typeface="+mn-ea"/>
              <a:ea typeface="+mn-ea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 smtClean="0">
                <a:latin typeface="+mn-ea"/>
                <a:ea typeface="+mn-ea"/>
              </a:rPr>
              <a:t> </a:t>
            </a:r>
            <a:endParaRPr lang="en-US" altLang="ko-KR" sz="2400" b="1" dirty="0" smtClean="0">
              <a:latin typeface="+mn-ea"/>
              <a:ea typeface="+mn-ea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ko-KR" altLang="en-US" sz="2400" b="1" dirty="0" smtClean="0">
                <a:latin typeface="+mn-ea"/>
                <a:ea typeface="+mn-ea"/>
              </a:rPr>
              <a:t>잠언 </a:t>
            </a:r>
            <a:r>
              <a:rPr lang="en-US" altLang="ko-KR" sz="2400" b="1" dirty="0" smtClean="0">
                <a:latin typeface="+mn-ea"/>
                <a:ea typeface="+mn-ea"/>
              </a:rPr>
              <a:t>8</a:t>
            </a:r>
            <a:r>
              <a:rPr lang="ko-KR" altLang="en-US" sz="2400" b="1" dirty="0" smtClean="0">
                <a:latin typeface="+mn-ea"/>
                <a:ea typeface="+mn-ea"/>
              </a:rPr>
              <a:t>장 </a:t>
            </a:r>
            <a:r>
              <a:rPr lang="en-US" altLang="ko-KR" sz="2400" b="1" dirty="0" smtClean="0">
                <a:latin typeface="+mn-ea"/>
                <a:ea typeface="+mn-ea"/>
              </a:rPr>
              <a:t>17</a:t>
            </a:r>
            <a:r>
              <a:rPr lang="ko-KR" altLang="en-US" sz="2400" b="1" dirty="0" smtClean="0">
                <a:latin typeface="+mn-ea"/>
                <a:ea typeface="+mn-ea"/>
              </a:rPr>
              <a:t>절 말씀 아멘 </a:t>
            </a:r>
            <a:endParaRPr lang="en-US" altLang="ko-KR" sz="2400" b="1" dirty="0">
              <a:latin typeface="+mn-ea"/>
              <a:ea typeface="+mn-ea"/>
            </a:endParaRPr>
          </a:p>
        </p:txBody>
      </p:sp>
      <p:pic>
        <p:nvPicPr>
          <p:cNvPr id="3" name="그림 2" descr="사람, 실내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r="18930"/>
          <a:stretch/>
        </p:blipFill>
        <p:spPr>
          <a:xfrm>
            <a:off x="10911036" y="5000625"/>
            <a:ext cx="1280964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사람, 실내이(가) 표시된 사진  자동 생성된 설명">
            <a:extLst>
              <a:ext uri="{FF2B5EF4-FFF2-40B4-BE49-F238E27FC236}">
                <a16:creationId xmlns:a16="http://schemas.microsoft.com/office/drawing/2014/main" id="{617E388C-8D4D-6DD3-7ED0-D66A6A3DE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30"/>
          <a:stretch/>
        </p:blipFill>
        <p:spPr>
          <a:xfrm>
            <a:off x="10934700" y="5034938"/>
            <a:ext cx="1257300" cy="1823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5487" y="253841"/>
            <a:ext cx="51135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4400" dirty="0">
                <a:solidFill>
                  <a:srgbClr val="6AA65B"/>
                </a:solidFill>
                <a:latin typeface="+mn-ea"/>
              </a:rPr>
              <a:t>월드리더스쿨</a:t>
            </a: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을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위한</a:t>
            </a:r>
          </a:p>
          <a:p>
            <a:pPr algn="r">
              <a:defRPr/>
            </a:pPr>
            <a:r>
              <a:rPr lang="ko-KR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7218" y="1146715"/>
            <a:ext cx="9082500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R="0" indent="0" algn="just" fontAlgn="base">
              <a:spcBef>
                <a:spcPts val="0"/>
              </a:spcBef>
              <a:spcAft>
                <a:spcPts val="0"/>
              </a:spcAft>
              <a:defRPr sz="5400" kern="0" spc="0">
                <a:solidFill>
                  <a:srgbClr val="000000"/>
                </a:solidFill>
                <a:effectLst/>
                <a:latin typeface="티웨이_항공"/>
                <a:ea typeface="티웨이_항공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200" b="1" dirty="0">
                <a:latin typeface="+mj-lt"/>
                <a:ea typeface="+mn-ea"/>
              </a:rPr>
              <a:t>주여</a:t>
            </a:r>
            <a:r>
              <a:rPr lang="en-US" altLang="ko-KR" sz="2200" b="1" dirty="0" smtClean="0">
                <a:latin typeface="+mj-lt"/>
                <a:ea typeface="+mn-ea"/>
              </a:rPr>
              <a:t>~</a:t>
            </a:r>
            <a:r>
              <a:rPr lang="en-US" altLang="ko-KR" sz="2200" b="1" dirty="0">
                <a:latin typeface="+mj-lt"/>
                <a:ea typeface="+mn-ea"/>
              </a:rPr>
              <a:t> </a:t>
            </a:r>
            <a:endParaRPr lang="en-US" altLang="ko-KR" sz="2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 주 동안 월드리더스쿨 </a:t>
            </a:r>
            <a:r>
              <a:rPr lang="ko-KR" altLang="en-US" sz="2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꿈쟁이들과</a:t>
            </a:r>
            <a:r>
              <a:rPr lang="ko-KR" altLang="en-US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그 가정을 </a:t>
            </a:r>
            <a:r>
              <a:rPr lang="ko-KR" altLang="en-US" sz="2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지켜주셔서</a:t>
            </a:r>
            <a:r>
              <a:rPr lang="ko-KR" altLang="en-US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감사합니다</a:t>
            </a:r>
            <a:r>
              <a:rPr lang="en-US" altLang="ko-KR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2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꿈쟁이들이</a:t>
            </a:r>
            <a:r>
              <a:rPr lang="ko-KR" altLang="en-US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세상을 살아갈 때 사람을 귀하게 여기며 </a:t>
            </a:r>
            <a:r>
              <a:rPr lang="ko-KR" altLang="en-US" sz="2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살아가게 </a:t>
            </a:r>
            <a:r>
              <a:rPr lang="ko-KR" altLang="en-US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해주세요</a:t>
            </a:r>
            <a:r>
              <a:rPr lang="en-US" altLang="ko-KR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주변에 있는 사람들을 축복할 수 있는 바다 같은 마음 허락하시어 축복의 통로가 되길 기도합니다</a:t>
            </a:r>
            <a:r>
              <a:rPr lang="en-US" altLang="ko-KR" sz="2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200" b="1" dirty="0" err="1" smtClean="0">
                <a:latin typeface="+mn-lt"/>
                <a:ea typeface="+mn-ea"/>
              </a:rPr>
              <a:t>해외지도력</a:t>
            </a:r>
            <a:r>
              <a:rPr lang="ko-KR" altLang="en-US" sz="2200" b="1" dirty="0" smtClean="0">
                <a:latin typeface="+mn-lt"/>
                <a:ea typeface="+mn-ea"/>
              </a:rPr>
              <a:t> </a:t>
            </a:r>
            <a:r>
              <a:rPr lang="ko-KR" altLang="en-US" sz="2200" b="1" dirty="0" smtClean="0">
                <a:latin typeface="+mn-lt"/>
                <a:ea typeface="+mn-ea"/>
              </a:rPr>
              <a:t>훈련을 태국으로 선포하고 태국을 품게 하셔서 감사를 드립니다</a:t>
            </a:r>
            <a:r>
              <a:rPr lang="en-US" altLang="ko-KR" sz="2200" b="1" dirty="0" smtClean="0">
                <a:latin typeface="+mn-lt"/>
                <a:ea typeface="+mn-ea"/>
              </a:rPr>
              <a:t>. </a:t>
            </a:r>
            <a:r>
              <a:rPr lang="ko-KR" altLang="en-US" sz="2200" b="1" dirty="0" smtClean="0">
                <a:latin typeface="+mn-lt"/>
                <a:ea typeface="+mn-ea"/>
              </a:rPr>
              <a:t>오늘부터 </a:t>
            </a:r>
            <a:r>
              <a:rPr lang="ko-KR" altLang="en-US" sz="2200" b="1" dirty="0" err="1" smtClean="0">
                <a:latin typeface="+mn-lt"/>
                <a:ea typeface="+mn-ea"/>
              </a:rPr>
              <a:t>꿈쟁이들이</a:t>
            </a:r>
            <a:r>
              <a:rPr lang="ko-KR" altLang="en-US" sz="2200" b="1" dirty="0" smtClean="0">
                <a:latin typeface="+mn-lt"/>
                <a:ea typeface="+mn-ea"/>
              </a:rPr>
              <a:t> </a:t>
            </a:r>
            <a:r>
              <a:rPr lang="ko-KR" altLang="en-US" sz="2200" b="1" dirty="0" smtClean="0">
                <a:latin typeface="+mn-lt"/>
                <a:ea typeface="+mn-ea"/>
              </a:rPr>
              <a:t>공동학습에서 태국에 대해 발표합니다</a:t>
            </a:r>
            <a:r>
              <a:rPr lang="en-US" altLang="ko-KR" sz="2200" b="1" dirty="0" smtClean="0">
                <a:latin typeface="+mn-lt"/>
                <a:ea typeface="+mn-ea"/>
              </a:rPr>
              <a:t>. </a:t>
            </a:r>
            <a:r>
              <a:rPr lang="ko-KR" altLang="en-US" sz="2200" b="1" dirty="0" err="1" smtClean="0">
                <a:latin typeface="+mn-lt"/>
                <a:ea typeface="+mn-ea"/>
              </a:rPr>
              <a:t>꿈쟁이들이</a:t>
            </a:r>
            <a:r>
              <a:rPr lang="ko-KR" altLang="en-US" sz="2200" b="1" dirty="0" smtClean="0">
                <a:latin typeface="+mn-lt"/>
                <a:ea typeface="+mn-ea"/>
              </a:rPr>
              <a:t> 씩씩하게 준비한 것들을 발표하게 </a:t>
            </a:r>
            <a:r>
              <a:rPr lang="ko-KR" altLang="en-US" sz="2200" b="1" dirty="0" err="1" smtClean="0">
                <a:latin typeface="+mn-lt"/>
                <a:ea typeface="+mn-ea"/>
              </a:rPr>
              <a:t>해주심에</a:t>
            </a:r>
            <a:r>
              <a:rPr lang="ko-KR" altLang="en-US" sz="2200" b="1" dirty="0" smtClean="0">
                <a:latin typeface="+mn-lt"/>
                <a:ea typeface="+mn-ea"/>
              </a:rPr>
              <a:t> 미리 감사합니다</a:t>
            </a:r>
            <a:r>
              <a:rPr lang="en-US" altLang="ko-KR" sz="2200" b="1" dirty="0" smtClean="0">
                <a:latin typeface="+mn-lt"/>
                <a:ea typeface="+mn-ea"/>
              </a:rPr>
              <a:t>. </a:t>
            </a:r>
            <a:r>
              <a:rPr lang="ko-KR" altLang="en-US" sz="2200" b="1" dirty="0" smtClean="0">
                <a:latin typeface="+mn-lt"/>
                <a:ea typeface="+mn-ea"/>
              </a:rPr>
              <a:t>우리가</a:t>
            </a:r>
            <a:r>
              <a:rPr lang="en-US" altLang="ko-KR" sz="2200" b="1" dirty="0" smtClean="0">
                <a:latin typeface="+mn-lt"/>
                <a:ea typeface="+mn-ea"/>
              </a:rPr>
              <a:t> </a:t>
            </a:r>
            <a:r>
              <a:rPr lang="ko-KR" altLang="en-US" sz="2200" b="1" dirty="0" smtClean="0">
                <a:latin typeface="+mn-lt"/>
                <a:ea typeface="+mn-ea"/>
              </a:rPr>
              <a:t>태국을 배워갈수록 태국을 사랑하게 하시고 </a:t>
            </a:r>
            <a:r>
              <a:rPr lang="ko-KR" altLang="en-US" sz="2200" b="1" dirty="0" smtClean="0">
                <a:latin typeface="+mn-lt"/>
                <a:ea typeface="+mn-ea"/>
              </a:rPr>
              <a:t>그 </a:t>
            </a:r>
            <a:r>
              <a:rPr lang="ko-KR" altLang="en-US" sz="2200" b="1" dirty="0" smtClean="0">
                <a:latin typeface="+mn-lt"/>
                <a:ea typeface="+mn-ea"/>
              </a:rPr>
              <a:t>땅을 향한 하나님의 마음을 알아갈 때 우리에게 하나님과 같은 마음을 허락하여 </a:t>
            </a:r>
            <a:r>
              <a:rPr lang="ko-KR" altLang="en-US" sz="2200" b="1" dirty="0" smtClean="0">
                <a:latin typeface="+mn-lt"/>
                <a:ea typeface="+mn-ea"/>
              </a:rPr>
              <a:t>주세요</a:t>
            </a:r>
            <a:r>
              <a:rPr lang="en-US" altLang="ko-KR" sz="2200" b="1" dirty="0" smtClean="0">
                <a:latin typeface="+mn-lt"/>
                <a:ea typeface="+mn-ea"/>
              </a:rPr>
              <a:t>. </a:t>
            </a:r>
            <a:r>
              <a:rPr lang="ko-KR" altLang="en-US" sz="2200" b="1" dirty="0" smtClean="0">
                <a:latin typeface="+mn-lt"/>
                <a:ea typeface="+mn-ea"/>
              </a:rPr>
              <a:t>선하신 </a:t>
            </a:r>
            <a:r>
              <a:rPr lang="ko-KR" altLang="en-US" sz="2200" b="1" dirty="0" smtClean="0">
                <a:latin typeface="+mn-lt"/>
                <a:ea typeface="+mn-ea"/>
              </a:rPr>
              <a:t>우리 주 예수 이름으로 </a:t>
            </a:r>
            <a:r>
              <a:rPr lang="ko-KR" altLang="en-US" sz="2200" b="1" dirty="0" err="1" smtClean="0">
                <a:latin typeface="+mn-lt"/>
                <a:ea typeface="+mn-ea"/>
              </a:rPr>
              <a:t>기도드립니다</a:t>
            </a:r>
            <a:r>
              <a:rPr lang="en-US" altLang="ko-KR" sz="2200" b="1" dirty="0" smtClean="0">
                <a:latin typeface="+mn-lt"/>
                <a:ea typeface="+mn-ea"/>
              </a:rPr>
              <a:t>. </a:t>
            </a:r>
            <a:r>
              <a:rPr lang="ko-KR" altLang="en-US" sz="2200" b="1" dirty="0" smtClean="0">
                <a:latin typeface="+mn-lt"/>
                <a:ea typeface="+mn-ea"/>
              </a:rPr>
              <a:t>아멘 </a:t>
            </a:r>
            <a:endParaRPr lang="en-US" altLang="ko-KR" sz="2200" b="1" dirty="0" smtClean="0"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8488</TotalTime>
  <Words>403</Words>
  <Application>Microsoft Office PowerPoint</Application>
  <PresentationFormat>와이드스크린</PresentationFormat>
  <Paragraphs>51</Paragraphs>
  <Slides>7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0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문 준영</dc:creator>
  <cp:lastModifiedBy>hoony</cp:lastModifiedBy>
  <cp:revision>186</cp:revision>
  <dcterms:created xsi:type="dcterms:W3CDTF">2021-10-01T12:02:46Z</dcterms:created>
  <dcterms:modified xsi:type="dcterms:W3CDTF">2026-06-19T22:49:40Z</dcterms:modified>
  <cp:version>1000.0000.01</cp:version>
</cp:coreProperties>
</file>