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6" r:id="rId2"/>
    <p:sldId id="265" r:id="rId3"/>
    <p:sldId id="257" r:id="rId4"/>
    <p:sldId id="260" r:id="rId5"/>
    <p:sldId id="262" r:id="rId6"/>
    <p:sldId id="263" r:id="rId7"/>
    <p:sldId id="264" r:id="rId8"/>
    <p:sldId id="266" r:id="rId9"/>
  </p:sldIdLst>
  <p:sldSz cx="12192000" cy="6858000"/>
  <p:notesSz cx="6858000" cy="9144000"/>
  <p:embeddedFontLst>
    <p:embeddedFont>
      <p:font typeface="Mapo한아름" panose="02000500000000000000" pitchFamily="2" charset="-127"/>
      <p:regular r:id="rId11"/>
    </p:embeddedFont>
    <p:embeddedFont>
      <p:font typeface="맑은 고딕" panose="020B0503020000020004" pitchFamily="50" charset="-127"/>
      <p:regular r:id="rId12"/>
      <p:bold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5059" autoAdjust="0"/>
  </p:normalViewPr>
  <p:slideViewPr>
    <p:cSldViewPr snapToGrid="0">
      <p:cViewPr varScale="1">
        <p:scale>
          <a:sx n="82" d="100"/>
          <a:sy n="82" d="100"/>
        </p:scale>
        <p:origin x="730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BF275010-0E75-43D3-AAB6-F7F76A0B6BB9}" type="datetime1">
              <a:rPr lang="ko-KR" altLang="en-US"/>
              <a:pPr lvl="0">
                <a:defRPr/>
              </a:pPr>
              <a:t>2026-06-13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B70E5D0B-A473-4C59-BF2D-3ECB2E09D8CE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83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83D378-EE4B-4A37-9240-FF7DE6961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CE904A1-A3F0-427C-98FA-AB9C78A39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590126-C06F-46F9-A122-6E6CF146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CDBF9B-EA38-4174-B032-FD6FB2D1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6F4B1A-F884-48DD-9D3B-73638006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24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33F5A6-4499-4A41-ABC3-2E72BD52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05F30D-BBCE-49A5-9197-FD1513307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AC4123-C215-41DF-8691-537F84F8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CCB640-A9AB-4F60-B949-7C6D2712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A0C331-E7F4-42F2-BD1A-DF3F1391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77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9337E93-4676-46C1-A5A2-1547B9F36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64B06C-7896-4B59-BD6D-09E0CF719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64A325-7FA9-44FC-B263-2C2165E0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208F84-1980-4D1C-BAB4-116AAD43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F42A71-82F5-4C9A-AA9E-CB5F5312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41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0622E0-EA6C-42D7-A0CD-70610403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F8CD30-2ED9-4CD6-B490-667061101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389205-CB19-45EB-93EE-234F73D5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11167B-965E-4FE2-B658-3290530D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39C470-B8BD-461A-9510-C5D49B06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45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478F40-0505-4DD2-9313-1559919D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349B53-256B-4AD8-9320-4CC83F53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9138C0-421E-4C88-B2A7-88B4BDA9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9D94CD-B52A-422F-8945-AFEF68F5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EBB396F-D1FC-41B1-92A8-481F892F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9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0DCD70-924C-4336-8BAD-21032312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59E5FF-B990-4A92-B58B-709466F7D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572527C-F24E-4BA2-A067-3CE089AED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27E74E-0EBE-4F47-921E-3FEF1412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6635F3A-C350-438B-910E-37A1C7BD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79EF8C-DF68-4599-9B17-97292C99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41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4040F6-952E-4FB8-8CFC-DAFBA064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25D048-3682-42CF-A7A7-B202876C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38A0879-26D1-4D1C-8A45-D7A18AE0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0E1B46D-FDC2-478E-80A3-564746C5E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2D8E23-4A97-4FBA-A809-1E786AFF1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880AA72-943B-438A-8C53-F41F7433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320431B-4E98-466A-AEE0-84909AA7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810BAA2-D7A1-4BB9-864E-9F555D36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8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AF6670-6337-45B2-8781-EE271489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4D83F67-008C-4684-931D-4087FA73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2C91EC5-114D-4E6F-9AEC-C0D8DE30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54B42D0-D9F1-4154-9A76-01E5C498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93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509E1E4-5D5C-4A1A-9F57-9BA34FCB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D2C606C-3DEA-43DA-AB77-EDEA379F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EEC711-E2B0-4906-BEFA-F486B47D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39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8C1424-EAE5-443B-8C81-8498A4EF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DE8AD1-BD26-42BD-B719-117C2CFD4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8E3823-FF07-4E60-9CA6-90002322B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EBAE954-ACE2-4AC1-AB17-7659BC87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7DEC2D-45AF-445A-B98E-5DD91591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3CC9D66-4A11-40B4-9449-02A61B1A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91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911FCF-14F3-40F6-8E16-348CDA11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B17337A-0D4D-4268-87B1-801B2D44C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993AE0-44DE-4624-BC69-6EA3DD9CA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878208B-BAA2-4751-9BF5-4304F4C6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16780CA-39CA-4A62-B30F-2A40CAAB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EF440EA-DB44-4345-B820-9ABA150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80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2C10F8A-96EC-4601-8C8C-C741D589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F6A897-F127-4AF4-BCDC-7ED49ADC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B4D5F7-73AE-4C04-90BA-3C5BF6404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3DC47-EE7B-4FC6-9909-83A0CEE15222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852E06-C8BC-4A45-BBF5-98AE0923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C01C36-1CF8-43DF-987B-1F419C67D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1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클립아트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t="1" b="54602"/>
          <a:stretch/>
        </p:blipFill>
        <p:spPr>
          <a:xfrm>
            <a:off x="5147749" y="2532753"/>
            <a:ext cx="5569257" cy="4325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53" y="315985"/>
            <a:ext cx="43275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세</a:t>
            </a:r>
            <a:r>
              <a:rPr lang="ko-KR" altLang="en-US" sz="9600" b="1" dirty="0">
                <a:latin typeface="+mn-ea"/>
              </a:rPr>
              <a:t>계를 </a:t>
            </a: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품</a:t>
            </a:r>
            <a:r>
              <a:rPr lang="ko-KR" altLang="en-US" sz="9600" b="1" dirty="0">
                <a:latin typeface="+mn-ea"/>
              </a:rPr>
              <a:t>는 </a:t>
            </a:r>
            <a:endParaRPr lang="en-US" altLang="ko-KR" sz="9600" b="1" dirty="0">
              <a:latin typeface="+mn-ea"/>
            </a:endParaRPr>
          </a:p>
          <a:p>
            <a:pPr lvl="0">
              <a:defRPr/>
            </a:pP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기</a:t>
            </a:r>
            <a:r>
              <a:rPr lang="ko-KR" altLang="en-US" sz="9600" b="1" dirty="0">
                <a:latin typeface="+mn-ea"/>
              </a:rPr>
              <a:t>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9020" y="315985"/>
            <a:ext cx="34391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2026/06/13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85" y="6012127"/>
            <a:ext cx="3795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WORLD LEADER SCHOOL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874CC91-94D7-F4F2-2DBC-2C3B04C7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9" b="20696"/>
          <a:stretch/>
        </p:blipFill>
        <p:spPr>
          <a:xfrm>
            <a:off x="7518763" y="2115053"/>
            <a:ext cx="4673237" cy="474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4416" y="388911"/>
            <a:ext cx="2328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세계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220" y="1450740"/>
            <a:ext cx="9836606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2400" b="1" dirty="0"/>
              <a:t>그가 땅 끝까지 전쟁을 쉬게 하심이여 </a:t>
            </a:r>
            <a:endParaRPr lang="en-US" altLang="ko-KR" sz="2400" b="1" dirty="0"/>
          </a:p>
          <a:p>
            <a:pPr>
              <a:lnSpc>
                <a:spcPct val="150000"/>
              </a:lnSpc>
            </a:pPr>
            <a:r>
              <a:rPr lang="ko-KR" altLang="ko-KR" sz="2400" b="1" dirty="0"/>
              <a:t>활을 꺾고 창을 끊으며 수레를 </a:t>
            </a:r>
            <a:r>
              <a:rPr lang="ko-KR" altLang="ko-KR" sz="2400" b="1" dirty="0" err="1"/>
              <a:t>불사르시는도다</a:t>
            </a:r>
            <a:r>
              <a:rPr lang="ko-KR" altLang="ko-KR" sz="2400" b="1" dirty="0"/>
              <a:t> </a:t>
            </a:r>
            <a:endParaRPr lang="en-US" altLang="ko-KR" sz="2400" b="1" dirty="0"/>
          </a:p>
          <a:p>
            <a:pPr>
              <a:lnSpc>
                <a:spcPct val="150000"/>
              </a:lnSpc>
            </a:pPr>
            <a:r>
              <a:rPr lang="ko-KR" altLang="ko-KR" sz="2400" b="1" dirty="0"/>
              <a:t>이르시기를 </a:t>
            </a:r>
            <a:endParaRPr lang="en-US" altLang="ko-KR" sz="2400" b="1" dirty="0"/>
          </a:p>
          <a:p>
            <a:pPr>
              <a:lnSpc>
                <a:spcPct val="150000"/>
              </a:lnSpc>
            </a:pPr>
            <a:r>
              <a:rPr lang="ko-KR" altLang="ko-KR" sz="2400" b="1" dirty="0"/>
              <a:t>너희는 가만히 있어 내가 하나님 됨을 </a:t>
            </a:r>
            <a:r>
              <a:rPr lang="ko-KR" altLang="en-US" sz="2400" b="1" dirty="0" err="1"/>
              <a:t>알지어다</a:t>
            </a:r>
            <a:endParaRPr lang="en-US" altLang="ko-KR" sz="2400" b="1" dirty="0"/>
          </a:p>
          <a:p>
            <a:pPr>
              <a:lnSpc>
                <a:spcPct val="150000"/>
              </a:lnSpc>
            </a:pPr>
            <a:r>
              <a:rPr lang="ko-KR" altLang="ko-KR" sz="2400" b="1" dirty="0"/>
              <a:t>시편 46:9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아멘</a:t>
            </a:r>
            <a:endParaRPr lang="ko-KR" altLang="en-US" sz="24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6D64CA6-53BC-ACE7-0D69-BD91582B91A0}"/>
              </a:ext>
            </a:extLst>
          </p:cNvPr>
          <p:cNvSpPr/>
          <p:nvPr/>
        </p:nvSpPr>
        <p:spPr>
          <a:xfrm>
            <a:off x="7943850" y="2333625"/>
            <a:ext cx="6076950" cy="570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72025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4416" y="388911"/>
            <a:ext cx="2328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세계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837" y="388911"/>
            <a:ext cx="953325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2200" b="1" dirty="0"/>
              <a:t>러시아의 우크라이나 침공이 11일</a:t>
            </a:r>
            <a:r>
              <a:rPr lang="en-US" altLang="ko-KR" sz="2200" b="1" dirty="0"/>
              <a:t> </a:t>
            </a:r>
            <a:r>
              <a:rPr lang="ko-KR" altLang="ko-KR" sz="2200" b="1" dirty="0"/>
              <a:t>기준 1569일째를 맞으며, 1568일간 이어졌던 제1차 세계대전 기간을 넘어섰</a:t>
            </a:r>
            <a:r>
              <a:rPr lang="ko-KR" altLang="en-US" sz="2200" b="1" dirty="0"/>
              <a:t>습니</a:t>
            </a:r>
            <a:r>
              <a:rPr lang="ko-KR" altLang="ko-KR" sz="2200" b="1" dirty="0"/>
              <a:t>다</a:t>
            </a:r>
            <a:r>
              <a:rPr lang="en-US" altLang="ko-KR" sz="2200" b="1" dirty="0"/>
              <a:t>. </a:t>
            </a:r>
            <a:r>
              <a:rPr lang="ko-KR" altLang="ko-KR" sz="2200" b="1" dirty="0"/>
              <a:t>러시아는 2022년 2월 우크라이나를 침공하며 단기간 내 승리를 기대했으나, 우크라이나의 저항으로 전쟁은 장기 소모전 양상으로 전환됐</a:t>
            </a:r>
            <a:r>
              <a:rPr lang="ko-KR" altLang="en-US" sz="2200" b="1" dirty="0"/>
              <a:t>으며</a:t>
            </a:r>
            <a:r>
              <a:rPr lang="en-US" altLang="ko-KR" sz="2200" b="1" dirty="0"/>
              <a:t> </a:t>
            </a:r>
            <a:r>
              <a:rPr lang="ko-KR" altLang="en-US" sz="2200" b="1" dirty="0"/>
              <a:t>아직 끝날 조짐은 없습니다</a:t>
            </a:r>
            <a:r>
              <a:rPr lang="en-US" altLang="ko-KR" sz="2200" b="1" dirty="0"/>
              <a:t>. </a:t>
            </a:r>
          </a:p>
          <a:p>
            <a:pPr>
              <a:lnSpc>
                <a:spcPct val="150000"/>
              </a:lnSpc>
            </a:pPr>
            <a:endParaRPr lang="en-US" altLang="ko-KR" sz="2200" b="1" dirty="0"/>
          </a:p>
          <a:p>
            <a:pPr>
              <a:lnSpc>
                <a:spcPct val="150000"/>
              </a:lnSpc>
            </a:pPr>
            <a:r>
              <a:rPr lang="ko-KR" altLang="en-US" sz="2200" b="1" dirty="0"/>
              <a:t>주여</a:t>
            </a:r>
            <a:r>
              <a:rPr lang="en-US" altLang="ko-KR" sz="2200" b="1" dirty="0"/>
              <a:t>~ </a:t>
            </a:r>
            <a:r>
              <a:rPr lang="ko-KR" altLang="ko-KR" sz="2200" b="1" dirty="0"/>
              <a:t>러시아와 우크라이나 사이의 전쟁으로 인해 고통과 탄식으로 가득한 그 땅을 주님 손에 </a:t>
            </a:r>
            <a:r>
              <a:rPr lang="ko-KR" altLang="en-US" sz="2200" b="1" dirty="0"/>
              <a:t>맡깁니다</a:t>
            </a:r>
            <a:r>
              <a:rPr lang="ko-KR" altLang="ko-KR" sz="2200" b="1" dirty="0"/>
              <a:t>. 오직 주님만이 땅 끝까지 전쟁을 쉬게 하시고 참 평화를 주실 수 있는 분이심을 고백합니다. </a:t>
            </a:r>
            <a:endParaRPr lang="en-US" altLang="ko-KR" sz="2200" b="1" dirty="0"/>
          </a:p>
          <a:p>
            <a:pPr>
              <a:lnSpc>
                <a:spcPct val="150000"/>
              </a:lnSpc>
            </a:pPr>
            <a:r>
              <a:rPr lang="ko-KR" altLang="ko-KR" sz="2200" b="1" dirty="0"/>
              <a:t>5년이 넘도록 이어진 전쟁이 끝날 기미조차 보이지 않는 답답한 현실 가운데, 주님의 몸 된 교회가 종전을 위해 간절히 기도</a:t>
            </a:r>
            <a:r>
              <a:rPr lang="ko-KR" altLang="en-US" sz="2200" b="1" dirty="0"/>
              <a:t>합니다</a:t>
            </a:r>
            <a:r>
              <a:rPr lang="en-US" altLang="ko-KR" sz="2200" b="1" dirty="0"/>
              <a:t>. </a:t>
            </a:r>
            <a:r>
              <a:rPr lang="ko-KR" altLang="ko-KR" sz="2200" b="1" dirty="0"/>
              <a:t>참혹한 전쟁의 시간 속에서도 구원의 역사를 신실하게 이루어 주셔서 뭇 나라 가운데 하나님 되심을 드러내</a:t>
            </a:r>
            <a:r>
              <a:rPr lang="ko-KR" altLang="en-US" sz="2200" b="1" dirty="0"/>
              <a:t>시어</a:t>
            </a:r>
            <a:r>
              <a:rPr lang="ko-KR" altLang="ko-KR" sz="2200" b="1" dirty="0"/>
              <a:t> 찬송과 높임을 받아 주</a:t>
            </a:r>
            <a:r>
              <a:rPr lang="ko-KR" altLang="en-US" sz="2200" b="1" dirty="0"/>
              <a:t>세요</a:t>
            </a:r>
            <a:r>
              <a:rPr lang="ko-KR" altLang="ko-KR" sz="2200" b="1" dirty="0"/>
              <a:t>.</a:t>
            </a:r>
            <a:r>
              <a:rPr lang="en-US" altLang="ko-KR" sz="2200" b="1" dirty="0"/>
              <a:t> </a:t>
            </a:r>
            <a:r>
              <a:rPr lang="ko-KR" altLang="en-US" sz="2200" b="1" dirty="0"/>
              <a:t>아멘</a:t>
            </a:r>
            <a:endParaRPr lang="en-US" altLang="ko-KR" sz="2200" b="1" dirty="0"/>
          </a:p>
          <a:p>
            <a:br>
              <a:rPr lang="ko-KR" altLang="en-US" sz="2400" dirty="0"/>
            </a:br>
            <a:endParaRPr lang="en-US" altLang="ko-KR" sz="2200" b="1" dirty="0">
              <a:latin typeface="+mj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6D64CA6-53BC-ACE7-0D69-BD91582B91A0}"/>
              </a:ext>
            </a:extLst>
          </p:cNvPr>
          <p:cNvSpPr/>
          <p:nvPr/>
        </p:nvSpPr>
        <p:spPr>
          <a:xfrm>
            <a:off x="7943850" y="2333625"/>
            <a:ext cx="6076950" cy="570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64416" y="2645496"/>
            <a:ext cx="29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0B0F0"/>
                </a:solidFill>
              </a:rPr>
              <a:t> 우크라이나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966BD24-AB5D-29B5-18E1-6657D216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9" b="16982"/>
          <a:stretch/>
        </p:blipFill>
        <p:spPr>
          <a:xfrm>
            <a:off x="10544175" y="3940345"/>
            <a:ext cx="1639999" cy="289656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B677102-3C92-21AC-D469-C05CAA6733C5}"/>
              </a:ext>
            </a:extLst>
          </p:cNvPr>
          <p:cNvSpPr/>
          <p:nvPr/>
        </p:nvSpPr>
        <p:spPr>
          <a:xfrm>
            <a:off x="9553575" y="2190750"/>
            <a:ext cx="4029075" cy="559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6425-6755-4A2F-B0CB-F8E93F0D0BD0}"/>
              </a:ext>
            </a:extLst>
          </p:cNvPr>
          <p:cNvSpPr txBox="1"/>
          <p:nvPr/>
        </p:nvSpPr>
        <p:spPr>
          <a:xfrm>
            <a:off x="6745611" y="308525"/>
            <a:ext cx="5113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400" dirty="0">
                <a:solidFill>
                  <a:srgbClr val="0045A1"/>
                </a:solidFill>
                <a:latin typeface="+mn-ea"/>
              </a:rPr>
              <a:t>우리나라</a:t>
            </a: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 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4400" dirty="0">
                <a:solidFill>
                  <a:srgbClr val="FF0000"/>
                </a:solidFill>
                <a:latin typeface="+mn-ea"/>
              </a:rPr>
              <a:t>북한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  <a:endParaRPr lang="en-US" altLang="ko-KR" sz="4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/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  <a:endParaRPr lang="en-US" altLang="ko-KR" sz="4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/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F8EED-40F0-4E7E-3830-9184006EC5B6}"/>
              </a:ext>
            </a:extLst>
          </p:cNvPr>
          <p:cNvSpPr txBox="1"/>
          <p:nvPr/>
        </p:nvSpPr>
        <p:spPr>
          <a:xfrm>
            <a:off x="1032924" y="2190750"/>
            <a:ext cx="60106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길을 여호와께 맡기라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그를 의지하면 그가 이루시고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의를 빛 같이 나타내시며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공의를 정오의 빛 같이 </a:t>
            </a:r>
            <a:r>
              <a:rPr lang="ko-KR" altLang="en-US" sz="2400" b="1" dirty="0" err="1">
                <a:latin typeface="+mj-ea"/>
                <a:ea typeface="+mj-ea"/>
              </a:rPr>
              <a:t>하시리로다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시편 </a:t>
            </a:r>
            <a:r>
              <a:rPr lang="en-US" altLang="ko-KR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37: 5-6 </a:t>
            </a:r>
            <a:r>
              <a:rPr lang="ko-KR" altLang="en-US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말씀 아멘</a:t>
            </a:r>
          </a:p>
        </p:txBody>
      </p:sp>
    </p:spTree>
    <p:extLst>
      <p:ext uri="{BB962C8B-B14F-4D97-AF65-F5344CB8AC3E}">
        <p14:creationId xmlns:p14="http://schemas.microsoft.com/office/powerpoint/2010/main" val="387733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5610" y="308525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0045A1"/>
                </a:solidFill>
                <a:latin typeface="+mn-ea"/>
              </a:rPr>
              <a:t>우리나라</a:t>
            </a: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 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4400" dirty="0">
                <a:solidFill>
                  <a:srgbClr val="FF0000"/>
                </a:solidFill>
                <a:latin typeface="+mn-ea"/>
              </a:rPr>
              <a:t>북한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41004-6BE0-5B55-F7E0-E80A3F5FBB46}"/>
              </a:ext>
            </a:extLst>
          </p:cNvPr>
          <p:cNvSpPr txBox="1"/>
          <p:nvPr/>
        </p:nvSpPr>
        <p:spPr>
          <a:xfrm>
            <a:off x="399316" y="1194533"/>
            <a:ext cx="10022978" cy="612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2200" b="1" dirty="0"/>
              <a:t>온라인 소액 베팅으로 시작한 청소년 도박이 </a:t>
            </a:r>
            <a:r>
              <a:rPr lang="ko-KR" altLang="ko-KR" sz="2200" b="1" dirty="0" err="1"/>
              <a:t>우울·자살</a:t>
            </a:r>
            <a:r>
              <a:rPr lang="ko-KR" altLang="ko-KR" sz="2200" b="1" dirty="0"/>
              <a:t> 위험을 키우</a:t>
            </a:r>
            <a:r>
              <a:rPr lang="ko-KR" altLang="en-US" sz="2200" b="1" dirty="0"/>
              <a:t>고 </a:t>
            </a:r>
            <a:r>
              <a:rPr lang="ko-KR" altLang="ko-KR" sz="2200" b="1" dirty="0"/>
              <a:t>있</a:t>
            </a:r>
            <a:r>
              <a:rPr lang="ko-KR" altLang="en-US" sz="2200" b="1" dirty="0"/>
              <a:t>습니</a:t>
            </a:r>
            <a:r>
              <a:rPr lang="ko-KR" altLang="ko-KR" sz="2200" b="1" dirty="0"/>
              <a:t>다. 친구 소개로 도박에 발을 들인 </a:t>
            </a:r>
            <a:r>
              <a:rPr lang="ko-KR" altLang="en-US" sz="2200" b="1" dirty="0"/>
              <a:t>후</a:t>
            </a:r>
            <a:r>
              <a:rPr lang="ko-KR" altLang="ko-KR" sz="2200" b="1" dirty="0"/>
              <a:t> 자금 마련을 위해 불법 </a:t>
            </a:r>
            <a:r>
              <a:rPr lang="ko-KR" altLang="ko-KR" sz="2200" b="1" dirty="0" err="1"/>
              <a:t>아르바이트·사채로</a:t>
            </a:r>
            <a:r>
              <a:rPr lang="ko-KR" altLang="ko-KR" sz="2200" b="1" dirty="0"/>
              <a:t> 빠지</a:t>
            </a:r>
            <a:r>
              <a:rPr lang="ko-KR" altLang="en-US" sz="2200" b="1" dirty="0"/>
              <a:t>고 있지만 </a:t>
            </a:r>
            <a:r>
              <a:rPr lang="ko-KR" altLang="ko-KR" sz="2200" b="1" dirty="0"/>
              <a:t>이를 예방</a:t>
            </a:r>
            <a:r>
              <a:rPr lang="ko-KR" altLang="en-US" sz="2200" b="1" dirty="0"/>
              <a:t>하고</a:t>
            </a:r>
            <a:r>
              <a:rPr lang="en-US" altLang="ko-KR" sz="2200" b="1" dirty="0"/>
              <a:t>, </a:t>
            </a:r>
            <a:r>
              <a:rPr lang="ko-KR" altLang="ko-KR" sz="2200" b="1" dirty="0"/>
              <a:t>치유할 인프라가 부족</a:t>
            </a:r>
            <a:r>
              <a:rPr lang="ko-KR" altLang="en-US" sz="2200" b="1" dirty="0"/>
              <a:t>합니다</a:t>
            </a:r>
            <a:r>
              <a:rPr lang="en-US" altLang="ko-KR" sz="2200" b="1" dirty="0"/>
              <a:t>. </a:t>
            </a:r>
            <a:r>
              <a:rPr lang="ko-KR" altLang="ko-KR" sz="2200" b="1" dirty="0"/>
              <a:t>도박을 경험한 국내 청소년의 비율은 4%(15만7,703명)</a:t>
            </a:r>
            <a:r>
              <a:rPr lang="ko-KR" altLang="en-US" sz="2200" b="1" dirty="0"/>
              <a:t>고</a:t>
            </a:r>
            <a:r>
              <a:rPr lang="ko-KR" altLang="ko-KR" sz="2200" b="1" dirty="0"/>
              <a:t> 카지노 게임</a:t>
            </a:r>
            <a:r>
              <a:rPr lang="ko-KR" altLang="en-US" sz="2200" b="1" dirty="0"/>
              <a:t>이 제일 많습니다</a:t>
            </a:r>
            <a:r>
              <a:rPr lang="ko-KR" altLang="ko-KR" sz="2200" b="1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2200" b="1" dirty="0"/>
          </a:p>
          <a:p>
            <a:pPr>
              <a:lnSpc>
                <a:spcPct val="150000"/>
              </a:lnSpc>
            </a:pPr>
            <a:r>
              <a:rPr lang="ko-KR" altLang="en-US" sz="2200" b="1" dirty="0"/>
              <a:t>주여</a:t>
            </a:r>
            <a:r>
              <a:rPr lang="en-US" altLang="ko-KR" sz="2200" b="1" dirty="0"/>
              <a:t>~ </a:t>
            </a:r>
            <a:r>
              <a:rPr lang="ko-KR" altLang="ko-KR" sz="2200" b="1" dirty="0"/>
              <a:t>호기심으로 시작한 도박에서 헤어나올 수 없는 다음세대를 위해 </a:t>
            </a:r>
            <a:r>
              <a:rPr lang="ko-KR" altLang="ko-KR" sz="2200" b="1" dirty="0" err="1"/>
              <a:t>간구하오니</a:t>
            </a:r>
            <a:r>
              <a:rPr lang="ko-KR" altLang="ko-KR" sz="2200" b="1" dirty="0"/>
              <a:t> 작은 욕심에 속아 결국 큰 죄의 무게에 짓눌린 이들을 불쌍히 여겨 주</a:t>
            </a:r>
            <a:r>
              <a:rPr lang="ko-KR" altLang="en-US" sz="2200" b="1" dirty="0"/>
              <a:t>세요</a:t>
            </a:r>
            <a:r>
              <a:rPr lang="en-US" altLang="ko-KR" sz="2200" b="1" dirty="0"/>
              <a:t>.</a:t>
            </a:r>
            <a:r>
              <a:rPr lang="ko-KR" altLang="ko-KR" sz="2200" b="1" dirty="0"/>
              <a:t> 아이들을 미혹하고 그들을 죄의 도구로 삼는 사탄의 악한 간계를 파하시고, 분별력이 없는 자녀들을 보호하여 주</a:t>
            </a:r>
            <a:r>
              <a:rPr lang="ko-KR" altLang="en-US" sz="2200" b="1" dirty="0"/>
              <a:t>세요</a:t>
            </a:r>
            <a:r>
              <a:rPr lang="ko-KR" altLang="ko-KR" sz="2200" b="1" dirty="0"/>
              <a:t>. 주님, 이 탐심과 중독으로부터 완전히 벗어나는 길은 우리의 육체와 함께 정욕과 탐심이 못 박힌 십자가 복음밖에 없음을 고백합니다. 이 땅의 다음세대가 성령을 따라 행</a:t>
            </a:r>
            <a:r>
              <a:rPr lang="ko-KR" altLang="en-US" sz="2200" b="1" dirty="0"/>
              <a:t>하게 해주세요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아멘 </a:t>
            </a:r>
            <a:br>
              <a:rPr lang="ko-KR" altLang="ko-KR" sz="2200" dirty="0"/>
            </a:br>
            <a:endParaRPr lang="ko-KR" alt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99503" y="2432183"/>
            <a:ext cx="1293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0B0F0"/>
                </a:solidFill>
              </a:rPr>
              <a:t>우리나라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487" y="253841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월드리더스쿨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863" y="2356592"/>
            <a:ext cx="959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indent="0" algn="just" fontAlgn="base">
              <a:spcBef>
                <a:spcPts val="0"/>
              </a:spcBef>
              <a:spcAft>
                <a:spcPts val="0"/>
              </a:spcAft>
              <a:defRPr sz="5400" kern="0" spc="0">
                <a:solidFill>
                  <a:srgbClr val="000000"/>
                </a:solidFill>
                <a:effectLst/>
                <a:latin typeface="티웨이_항공"/>
                <a:ea typeface="티웨이_항공"/>
              </a:defRPr>
            </a:lvl1pPr>
          </a:lstStyle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i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나를 사랑하는 자들이 나의 사랑을 입으며 </a:t>
            </a:r>
            <a:endParaRPr lang="en-US" altLang="ko-KR" sz="2400" b="1" i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n-ea"/>
                <a:ea typeface="+mn-ea"/>
              </a:rPr>
              <a:t>나를 간절히 찾는 자가 나를 만날 것이니라</a:t>
            </a:r>
            <a:endParaRPr lang="en-US" altLang="ko-KR" sz="2400" b="1" dirty="0"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n-ea"/>
                <a:ea typeface="+mn-ea"/>
              </a:rPr>
              <a:t> </a:t>
            </a:r>
            <a:endParaRPr lang="en-US" altLang="ko-KR" sz="2400" b="1" dirty="0"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n-ea"/>
                <a:ea typeface="+mn-ea"/>
              </a:rPr>
              <a:t>잠언 </a:t>
            </a:r>
            <a:r>
              <a:rPr lang="en-US" altLang="ko-KR" sz="2400" b="1" dirty="0">
                <a:latin typeface="+mn-ea"/>
                <a:ea typeface="+mn-ea"/>
              </a:rPr>
              <a:t>8</a:t>
            </a:r>
            <a:r>
              <a:rPr lang="ko-KR" altLang="en-US" sz="2400" b="1" dirty="0">
                <a:latin typeface="+mn-ea"/>
                <a:ea typeface="+mn-ea"/>
              </a:rPr>
              <a:t>장 </a:t>
            </a:r>
            <a:r>
              <a:rPr lang="en-US" altLang="ko-KR" sz="2400" b="1" dirty="0">
                <a:latin typeface="+mn-ea"/>
                <a:ea typeface="+mn-ea"/>
              </a:rPr>
              <a:t>17</a:t>
            </a:r>
            <a:r>
              <a:rPr lang="ko-KR" altLang="en-US" sz="2400" b="1" dirty="0">
                <a:latin typeface="+mn-ea"/>
                <a:ea typeface="+mn-ea"/>
              </a:rPr>
              <a:t>절 말씀 아멘 </a:t>
            </a:r>
            <a:endParaRPr lang="en-US" altLang="ko-KR" sz="2400" b="1" dirty="0">
              <a:latin typeface="+mn-ea"/>
              <a:ea typeface="+mn-ea"/>
            </a:endParaRPr>
          </a:p>
        </p:txBody>
      </p:sp>
      <p:pic>
        <p:nvPicPr>
          <p:cNvPr id="3" name="그림 2" descr="사람, 실내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r="18930"/>
          <a:stretch/>
        </p:blipFill>
        <p:spPr>
          <a:xfrm>
            <a:off x="10911036" y="5000625"/>
            <a:ext cx="1280964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실내이(가) 표시된 사진  자동 생성된 설명">
            <a:extLst>
              <a:ext uri="{FF2B5EF4-FFF2-40B4-BE49-F238E27FC236}">
                <a16:creationId xmlns:a16="http://schemas.microsoft.com/office/drawing/2014/main" id="{617E388C-8D4D-6DD3-7ED0-D66A6A3DE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30"/>
          <a:stretch/>
        </p:blipFill>
        <p:spPr>
          <a:xfrm>
            <a:off x="10934700" y="5034938"/>
            <a:ext cx="1257300" cy="1823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5487" y="253841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월드리더스쿨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7218" y="1146715"/>
            <a:ext cx="9082500" cy="5333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indent="0" algn="just" fontAlgn="base">
              <a:spcBef>
                <a:spcPts val="0"/>
              </a:spcBef>
              <a:spcAft>
                <a:spcPts val="0"/>
              </a:spcAft>
              <a:defRPr sz="5400" kern="0" spc="0">
                <a:solidFill>
                  <a:srgbClr val="000000"/>
                </a:solidFill>
                <a:effectLst/>
                <a:latin typeface="티웨이_항공"/>
                <a:ea typeface="티웨이_항공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300" b="1" dirty="0">
                <a:latin typeface="+mn-lt"/>
                <a:ea typeface="+mn-ea"/>
              </a:rPr>
              <a:t>주여</a:t>
            </a:r>
            <a:r>
              <a:rPr lang="en-US" altLang="ko-KR" sz="2300" b="1" dirty="0">
                <a:latin typeface="+mn-lt"/>
                <a:ea typeface="+mn-ea"/>
              </a:rPr>
              <a:t>~ </a:t>
            </a:r>
          </a:p>
          <a:p>
            <a:pPr>
              <a:lnSpc>
                <a:spcPct val="150000"/>
              </a:lnSpc>
            </a:pPr>
            <a:r>
              <a:rPr lang="ko-KR" altLang="en-US" sz="2300" b="1" dirty="0">
                <a:latin typeface="+mn-lt"/>
                <a:ea typeface="+mn-ea"/>
              </a:rPr>
              <a:t>태국 해외지도력 훈련이 </a:t>
            </a:r>
            <a:r>
              <a:rPr lang="en-US" altLang="ko-KR" sz="2300" b="1" dirty="0">
                <a:latin typeface="+mn-lt"/>
                <a:ea typeface="+mn-ea"/>
              </a:rPr>
              <a:t>7</a:t>
            </a:r>
            <a:r>
              <a:rPr lang="ko-KR" altLang="en-US" sz="2300" b="1" dirty="0">
                <a:latin typeface="+mn-lt"/>
                <a:ea typeface="+mn-ea"/>
              </a:rPr>
              <a:t>월 </a:t>
            </a:r>
            <a:r>
              <a:rPr lang="en-US" altLang="ko-KR" sz="2300" b="1" dirty="0">
                <a:latin typeface="+mn-lt"/>
                <a:ea typeface="+mn-ea"/>
              </a:rPr>
              <a:t>27</a:t>
            </a:r>
            <a:r>
              <a:rPr lang="ko-KR" altLang="en-US" sz="2300" b="1" dirty="0">
                <a:latin typeface="+mn-lt"/>
                <a:ea typeface="+mn-ea"/>
              </a:rPr>
              <a:t>일</a:t>
            </a:r>
            <a:r>
              <a:rPr lang="en-US" altLang="ko-KR" sz="2300" b="1" dirty="0">
                <a:latin typeface="+mn-lt"/>
                <a:ea typeface="+mn-ea"/>
              </a:rPr>
              <a:t>(</a:t>
            </a:r>
            <a:r>
              <a:rPr lang="ko-KR" altLang="en-US" sz="2300" b="1" dirty="0">
                <a:latin typeface="+mn-lt"/>
                <a:ea typeface="+mn-ea"/>
              </a:rPr>
              <a:t>월</a:t>
            </a:r>
            <a:r>
              <a:rPr lang="en-US" altLang="ko-KR" sz="2300" b="1" dirty="0">
                <a:latin typeface="+mn-lt"/>
                <a:ea typeface="+mn-ea"/>
              </a:rPr>
              <a:t>)-8</a:t>
            </a:r>
            <a:r>
              <a:rPr lang="ko-KR" altLang="en-US" sz="2300" b="1" dirty="0">
                <a:latin typeface="+mn-lt"/>
                <a:ea typeface="+mn-ea"/>
              </a:rPr>
              <a:t>월 </a:t>
            </a:r>
            <a:r>
              <a:rPr lang="en-US" altLang="ko-KR" sz="2300" b="1" dirty="0">
                <a:latin typeface="+mn-lt"/>
                <a:ea typeface="+mn-ea"/>
              </a:rPr>
              <a:t>3(</a:t>
            </a:r>
            <a:r>
              <a:rPr lang="ko-KR" altLang="en-US" sz="2300" b="1" dirty="0">
                <a:latin typeface="+mn-lt"/>
                <a:ea typeface="+mn-ea"/>
              </a:rPr>
              <a:t>월</a:t>
            </a:r>
            <a:r>
              <a:rPr lang="en-US" altLang="ko-KR" sz="2300" b="1" dirty="0">
                <a:latin typeface="+mn-lt"/>
                <a:ea typeface="+mn-ea"/>
              </a:rPr>
              <a:t>)</a:t>
            </a:r>
            <a:r>
              <a:rPr lang="ko-KR" altLang="en-US" sz="2300" b="1" dirty="0">
                <a:latin typeface="+mn-lt"/>
                <a:ea typeface="+mn-ea"/>
              </a:rPr>
              <a:t>까지 </a:t>
            </a:r>
            <a:r>
              <a:rPr lang="en-US" altLang="ko-KR" sz="2300" b="1" dirty="0">
                <a:latin typeface="+mn-lt"/>
                <a:ea typeface="+mn-ea"/>
              </a:rPr>
              <a:t>“AGAIN </a:t>
            </a:r>
            <a:r>
              <a:rPr lang="ko-KR" altLang="en-US" sz="2300" b="1" dirty="0">
                <a:latin typeface="+mn-lt"/>
                <a:ea typeface="+mn-ea"/>
              </a:rPr>
              <a:t>태국</a:t>
            </a:r>
            <a:r>
              <a:rPr lang="en-US" altLang="ko-KR" sz="2300" b="1" dirty="0">
                <a:latin typeface="+mn-lt"/>
                <a:ea typeface="+mn-ea"/>
              </a:rPr>
              <a:t>, VISION 7917”</a:t>
            </a:r>
            <a:r>
              <a:rPr lang="ko-KR" altLang="en-US" sz="2300" b="1" dirty="0">
                <a:latin typeface="+mn-lt"/>
                <a:ea typeface="+mn-ea"/>
              </a:rPr>
              <a:t>이라는 주제로 하나님의 비전을 고대하며 나아갑니다</a:t>
            </a:r>
            <a:r>
              <a:rPr lang="en-US" altLang="ko-KR" sz="2300" b="1" dirty="0">
                <a:latin typeface="+mn-lt"/>
                <a:ea typeface="+mn-ea"/>
              </a:rPr>
              <a:t>.</a:t>
            </a:r>
            <a:r>
              <a:rPr lang="ko-KR" altLang="en-US" sz="2300" b="1" dirty="0">
                <a:latin typeface="+mn-lt"/>
                <a:ea typeface="+mn-ea"/>
              </a:rPr>
              <a:t>준비하는 동안 우리의 생각으로 하나님을 제한하지 않게 하시고 이 시대에 꼭 필요한 훈련이 되도록 모든 상황을 인도해주세요</a:t>
            </a:r>
            <a:r>
              <a:rPr lang="en-US" altLang="ko-KR" sz="2300" b="1" dirty="0">
                <a:latin typeface="+mn-lt"/>
                <a:ea typeface="+mn-ea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2300" b="1" dirty="0">
              <a:latin typeface="+mn-lt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300" b="1" dirty="0">
                <a:latin typeface="+mn-lt"/>
                <a:ea typeface="+mn-ea"/>
              </a:rPr>
              <a:t>오늘은 태국에서 </a:t>
            </a:r>
            <a:r>
              <a:rPr lang="en-US" altLang="ko-KR" sz="2300" b="1" dirty="0">
                <a:latin typeface="+mn-lt"/>
                <a:ea typeface="+mn-ea"/>
              </a:rPr>
              <a:t>40</a:t>
            </a:r>
            <a:r>
              <a:rPr lang="ko-KR" altLang="en-US" sz="2300" b="1" dirty="0">
                <a:latin typeface="+mn-lt"/>
                <a:ea typeface="+mn-ea"/>
              </a:rPr>
              <a:t>년 이상 선교사로 헌신하셨던 한대희 선교사님을 통해 태국을 처음 만납니다</a:t>
            </a:r>
            <a:r>
              <a:rPr lang="en-US" altLang="ko-KR" sz="2300" b="1" dirty="0">
                <a:latin typeface="+mn-lt"/>
                <a:ea typeface="+mn-ea"/>
              </a:rPr>
              <a:t>. </a:t>
            </a:r>
            <a:r>
              <a:rPr lang="ko-KR" altLang="en-US" sz="2300" b="1" dirty="0">
                <a:latin typeface="+mn-lt"/>
                <a:ea typeface="+mn-ea"/>
              </a:rPr>
              <a:t>강의를 들을 때 태국을 향한 하나님의 마음을 느끼며 같은 소망을 품게 되길 기도합니다</a:t>
            </a:r>
            <a:r>
              <a:rPr lang="en-US" altLang="ko-KR" sz="2300" b="1" dirty="0">
                <a:latin typeface="+mn-lt"/>
                <a:ea typeface="+mn-ea"/>
              </a:rPr>
              <a:t>.  </a:t>
            </a:r>
            <a:r>
              <a:rPr lang="ko-KR" altLang="en-US" sz="2300" b="1" dirty="0">
                <a:latin typeface="+mn-lt"/>
                <a:ea typeface="+mn-ea"/>
              </a:rPr>
              <a:t>선하신 우리 주 예수 이름으로 기도 드립니다</a:t>
            </a:r>
            <a:r>
              <a:rPr lang="en-US" altLang="ko-KR" sz="2300" b="1" dirty="0">
                <a:latin typeface="+mn-lt"/>
                <a:ea typeface="+mn-ea"/>
              </a:rPr>
              <a:t>. </a:t>
            </a:r>
            <a:r>
              <a:rPr lang="ko-KR" altLang="en-US" sz="2300" b="1" dirty="0">
                <a:latin typeface="+mn-lt"/>
                <a:ea typeface="+mn-ea"/>
              </a:rPr>
              <a:t>아멘 </a:t>
            </a:r>
            <a:endParaRPr lang="en-US" altLang="ko-KR" sz="2300" b="1" dirty="0"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DB82D5-2AA6-849D-38F1-2A8780C1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746"/>
            <a:ext cx="10515600" cy="857185"/>
          </a:xfrm>
        </p:spPr>
        <p:txBody>
          <a:bodyPr/>
          <a:lstStyle/>
          <a:p>
            <a:pPr algn="ctr"/>
            <a:r>
              <a:rPr lang="ko-KR" altLang="en-US" dirty="0">
                <a:latin typeface="Mapo한아름" panose="02000500000000000000" pitchFamily="2" charset="-127"/>
                <a:ea typeface="Mapo한아름" panose="02000500000000000000" pitchFamily="2" charset="-127"/>
              </a:rPr>
              <a:t>어떻게 마음을 잘 지킬까요</a:t>
            </a:r>
            <a:r>
              <a:rPr lang="en-US" altLang="ko-KR" dirty="0">
                <a:latin typeface="Mapo한아름" panose="02000500000000000000" pitchFamily="2" charset="-127"/>
                <a:ea typeface="Mapo한아름" panose="02000500000000000000" pitchFamily="2" charset="-127"/>
              </a:rPr>
              <a:t>? </a:t>
            </a:r>
            <a:r>
              <a:rPr lang="ko-KR" altLang="en-US" sz="3200" dirty="0">
                <a:solidFill>
                  <a:schemeClr val="accent1"/>
                </a:solidFill>
                <a:latin typeface="Mapo한아름" panose="02000500000000000000" pitchFamily="2" charset="-127"/>
                <a:ea typeface="Mapo한아름" panose="02000500000000000000" pitchFamily="2" charset="-127"/>
              </a:rPr>
              <a:t>한대희 선교사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BB270E-03CB-2FC3-753E-18B0FBEB4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601"/>
            <a:ext cx="10515600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ko-KR" altLang="en-US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잠언 </a:t>
            </a:r>
            <a:r>
              <a:rPr lang="en-US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4:</a:t>
            </a:r>
            <a:r>
              <a:rPr lang="ko-KR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23   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모든 지킬 만한 것 중에 더욱 네 마음을 지키라 생명의 근원이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Mapo한아름" panose="02000500000000000000" pitchFamily="2" charset="-127"/>
                <a:ea typeface="Mapo한아름" panose="02000500000000000000" pitchFamily="2" charset="-127"/>
              </a:rPr>
              <a:t>      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 이에서 </a:t>
            </a:r>
            <a:r>
              <a:rPr lang="ko-KR" altLang="ko-KR" b="0" i="0" dirty="0" err="1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남이니라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endParaRPr lang="en-US" altLang="ko-KR" dirty="0">
              <a:solidFill>
                <a:srgbClr val="000000"/>
              </a:solidFill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ko-KR" altLang="en-US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요</a:t>
            </a:r>
            <a:r>
              <a:rPr lang="en-US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10:</a:t>
            </a:r>
            <a:r>
              <a:rPr lang="ko-KR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10   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도둑이 오는 것은 도둑질하고 죽이고 멸망시키려는 것뿐이요 내가 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Mapo한아름" panose="02000500000000000000" pitchFamily="2" charset="-127"/>
                <a:ea typeface="Mapo한아름" panose="02000500000000000000" pitchFamily="2" charset="-127"/>
              </a:rPr>
              <a:t>       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온 것은 양으로 생명을 얻게 하고 더 풍성히 얻게 하려는 것이라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endParaRPr lang="en-US" altLang="ko-KR" dirty="0">
              <a:solidFill>
                <a:srgbClr val="000000"/>
              </a:solidFill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ko-KR" altLang="en-US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시</a:t>
            </a:r>
            <a:r>
              <a:rPr lang="ko-KR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1</a:t>
            </a:r>
            <a:r>
              <a:rPr lang="en-US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:1</a:t>
            </a:r>
            <a:r>
              <a:rPr lang="ko-KR" altLang="ko-KR" b="0" i="0" dirty="0">
                <a:solidFill>
                  <a:srgbClr val="008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   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복 있는 사람은 악인들의 꾀를 따르지 아니하며 죄인들의 길에 서지 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Mapo한아름" panose="02000500000000000000" pitchFamily="2" charset="-127"/>
                <a:ea typeface="Mapo한아름" panose="02000500000000000000" pitchFamily="2" charset="-127"/>
              </a:rPr>
              <a:t>       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아니하며 오만한 자들의 자리에 앉지 아니하고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 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오직 여호와의 율법을 </a:t>
            </a:r>
            <a:endParaRPr lang="en-US" altLang="ko-KR" b="0" i="0" dirty="0">
              <a:solidFill>
                <a:srgbClr val="000000"/>
              </a:solidFill>
              <a:effectLst/>
              <a:latin typeface="Mapo한아름" panose="02000500000000000000" pitchFamily="2" charset="-127"/>
              <a:ea typeface="Mapo한아름" panose="02000500000000000000" pitchFamily="2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rgbClr val="000000"/>
                </a:solidFill>
                <a:latin typeface="Mapo한아름" panose="02000500000000000000" pitchFamily="2" charset="-127"/>
                <a:ea typeface="Mapo한아름" panose="02000500000000000000" pitchFamily="2" charset="-127"/>
              </a:rPr>
              <a:t>       </a:t>
            </a:r>
            <a:r>
              <a:rPr lang="ko-KR" altLang="ko-KR" b="0" i="0" dirty="0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즐거워하여 그의 율법을 주야로 </a:t>
            </a:r>
            <a:r>
              <a:rPr lang="ko-KR" altLang="ko-KR" b="0" i="0" dirty="0" err="1">
                <a:solidFill>
                  <a:srgbClr val="000000"/>
                </a:solidFill>
                <a:effectLst/>
                <a:latin typeface="Mapo한아름" panose="02000500000000000000" pitchFamily="2" charset="-127"/>
                <a:ea typeface="Mapo한아름" panose="02000500000000000000" pitchFamily="2" charset="-127"/>
              </a:rPr>
              <a:t>묵상하는도다</a:t>
            </a:r>
            <a:endParaRPr lang="ko-KR" altLang="en-US" dirty="0">
              <a:latin typeface="Mapo한아름" panose="02000500000000000000" pitchFamily="2" charset="-127"/>
              <a:ea typeface="Mapo한아름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185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8500</TotalTime>
  <Words>516</Words>
  <Application>Microsoft Office PowerPoint</Application>
  <PresentationFormat>와이드스크린</PresentationFormat>
  <Paragraphs>64</Paragraphs>
  <Slides>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2" baseType="lpstr">
      <vt:lpstr>Mapo한아름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어떻게 마음을 잘 지킬까요? 한대희 선교사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문 준영</dc:creator>
  <cp:lastModifiedBy>혜영 최</cp:lastModifiedBy>
  <cp:revision>188</cp:revision>
  <dcterms:created xsi:type="dcterms:W3CDTF">2021-10-01T12:02:46Z</dcterms:created>
  <dcterms:modified xsi:type="dcterms:W3CDTF">2026-06-13T00:54:06Z</dcterms:modified>
  <cp:version>1000.0000.01</cp:version>
</cp:coreProperties>
</file>