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60" r:id="rId6"/>
    <p:sldId id="263" r:id="rId7"/>
    <p:sldId id="264" r:id="rId8"/>
    <p:sldId id="269" r:id="rId9"/>
    <p:sldId id="265" r:id="rId10"/>
    <p:sldId id="266" r:id="rId11"/>
    <p:sldId id="267" r:id="rId12"/>
    <p:sldId id="268" r:id="rId13"/>
    <p:sldId id="273" r:id="rId14"/>
    <p:sldId id="271" r:id="rId15"/>
    <p:sldId id="276" r:id="rId16"/>
    <p:sldId id="275" r:id="rId17"/>
    <p:sldId id="277" r:id="rId18"/>
    <p:sldId id="279" r:id="rId19"/>
    <p:sldId id="278" r:id="rId20"/>
    <p:sldId id="280" r:id="rId21"/>
    <p:sldId id="283" r:id="rId22"/>
    <p:sldId id="284" r:id="rId23"/>
    <p:sldId id="285" r:id="rId2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FF954-2692-468E-B4CC-96D5C00AA838}" type="datetimeFigureOut">
              <a:rPr lang="ko-KR" altLang="en-US" smtClean="0"/>
              <a:t>2012-07-12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170FE-BE90-4B9C-A971-E7FDA10EB88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FF954-2692-468E-B4CC-96D5C00AA838}" type="datetimeFigureOut">
              <a:rPr lang="ko-KR" altLang="en-US" smtClean="0"/>
              <a:t>2012-07-12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170FE-BE90-4B9C-A971-E7FDA10EB88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FF954-2692-468E-B4CC-96D5C00AA838}" type="datetimeFigureOut">
              <a:rPr lang="ko-KR" altLang="en-US" smtClean="0"/>
              <a:t>2012-07-12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170FE-BE90-4B9C-A971-E7FDA10EB88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FF954-2692-468E-B4CC-96D5C00AA838}" type="datetimeFigureOut">
              <a:rPr lang="ko-KR" altLang="en-US" smtClean="0"/>
              <a:t>2012-07-12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170FE-BE90-4B9C-A971-E7FDA10EB88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FF954-2692-468E-B4CC-96D5C00AA838}" type="datetimeFigureOut">
              <a:rPr lang="ko-KR" altLang="en-US" smtClean="0"/>
              <a:t>2012-07-12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170FE-BE90-4B9C-A971-E7FDA10EB88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FF954-2692-468E-B4CC-96D5C00AA838}" type="datetimeFigureOut">
              <a:rPr lang="ko-KR" altLang="en-US" smtClean="0"/>
              <a:t>2012-07-12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170FE-BE90-4B9C-A971-E7FDA10EB88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FF954-2692-468E-B4CC-96D5C00AA838}" type="datetimeFigureOut">
              <a:rPr lang="ko-KR" altLang="en-US" smtClean="0"/>
              <a:t>2012-07-12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170FE-BE90-4B9C-A971-E7FDA10EB88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FF954-2692-468E-B4CC-96D5C00AA838}" type="datetimeFigureOut">
              <a:rPr lang="ko-KR" altLang="en-US" smtClean="0"/>
              <a:t>2012-07-12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170FE-BE90-4B9C-A971-E7FDA10EB88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FF954-2692-468E-B4CC-96D5C00AA838}" type="datetimeFigureOut">
              <a:rPr lang="ko-KR" altLang="en-US" smtClean="0"/>
              <a:t>2012-07-12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170FE-BE90-4B9C-A971-E7FDA10EB88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FF954-2692-468E-B4CC-96D5C00AA838}" type="datetimeFigureOut">
              <a:rPr lang="ko-KR" altLang="en-US" smtClean="0"/>
              <a:t>2012-07-12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170FE-BE90-4B9C-A971-E7FDA10EB88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FF954-2692-468E-B4CC-96D5C00AA838}" type="datetimeFigureOut">
              <a:rPr lang="ko-KR" altLang="en-US" smtClean="0"/>
              <a:t>2012-07-12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170FE-BE90-4B9C-A971-E7FDA10EB88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FF954-2692-468E-B4CC-96D5C00AA838}" type="datetimeFigureOut">
              <a:rPr lang="ko-KR" altLang="en-US" smtClean="0"/>
              <a:t>2012-07-12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0170FE-BE90-4B9C-A971-E7FDA10EB88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SQL QUERY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dirty="0" smtClean="0"/>
              <a:t>12. 7. 12 </a:t>
            </a:r>
            <a:r>
              <a:rPr lang="ko-KR" altLang="en-US" dirty="0" err="1" smtClean="0"/>
              <a:t>우일상</a:t>
            </a:r>
            <a:endParaRPr lang="ko-KR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SELECT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예제</a:t>
            </a:r>
            <a:r>
              <a:rPr lang="en-US" altLang="ko-KR" dirty="0" smtClean="0"/>
              <a:t>5 – </a:t>
            </a:r>
            <a:r>
              <a:rPr lang="en-US" altLang="ko-KR" dirty="0" err="1" smtClean="0"/>
              <a:t>col</a:t>
            </a:r>
            <a:r>
              <a:rPr lang="en-US" altLang="ko-KR" dirty="0" smtClean="0"/>
              <a:t> </a:t>
            </a:r>
            <a:r>
              <a:rPr lang="ko-KR" altLang="en-US" dirty="0" smtClean="0"/>
              <a:t>조건을 늘려서 여러 개의 </a:t>
            </a:r>
            <a:r>
              <a:rPr lang="en-US" altLang="ko-KR" dirty="0" err="1" smtClean="0"/>
              <a:t>col</a:t>
            </a:r>
            <a:r>
              <a:rPr lang="ko-KR" altLang="en-US" dirty="0" smtClean="0"/>
              <a:t>에서의 </a:t>
            </a:r>
            <a:r>
              <a:rPr lang="en-US" altLang="ko-KR" dirty="0" smtClean="0"/>
              <a:t>row</a:t>
            </a:r>
            <a:r>
              <a:rPr lang="ko-KR" altLang="en-US" dirty="0" smtClean="0"/>
              <a:t>값 검색</a:t>
            </a:r>
            <a:endParaRPr lang="ko-KR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1" y="2786058"/>
            <a:ext cx="8619405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직사각형 5"/>
          <p:cNvSpPr/>
          <p:nvPr/>
        </p:nvSpPr>
        <p:spPr>
          <a:xfrm>
            <a:off x="1643042" y="2786058"/>
            <a:ext cx="2643206" cy="285752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214282" y="3357562"/>
            <a:ext cx="2928958" cy="857256"/>
          </a:xfrm>
          <a:prstGeom prst="rect">
            <a:avLst/>
          </a:prstGeom>
          <a:solidFill>
            <a:schemeClr val="accent2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SELECT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예제</a:t>
            </a:r>
            <a:r>
              <a:rPr lang="en-US" altLang="ko-KR" dirty="0" smtClean="0"/>
              <a:t>6 – </a:t>
            </a:r>
            <a:r>
              <a:rPr lang="ko-KR" altLang="en-US" dirty="0" smtClean="0"/>
              <a:t>간단한 </a:t>
            </a:r>
            <a:r>
              <a:rPr lang="en-US" altLang="ko-KR" dirty="0" smtClean="0"/>
              <a:t>min(), max() </a:t>
            </a:r>
            <a:r>
              <a:rPr lang="ko-KR" altLang="en-US" dirty="0" smtClean="0"/>
              <a:t>뿐만이 아닌 복잡한 수식도 계산 가능</a:t>
            </a:r>
            <a:endParaRPr lang="ko-KR" alt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714620"/>
            <a:ext cx="8643998" cy="1364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직사각형 3"/>
          <p:cNvSpPr/>
          <p:nvPr/>
        </p:nvSpPr>
        <p:spPr>
          <a:xfrm>
            <a:off x="1714480" y="2714620"/>
            <a:ext cx="3500462" cy="285752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214282" y="3286124"/>
            <a:ext cx="3571900" cy="714380"/>
          </a:xfrm>
          <a:prstGeom prst="rect">
            <a:avLst/>
          </a:prstGeom>
          <a:solidFill>
            <a:schemeClr val="accent2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SELECT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예제</a:t>
            </a:r>
            <a:r>
              <a:rPr lang="en-US" altLang="ko-KR" dirty="0" smtClean="0"/>
              <a:t>7 – where</a:t>
            </a:r>
            <a:r>
              <a:rPr lang="ko-KR" altLang="en-US" dirty="0" smtClean="0"/>
              <a:t>절에서도 조건 검색 가능</a:t>
            </a:r>
            <a:endParaRPr lang="ko-KR" alt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285992"/>
            <a:ext cx="8715436" cy="4375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직사각형 3"/>
          <p:cNvSpPr/>
          <p:nvPr/>
        </p:nvSpPr>
        <p:spPr>
          <a:xfrm>
            <a:off x="4786314" y="2300280"/>
            <a:ext cx="4071966" cy="214314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285720" y="2457444"/>
            <a:ext cx="1643074" cy="214314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285992"/>
            <a:ext cx="8715436" cy="3092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SELECT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예제</a:t>
            </a:r>
            <a:r>
              <a:rPr lang="en-US" altLang="ko-KR" dirty="0" smtClean="0"/>
              <a:t>8 – group by</a:t>
            </a:r>
            <a:r>
              <a:rPr lang="ko-KR" altLang="en-US" dirty="0" smtClean="0"/>
              <a:t>를 이용한 정렬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5786446" y="2571744"/>
            <a:ext cx="1428760" cy="357190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1857356" y="3500438"/>
            <a:ext cx="2143140" cy="1857388"/>
          </a:xfrm>
          <a:prstGeom prst="rect">
            <a:avLst/>
          </a:prstGeom>
          <a:solidFill>
            <a:schemeClr val="accent2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214554"/>
            <a:ext cx="8643998" cy="4126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SELECT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예제</a:t>
            </a:r>
            <a:r>
              <a:rPr lang="en-US" altLang="ko-KR" dirty="0" smtClean="0"/>
              <a:t>9 – order by</a:t>
            </a:r>
            <a:r>
              <a:rPr lang="ko-KR" altLang="en-US" dirty="0" smtClean="0"/>
              <a:t>를 이용한 차순 정렬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1000100" y="2714620"/>
            <a:ext cx="2857520" cy="357190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357158" y="3143248"/>
            <a:ext cx="3929090" cy="3143272"/>
          </a:xfrm>
          <a:prstGeom prst="rect">
            <a:avLst/>
          </a:prstGeom>
          <a:solidFill>
            <a:schemeClr val="accent2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DELETE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ko-KR" dirty="0" smtClean="0"/>
          </a:p>
          <a:p>
            <a:endParaRPr lang="en-US" altLang="ko-KR" dirty="0"/>
          </a:p>
          <a:p>
            <a:r>
              <a:rPr lang="ko-KR" altLang="en-US" dirty="0" smtClean="0"/>
              <a:t> 어떤 </a:t>
            </a:r>
            <a:r>
              <a:rPr lang="en-US" altLang="ko-KR" dirty="0" smtClean="0"/>
              <a:t>[ </a:t>
            </a:r>
            <a:r>
              <a:rPr lang="en-US" altLang="ko-KR" dirty="0" err="1" smtClean="0"/>
              <a:t>Table_name</a:t>
            </a:r>
            <a:r>
              <a:rPr lang="en-US" altLang="ko-KR" dirty="0" smtClean="0"/>
              <a:t> ]</a:t>
            </a:r>
            <a:r>
              <a:rPr lang="ko-KR" altLang="en-US" dirty="0" smtClean="0"/>
              <a:t>에서 어떤 </a:t>
            </a:r>
            <a:r>
              <a:rPr lang="en-US" altLang="ko-KR" dirty="0" smtClean="0"/>
              <a:t>[ </a:t>
            </a:r>
            <a:r>
              <a:rPr lang="ko-KR" altLang="en-US" dirty="0" smtClean="0"/>
              <a:t>조건 </a:t>
            </a:r>
            <a:r>
              <a:rPr lang="en-US" altLang="ko-KR" dirty="0" smtClean="0"/>
              <a:t>]</a:t>
            </a:r>
            <a:r>
              <a:rPr lang="ko-KR" altLang="en-US" dirty="0" smtClean="0"/>
              <a:t>을 삭제할 것인가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직사각형 19"/>
          <p:cNvSpPr/>
          <p:nvPr/>
        </p:nvSpPr>
        <p:spPr>
          <a:xfrm>
            <a:off x="1500166" y="4357694"/>
            <a:ext cx="6858048" cy="2286016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DELETE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기능 </a:t>
            </a:r>
            <a:r>
              <a:rPr lang="en-US" altLang="ko-KR" dirty="0" smtClean="0"/>
              <a:t>: </a:t>
            </a:r>
            <a:r>
              <a:rPr lang="ko-KR" altLang="en-US" dirty="0" smtClean="0"/>
              <a:t>테이블</a:t>
            </a:r>
            <a:r>
              <a:rPr lang="en-US" altLang="ko-KR" dirty="0" smtClean="0"/>
              <a:t>(FROM) </a:t>
            </a:r>
            <a:r>
              <a:rPr lang="ko-KR" altLang="en-US" dirty="0" smtClean="0"/>
              <a:t>내의 제한조건</a:t>
            </a:r>
            <a:r>
              <a:rPr lang="en-US" altLang="ko-KR" dirty="0" smtClean="0"/>
              <a:t>(WHERE)</a:t>
            </a:r>
            <a:r>
              <a:rPr lang="ko-KR" altLang="en-US" dirty="0" smtClean="0"/>
              <a:t>을 넣어서 삭</a:t>
            </a:r>
            <a:r>
              <a:rPr lang="ko-KR" altLang="en-US" dirty="0"/>
              <a:t>제</a:t>
            </a:r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</p:txBody>
      </p:sp>
      <p:sp>
        <p:nvSpPr>
          <p:cNvPr id="8" name="직사각형 7"/>
          <p:cNvSpPr/>
          <p:nvPr/>
        </p:nvSpPr>
        <p:spPr>
          <a:xfrm>
            <a:off x="1214414" y="3071810"/>
            <a:ext cx="335758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DELETE FROM </a:t>
            </a:r>
            <a:r>
              <a:rPr lang="en-US" altLang="ko-KR" dirty="0" err="1" smtClean="0"/>
              <a:t>Table_name</a:t>
            </a:r>
            <a:endParaRPr lang="ko-KR" altLang="en-US" dirty="0"/>
          </a:p>
        </p:txBody>
      </p:sp>
      <p:sp>
        <p:nvSpPr>
          <p:cNvPr id="10" name="직사각형 9"/>
          <p:cNvSpPr/>
          <p:nvPr/>
        </p:nvSpPr>
        <p:spPr>
          <a:xfrm>
            <a:off x="5143504" y="3071810"/>
            <a:ext cx="335758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WHERE  expression</a:t>
            </a:r>
            <a:endParaRPr lang="ko-KR" altLang="en-US" dirty="0"/>
          </a:p>
        </p:txBody>
      </p:sp>
      <p:graphicFrame>
        <p:nvGraphicFramePr>
          <p:cNvPr id="16" name="표 15"/>
          <p:cNvGraphicFramePr>
            <a:graphicFrameLocks noGrp="1"/>
          </p:cNvGraphicFramePr>
          <p:nvPr/>
        </p:nvGraphicFramePr>
        <p:xfrm>
          <a:off x="1714480" y="4572008"/>
          <a:ext cx="6357984" cy="17859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9496"/>
                <a:gridCol w="1589496"/>
                <a:gridCol w="1589496"/>
                <a:gridCol w="1589496"/>
              </a:tblGrid>
              <a:tr h="59531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col1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col2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col3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col4</a:t>
                      </a:r>
                      <a:endParaRPr lang="ko-KR" altLang="en-US" dirty="0"/>
                    </a:p>
                  </a:txBody>
                  <a:tcPr anchor="ctr"/>
                </a:tc>
              </a:tr>
              <a:tr h="59531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data1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data1-1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data1-2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data1-3</a:t>
                      </a:r>
                      <a:endParaRPr lang="ko-KR" altLang="en-US" dirty="0"/>
                    </a:p>
                  </a:txBody>
                  <a:tcPr anchor="ctr"/>
                </a:tc>
              </a:tr>
              <a:tr h="59531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data2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data2-1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data2-2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data2-3</a:t>
                      </a:r>
                      <a:endParaRPr lang="ko-KR" altLang="en-US" dirty="0"/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27" name="직선 화살표 연결선 26"/>
          <p:cNvCxnSpPr>
            <a:stCxn id="8" idx="2"/>
            <a:endCxn id="28" idx="0"/>
          </p:cNvCxnSpPr>
          <p:nvPr/>
        </p:nvCxnSpPr>
        <p:spPr>
          <a:xfrm rot="16200000" flipH="1">
            <a:off x="3714742" y="3107531"/>
            <a:ext cx="357190" cy="20002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직사각형 27"/>
          <p:cNvSpPr/>
          <p:nvPr/>
        </p:nvSpPr>
        <p:spPr>
          <a:xfrm>
            <a:off x="4214806" y="4286256"/>
            <a:ext cx="1357322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/>
              <a:t>TableName</a:t>
            </a:r>
            <a:endParaRPr lang="ko-KR" altLang="en-US" dirty="0"/>
          </a:p>
        </p:txBody>
      </p:sp>
      <p:cxnSp>
        <p:nvCxnSpPr>
          <p:cNvPr id="21" name="직선 화살표 연결선 20"/>
          <p:cNvCxnSpPr/>
          <p:nvPr/>
        </p:nvCxnSpPr>
        <p:spPr>
          <a:xfrm rot="16200000" flipH="1">
            <a:off x="6715140" y="4143379"/>
            <a:ext cx="428631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DELETE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예제</a:t>
            </a:r>
            <a:r>
              <a:rPr lang="en-US" altLang="ko-KR" dirty="0" smtClean="0"/>
              <a:t>1 – </a:t>
            </a:r>
            <a:r>
              <a:rPr lang="en-US" altLang="ko-KR" dirty="0" err="1" smtClean="0"/>
              <a:t>Table_name</a:t>
            </a:r>
            <a:r>
              <a:rPr lang="ko-KR" altLang="en-US" dirty="0" smtClean="0"/>
              <a:t>과 지우고 싶은 조건을 입력하여 </a:t>
            </a:r>
            <a:r>
              <a:rPr lang="en-US" altLang="ko-KR" dirty="0" smtClean="0"/>
              <a:t>row</a:t>
            </a:r>
            <a:r>
              <a:rPr lang="ko-KR" altLang="en-US" dirty="0" smtClean="0"/>
              <a:t>를 지운다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786058"/>
            <a:ext cx="8499290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직사각형 4"/>
          <p:cNvSpPr/>
          <p:nvPr/>
        </p:nvSpPr>
        <p:spPr>
          <a:xfrm>
            <a:off x="2428860" y="2857496"/>
            <a:ext cx="1714512" cy="428628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4929190" y="2786058"/>
            <a:ext cx="3714776" cy="500066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214282" y="3429000"/>
            <a:ext cx="2214578" cy="500066"/>
          </a:xfrm>
          <a:prstGeom prst="rect">
            <a:avLst/>
          </a:prstGeom>
          <a:solidFill>
            <a:schemeClr val="accent2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CREATE TABLE, DROP TABLE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r>
              <a:rPr lang="ko-KR" altLang="en-US" dirty="0" smtClean="0"/>
              <a:t>명령어 </a:t>
            </a:r>
            <a:r>
              <a:rPr lang="en-US" altLang="ko-KR" dirty="0" smtClean="0"/>
              <a:t>CREATE  TABLE</a:t>
            </a:r>
            <a:r>
              <a:rPr lang="ko-KR" altLang="en-US" dirty="0" smtClean="0"/>
              <a:t>과 </a:t>
            </a:r>
            <a:r>
              <a:rPr lang="en-US" altLang="ko-KR" dirty="0" smtClean="0"/>
              <a:t>DROP  TABLE</a:t>
            </a:r>
            <a:r>
              <a:rPr lang="ko-KR" altLang="en-US" dirty="0" smtClean="0"/>
              <a:t>을 이용해서 테이블을 생성 및 삭제 한다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CREATE TABLE, DROP TABLE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예제</a:t>
            </a:r>
            <a:r>
              <a:rPr lang="en-US" altLang="ko-KR" dirty="0" smtClean="0"/>
              <a:t>1 - CREATE</a:t>
            </a:r>
            <a:r>
              <a:rPr lang="ko-KR" altLang="en-US" dirty="0" smtClean="0"/>
              <a:t>과 </a:t>
            </a:r>
            <a:r>
              <a:rPr lang="en-US" altLang="ko-KR" dirty="0" smtClean="0"/>
              <a:t>DROP</a:t>
            </a:r>
            <a:r>
              <a:rPr lang="ko-KR" altLang="en-US" dirty="0" smtClean="0"/>
              <a:t>을 이용해서 생성 및 삭제</a:t>
            </a:r>
            <a:endParaRPr lang="ko-KR" alt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714620"/>
            <a:ext cx="3786214" cy="3902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직사각형 4"/>
          <p:cNvSpPr/>
          <p:nvPr/>
        </p:nvSpPr>
        <p:spPr>
          <a:xfrm>
            <a:off x="1200126" y="2657468"/>
            <a:ext cx="2000264" cy="357190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1142976" y="4857760"/>
            <a:ext cx="1714512" cy="428628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1200126" y="3014658"/>
            <a:ext cx="2586056" cy="985846"/>
          </a:xfrm>
          <a:prstGeom prst="rect">
            <a:avLst/>
          </a:prstGeom>
          <a:solidFill>
            <a:schemeClr val="accent2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목차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ko-KR" altLang="en-US" dirty="0" smtClean="0"/>
              <a:t>데이터 </a:t>
            </a:r>
            <a:r>
              <a:rPr lang="ko-KR" altLang="en-US" dirty="0" err="1" smtClean="0"/>
              <a:t>조작어</a:t>
            </a:r>
            <a:r>
              <a:rPr lang="en-US" altLang="ko-KR" dirty="0" smtClean="0"/>
              <a:t>( DML )</a:t>
            </a:r>
          </a:p>
          <a:p>
            <a:endParaRPr lang="en-US" altLang="ko-KR" dirty="0"/>
          </a:p>
          <a:p>
            <a:r>
              <a:rPr lang="en-US" altLang="ko-KR" dirty="0" smtClean="0"/>
              <a:t>SELECT</a:t>
            </a:r>
          </a:p>
          <a:p>
            <a:endParaRPr lang="en-US" altLang="ko-KR" dirty="0"/>
          </a:p>
          <a:p>
            <a:r>
              <a:rPr lang="en-US" altLang="ko-KR" dirty="0" smtClean="0"/>
              <a:t>DELETE</a:t>
            </a:r>
          </a:p>
          <a:p>
            <a:endParaRPr lang="en-US" altLang="ko-KR" dirty="0"/>
          </a:p>
          <a:p>
            <a:r>
              <a:rPr lang="en-US" altLang="ko-KR" dirty="0" smtClean="0"/>
              <a:t>CREATE TABLE, DROP TABLE</a:t>
            </a:r>
          </a:p>
          <a:p>
            <a:endParaRPr lang="en-US" altLang="ko-KR" dirty="0"/>
          </a:p>
          <a:p>
            <a:r>
              <a:rPr lang="en-US" altLang="ko-KR" dirty="0" smtClean="0"/>
              <a:t>INSERT</a:t>
            </a:r>
            <a:endParaRPr lang="ko-KR" alt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INSERT	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r>
              <a:rPr lang="ko-KR" altLang="en-US" dirty="0" smtClean="0"/>
              <a:t>테이블을 지정하고 지정 </a:t>
            </a:r>
            <a:r>
              <a:rPr lang="en-US" altLang="ko-KR" dirty="0" smtClean="0"/>
              <a:t>VALUES( a, b, … )</a:t>
            </a:r>
            <a:r>
              <a:rPr lang="ko-KR" altLang="en-US" dirty="0" smtClean="0"/>
              <a:t>에 값을 넣어서 행을 추가한다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INSERT	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예제</a:t>
            </a:r>
            <a:r>
              <a:rPr lang="en-US" altLang="ko-KR" dirty="0" smtClean="0"/>
              <a:t>1 - </a:t>
            </a:r>
            <a:r>
              <a:rPr lang="ko-KR" altLang="en-US" dirty="0" smtClean="0"/>
              <a:t>테이블을 지정하고 지정 </a:t>
            </a:r>
            <a:r>
              <a:rPr lang="en-US" altLang="ko-KR" dirty="0" smtClean="0"/>
              <a:t>VALUES( a, b, … )</a:t>
            </a:r>
            <a:r>
              <a:rPr lang="ko-KR" altLang="en-US" dirty="0" smtClean="0"/>
              <a:t>에 값을 넣어서 행을 추가한다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257560"/>
            <a:ext cx="8715436" cy="3336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직사각형 4"/>
          <p:cNvSpPr/>
          <p:nvPr/>
        </p:nvSpPr>
        <p:spPr>
          <a:xfrm>
            <a:off x="1071538" y="3257560"/>
            <a:ext cx="2143140" cy="428628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3857620" y="3257560"/>
            <a:ext cx="4929222" cy="428628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214282" y="4900634"/>
            <a:ext cx="5286412" cy="1143008"/>
          </a:xfrm>
          <a:prstGeom prst="rect">
            <a:avLst/>
          </a:prstGeom>
          <a:solidFill>
            <a:schemeClr val="accent2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UPDATE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ko-KR" dirty="0" smtClean="0"/>
          </a:p>
          <a:p>
            <a:endParaRPr lang="en-US" altLang="ko-KR" dirty="0"/>
          </a:p>
          <a:p>
            <a:r>
              <a:rPr lang="ko-KR" altLang="en-US" dirty="0" smtClean="0"/>
              <a:t>테이블을 지정하고 열과 바꾸고 싶은 값을 설정해서 수정이 가능하며 </a:t>
            </a:r>
            <a:r>
              <a:rPr lang="en-US" altLang="ko-KR" dirty="0" smtClean="0"/>
              <a:t>where</a:t>
            </a:r>
            <a:r>
              <a:rPr lang="ko-KR" altLang="en-US" dirty="0" smtClean="0"/>
              <a:t>을 이용해서 조건을 넣을 수 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214686"/>
            <a:ext cx="4857784" cy="350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UPDATE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예제</a:t>
            </a:r>
            <a:r>
              <a:rPr lang="en-US" altLang="ko-KR" dirty="0" smtClean="0"/>
              <a:t>1 – </a:t>
            </a:r>
            <a:r>
              <a:rPr lang="ko-KR" altLang="en-US" dirty="0" smtClean="0"/>
              <a:t>업데이트하고 싶은 열과 그 값을 넣고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조건을 추가하여 원하는 열의 데이터만 정보를 수정한다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857224" y="4429132"/>
            <a:ext cx="785818" cy="357190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2143108" y="4429132"/>
            <a:ext cx="500066" cy="357190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3071802" y="4429132"/>
            <a:ext cx="2071702" cy="357190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1357290" y="6143644"/>
            <a:ext cx="2071702" cy="214314"/>
          </a:xfrm>
          <a:prstGeom prst="rect">
            <a:avLst/>
          </a:prstGeom>
          <a:solidFill>
            <a:schemeClr val="accent2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1357290" y="4143380"/>
            <a:ext cx="2071702" cy="214314"/>
          </a:xfrm>
          <a:prstGeom prst="rect">
            <a:avLst/>
          </a:prstGeom>
          <a:solidFill>
            <a:schemeClr val="accent2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데이터 </a:t>
            </a:r>
            <a:r>
              <a:rPr lang="ko-KR" altLang="en-US" dirty="0" err="1" smtClean="0"/>
              <a:t>조작어</a:t>
            </a:r>
            <a:r>
              <a:rPr lang="en-US" altLang="ko-KR" dirty="0" smtClean="0"/>
              <a:t>( DML 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altLang="ko-KR" dirty="0" smtClean="0"/>
              <a:t>select : </a:t>
            </a:r>
            <a:r>
              <a:rPr lang="ko-KR" altLang="en-US" dirty="0" smtClean="0"/>
              <a:t>검색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col</a:t>
            </a:r>
            <a:r>
              <a:rPr lang="en-US" altLang="ko-KR" dirty="0" smtClean="0"/>
              <a:t>)</a:t>
            </a:r>
          </a:p>
          <a:p>
            <a:pPr lvl="1"/>
            <a:r>
              <a:rPr lang="en-US" altLang="ko-KR" sz="2600" dirty="0" smtClean="0"/>
              <a:t>SELECT  Column  FROM </a:t>
            </a:r>
            <a:r>
              <a:rPr lang="en-US" altLang="ko-KR" sz="2600" dirty="0" err="1" smtClean="0"/>
              <a:t>TableName</a:t>
            </a:r>
            <a:r>
              <a:rPr lang="en-US" altLang="ko-KR" sz="2600" dirty="0" smtClean="0"/>
              <a:t>  WHERE expression</a:t>
            </a:r>
          </a:p>
          <a:p>
            <a:pPr lvl="2"/>
            <a:endParaRPr lang="en-US" altLang="ko-KR" dirty="0" smtClean="0"/>
          </a:p>
          <a:p>
            <a:r>
              <a:rPr lang="en-US" altLang="ko-KR" dirty="0" smtClean="0"/>
              <a:t>insert : </a:t>
            </a:r>
            <a:r>
              <a:rPr lang="ko-KR" altLang="en-US" dirty="0" smtClean="0"/>
              <a:t>삽입</a:t>
            </a:r>
            <a:r>
              <a:rPr lang="en-US" altLang="ko-KR" dirty="0" smtClean="0"/>
              <a:t>(row)</a:t>
            </a:r>
          </a:p>
          <a:p>
            <a:pPr lvl="1"/>
            <a:r>
              <a:rPr lang="en-US" altLang="ko-KR" sz="2600" dirty="0" smtClean="0"/>
              <a:t>INSERT  </a:t>
            </a:r>
            <a:r>
              <a:rPr lang="en-US" altLang="ko-KR" sz="2600" dirty="0" err="1" smtClean="0"/>
              <a:t>TableName</a:t>
            </a:r>
            <a:r>
              <a:rPr lang="en-US" altLang="ko-KR" sz="2600" dirty="0" smtClean="0"/>
              <a:t>  VALUE(  value1,  value2  )</a:t>
            </a:r>
          </a:p>
          <a:p>
            <a:pPr lvl="1"/>
            <a:endParaRPr lang="en-US" altLang="ko-KR" dirty="0" smtClean="0"/>
          </a:p>
          <a:p>
            <a:r>
              <a:rPr lang="en-US" altLang="ko-KR" dirty="0" smtClean="0"/>
              <a:t>update : </a:t>
            </a:r>
            <a:r>
              <a:rPr lang="ko-KR" altLang="en-US" dirty="0" smtClean="0"/>
              <a:t>갱신</a:t>
            </a:r>
            <a:endParaRPr lang="en-US" altLang="ko-KR" dirty="0" smtClean="0"/>
          </a:p>
          <a:p>
            <a:pPr lvl="1"/>
            <a:r>
              <a:rPr lang="en-US" altLang="ko-KR" sz="2600" dirty="0" smtClean="0"/>
              <a:t>UPDATE  </a:t>
            </a:r>
            <a:r>
              <a:rPr lang="en-US" altLang="ko-KR" sz="2600" dirty="0" err="1" smtClean="0"/>
              <a:t>TableName</a:t>
            </a:r>
            <a:r>
              <a:rPr lang="en-US" altLang="ko-KR" sz="2600" dirty="0" smtClean="0"/>
              <a:t>  SET column=</a:t>
            </a:r>
            <a:r>
              <a:rPr lang="en-US" altLang="ko-KR" sz="2600" dirty="0" err="1" smtClean="0"/>
              <a:t>expresstion</a:t>
            </a:r>
            <a:endParaRPr lang="en-US" altLang="ko-KR" sz="2600" dirty="0" smtClean="0"/>
          </a:p>
          <a:p>
            <a:pPr lvl="1"/>
            <a:endParaRPr lang="en-US" altLang="ko-KR" dirty="0" smtClean="0"/>
          </a:p>
          <a:p>
            <a:r>
              <a:rPr lang="en-US" altLang="ko-KR" dirty="0" smtClean="0"/>
              <a:t>delete : </a:t>
            </a:r>
            <a:r>
              <a:rPr lang="ko-KR" altLang="en-US" dirty="0" smtClean="0"/>
              <a:t>삭제</a:t>
            </a:r>
            <a:endParaRPr lang="en-US" altLang="ko-KR" dirty="0" smtClean="0"/>
          </a:p>
          <a:p>
            <a:pPr lvl="1"/>
            <a:r>
              <a:rPr lang="en-US" altLang="ko-KR" sz="2600" dirty="0" smtClean="0"/>
              <a:t>DELETE  FROM  </a:t>
            </a:r>
            <a:r>
              <a:rPr lang="en-US" altLang="ko-KR" sz="2600" dirty="0" err="1" smtClean="0"/>
              <a:t>tablename</a:t>
            </a:r>
            <a:r>
              <a:rPr lang="en-US" altLang="ko-KR" sz="2600" dirty="0" smtClean="0"/>
              <a:t>  WHERE  </a:t>
            </a:r>
            <a:r>
              <a:rPr lang="en-US" altLang="ko-KR" sz="2600" dirty="0" err="1" smtClean="0"/>
              <a:t>expresstion</a:t>
            </a:r>
            <a:endParaRPr lang="en-US" altLang="ko-KR" sz="2600" dirty="0" smtClean="0"/>
          </a:p>
          <a:p>
            <a:pPr lvl="1"/>
            <a:endParaRPr lang="en-US" altLang="ko-KR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SELECT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ko-KR" dirty="0" smtClean="0"/>
          </a:p>
          <a:p>
            <a:endParaRPr lang="en-US" altLang="ko-KR" dirty="0"/>
          </a:p>
          <a:p>
            <a:r>
              <a:rPr lang="ko-KR" altLang="en-US" dirty="0" smtClean="0"/>
              <a:t> 어떤 </a:t>
            </a:r>
            <a:r>
              <a:rPr lang="en-US" altLang="ko-KR" dirty="0" smtClean="0"/>
              <a:t>[ </a:t>
            </a:r>
            <a:r>
              <a:rPr lang="en-US" altLang="ko-KR" dirty="0" err="1" smtClean="0"/>
              <a:t>Table_name</a:t>
            </a:r>
            <a:r>
              <a:rPr lang="en-US" altLang="ko-KR" dirty="0" smtClean="0"/>
              <a:t> ]</a:t>
            </a:r>
            <a:r>
              <a:rPr lang="ko-KR" altLang="en-US" dirty="0" smtClean="0"/>
              <a:t>에서 어떤 </a:t>
            </a:r>
            <a:r>
              <a:rPr lang="en-US" altLang="ko-KR" dirty="0" smtClean="0"/>
              <a:t>[ </a:t>
            </a:r>
            <a:r>
              <a:rPr lang="ko-KR" altLang="en-US" dirty="0" smtClean="0"/>
              <a:t>조건 </a:t>
            </a:r>
            <a:r>
              <a:rPr lang="en-US" altLang="ko-KR" dirty="0" smtClean="0"/>
              <a:t>]</a:t>
            </a:r>
            <a:r>
              <a:rPr lang="ko-KR" altLang="en-US" dirty="0" smtClean="0"/>
              <a:t>으로 어떤 </a:t>
            </a:r>
            <a:r>
              <a:rPr lang="en-US" altLang="ko-KR" dirty="0" smtClean="0"/>
              <a:t>[ column ]</a:t>
            </a:r>
            <a:r>
              <a:rPr lang="ko-KR" altLang="en-US" dirty="0" smtClean="0"/>
              <a:t>을 검색할 것인가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직사각형 32"/>
          <p:cNvSpPr/>
          <p:nvPr/>
        </p:nvSpPr>
        <p:spPr>
          <a:xfrm>
            <a:off x="1500166" y="4357694"/>
            <a:ext cx="6858048" cy="2286016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SELECT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기능 </a:t>
            </a:r>
            <a:r>
              <a:rPr lang="en-US" altLang="ko-KR" dirty="0" smtClean="0"/>
              <a:t>: </a:t>
            </a:r>
            <a:r>
              <a:rPr lang="ko-KR" altLang="en-US" dirty="0" smtClean="0"/>
              <a:t>테이블</a:t>
            </a:r>
            <a:r>
              <a:rPr lang="en-US" altLang="ko-KR" dirty="0" smtClean="0"/>
              <a:t>(FROM) </a:t>
            </a:r>
            <a:r>
              <a:rPr lang="ko-KR" altLang="en-US" dirty="0" smtClean="0"/>
              <a:t>내의 가로 행</a:t>
            </a:r>
            <a:r>
              <a:rPr lang="en-US" altLang="ko-KR" dirty="0" smtClean="0"/>
              <a:t>(SELECT)</a:t>
            </a:r>
            <a:r>
              <a:rPr lang="ko-KR" altLang="en-US" dirty="0" smtClean="0"/>
              <a:t>에 제한조건</a:t>
            </a:r>
            <a:r>
              <a:rPr lang="en-US" altLang="ko-KR" dirty="0" smtClean="0"/>
              <a:t>(WHERE)</a:t>
            </a:r>
            <a:r>
              <a:rPr lang="ko-KR" altLang="en-US" dirty="0" smtClean="0"/>
              <a:t>을 넣어서 검색</a:t>
            </a:r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</p:txBody>
      </p:sp>
      <p:sp>
        <p:nvSpPr>
          <p:cNvPr id="8" name="직사각형 7"/>
          <p:cNvSpPr/>
          <p:nvPr/>
        </p:nvSpPr>
        <p:spPr>
          <a:xfrm>
            <a:off x="785786" y="3000372"/>
            <a:ext cx="232887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SELECT  Col</a:t>
            </a:r>
            <a:endParaRPr lang="ko-KR" altLang="en-US" dirty="0"/>
          </a:p>
        </p:txBody>
      </p:sp>
      <p:sp>
        <p:nvSpPr>
          <p:cNvPr id="10" name="직사각형 9"/>
          <p:cNvSpPr/>
          <p:nvPr/>
        </p:nvSpPr>
        <p:spPr>
          <a:xfrm>
            <a:off x="6072198" y="3000372"/>
            <a:ext cx="232887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WHERE  expression</a:t>
            </a:r>
            <a:endParaRPr lang="ko-KR" altLang="en-US" dirty="0"/>
          </a:p>
        </p:txBody>
      </p:sp>
      <p:sp>
        <p:nvSpPr>
          <p:cNvPr id="11" name="직사각형 10"/>
          <p:cNvSpPr/>
          <p:nvPr/>
        </p:nvSpPr>
        <p:spPr>
          <a:xfrm>
            <a:off x="3457566" y="3000372"/>
            <a:ext cx="232887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FROM  </a:t>
            </a:r>
            <a:r>
              <a:rPr lang="en-US" altLang="ko-KR" dirty="0" err="1" smtClean="0"/>
              <a:t>TableName</a:t>
            </a:r>
            <a:endParaRPr lang="ko-KR" altLang="en-US" dirty="0"/>
          </a:p>
        </p:txBody>
      </p:sp>
      <p:graphicFrame>
        <p:nvGraphicFramePr>
          <p:cNvPr id="16" name="표 15"/>
          <p:cNvGraphicFramePr>
            <a:graphicFrameLocks noGrp="1"/>
          </p:cNvGraphicFramePr>
          <p:nvPr/>
        </p:nvGraphicFramePr>
        <p:xfrm>
          <a:off x="1714480" y="4572008"/>
          <a:ext cx="6357984" cy="17859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9496"/>
                <a:gridCol w="1589496"/>
                <a:gridCol w="1589496"/>
                <a:gridCol w="1589496"/>
              </a:tblGrid>
              <a:tr h="59531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col1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col2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col3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col4</a:t>
                      </a:r>
                      <a:endParaRPr lang="ko-KR" altLang="en-US" dirty="0"/>
                    </a:p>
                  </a:txBody>
                  <a:tcPr anchor="ctr"/>
                </a:tc>
              </a:tr>
              <a:tr h="59531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data1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data1-1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data1-2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data1-3</a:t>
                      </a:r>
                      <a:endParaRPr lang="ko-KR" altLang="en-US" dirty="0"/>
                    </a:p>
                  </a:txBody>
                  <a:tcPr anchor="ctr"/>
                </a:tc>
              </a:tr>
              <a:tr h="59531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data2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data2-1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data2-2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data2-3</a:t>
                      </a:r>
                      <a:endParaRPr lang="ko-KR" altLang="en-US" dirty="0"/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27" name="직선 화살표 연결선 26"/>
          <p:cNvCxnSpPr>
            <a:stCxn id="8" idx="2"/>
          </p:cNvCxnSpPr>
          <p:nvPr/>
        </p:nvCxnSpPr>
        <p:spPr>
          <a:xfrm rot="16200000" flipH="1">
            <a:off x="1868071" y="3939781"/>
            <a:ext cx="714380" cy="5500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직사각형 27"/>
          <p:cNvSpPr/>
          <p:nvPr/>
        </p:nvSpPr>
        <p:spPr>
          <a:xfrm>
            <a:off x="4214806" y="4286256"/>
            <a:ext cx="1357322" cy="428628"/>
          </a:xfrm>
          <a:prstGeom prst="rect">
            <a:avLst/>
          </a:prstGeom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/>
              <a:t>TableName</a:t>
            </a:r>
            <a:endParaRPr lang="ko-KR" altLang="en-US" dirty="0"/>
          </a:p>
        </p:txBody>
      </p:sp>
      <p:cxnSp>
        <p:nvCxnSpPr>
          <p:cNvPr id="30" name="직선 화살표 연결선 29"/>
          <p:cNvCxnSpPr>
            <a:stCxn id="11" idx="2"/>
            <a:endCxn id="28" idx="0"/>
          </p:cNvCxnSpPr>
          <p:nvPr/>
        </p:nvCxnSpPr>
        <p:spPr>
          <a:xfrm rot="16200000" flipH="1">
            <a:off x="4543421" y="3936210"/>
            <a:ext cx="428628" cy="2714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직선 화살표 연결선 34"/>
          <p:cNvCxnSpPr>
            <a:stCxn id="10" idx="2"/>
          </p:cNvCxnSpPr>
          <p:nvPr/>
        </p:nvCxnSpPr>
        <p:spPr>
          <a:xfrm rot="5400000">
            <a:off x="6797293" y="3918351"/>
            <a:ext cx="500066" cy="3786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285992"/>
            <a:ext cx="8687518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SELECT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예제</a:t>
            </a:r>
            <a:r>
              <a:rPr lang="en-US" altLang="ko-KR" dirty="0" smtClean="0"/>
              <a:t>1 – tab</a:t>
            </a:r>
            <a:r>
              <a:rPr lang="ko-KR" altLang="en-US" dirty="0" smtClean="0"/>
              <a:t>에서 모든 값 검색</a:t>
            </a:r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2571736" y="2285992"/>
            <a:ext cx="1643074" cy="357190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285720" y="3429000"/>
            <a:ext cx="6215106" cy="2071702"/>
          </a:xfrm>
          <a:prstGeom prst="rect">
            <a:avLst/>
          </a:prstGeom>
          <a:solidFill>
            <a:schemeClr val="accent2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1" y="2285992"/>
            <a:ext cx="8679717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SELECT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예제</a:t>
            </a:r>
            <a:r>
              <a:rPr lang="en-US" altLang="ko-KR" dirty="0" smtClean="0"/>
              <a:t>2 – tab</a:t>
            </a:r>
            <a:r>
              <a:rPr lang="ko-KR" altLang="en-US" dirty="0" smtClean="0"/>
              <a:t>에서 </a:t>
            </a:r>
            <a:r>
              <a:rPr lang="en-US" altLang="ko-KR" dirty="0" smtClean="0"/>
              <a:t>where</a:t>
            </a:r>
            <a:r>
              <a:rPr lang="ko-KR" altLang="en-US" dirty="0" smtClean="0"/>
              <a:t>를 이용한 제한</a:t>
            </a:r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3857620" y="2285992"/>
            <a:ext cx="4714908" cy="500066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214282" y="3429000"/>
            <a:ext cx="5929354" cy="428628"/>
          </a:xfrm>
          <a:prstGeom prst="rect">
            <a:avLst/>
          </a:prstGeom>
          <a:solidFill>
            <a:schemeClr val="accent2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SELECT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예제</a:t>
            </a:r>
            <a:r>
              <a:rPr lang="en-US" altLang="ko-KR" dirty="0" smtClean="0"/>
              <a:t>3 – </a:t>
            </a:r>
            <a:r>
              <a:rPr lang="en-US" altLang="ko-KR" dirty="0" err="1" smtClean="0"/>
              <a:t>Systemhour_t</a:t>
            </a:r>
            <a:r>
              <a:rPr lang="ko-KR" altLang="en-US" dirty="0" smtClean="0"/>
              <a:t>에서 </a:t>
            </a:r>
            <a:r>
              <a:rPr lang="ko-KR" altLang="en-US" dirty="0" smtClean="0"/>
              <a:t>조건을 이용한 특정 </a:t>
            </a:r>
            <a:r>
              <a:rPr lang="en-US" altLang="ko-KR" dirty="0" err="1" smtClean="0"/>
              <a:t>col</a:t>
            </a:r>
            <a:r>
              <a:rPr lang="en-US" altLang="ko-KR" dirty="0" smtClean="0"/>
              <a:t> </a:t>
            </a:r>
            <a:r>
              <a:rPr lang="ko-KR" altLang="en-US" dirty="0" smtClean="0"/>
              <a:t>검색</a:t>
            </a:r>
            <a:endParaRPr lang="ko-KR" alt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714620"/>
            <a:ext cx="8768599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직사각형 3"/>
          <p:cNvSpPr/>
          <p:nvPr/>
        </p:nvSpPr>
        <p:spPr>
          <a:xfrm>
            <a:off x="1643042" y="2714620"/>
            <a:ext cx="857256" cy="357190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285720" y="3143248"/>
            <a:ext cx="1285884" cy="2714644"/>
          </a:xfrm>
          <a:prstGeom prst="rect">
            <a:avLst/>
          </a:prstGeom>
          <a:solidFill>
            <a:schemeClr val="accent2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SELECT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예제</a:t>
            </a:r>
            <a:r>
              <a:rPr lang="en-US" altLang="ko-KR" dirty="0" smtClean="0"/>
              <a:t>4 – </a:t>
            </a:r>
            <a:r>
              <a:rPr lang="en-US" altLang="ko-KR" dirty="0" err="1" smtClean="0"/>
              <a:t>Systemhour_t</a:t>
            </a:r>
            <a:r>
              <a:rPr lang="ko-KR" altLang="en-US" dirty="0" smtClean="0"/>
              <a:t>에서 </a:t>
            </a:r>
            <a:r>
              <a:rPr lang="en-US" altLang="ko-KR" dirty="0" smtClean="0"/>
              <a:t>where</a:t>
            </a:r>
            <a:r>
              <a:rPr lang="ko-KR" altLang="en-US" dirty="0" smtClean="0"/>
              <a:t>를 이용한 제한과 </a:t>
            </a:r>
            <a:r>
              <a:rPr lang="en-US" altLang="ko-KR" dirty="0" smtClean="0"/>
              <a:t>CPUMIN</a:t>
            </a:r>
            <a:r>
              <a:rPr lang="ko-KR" altLang="en-US" dirty="0" smtClean="0"/>
              <a:t>의 최소값을 구하는 함수를 이용한 검색</a:t>
            </a:r>
            <a:endParaRPr lang="ko-KR" alt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286124"/>
            <a:ext cx="824933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직사각형 7"/>
          <p:cNvSpPr/>
          <p:nvPr/>
        </p:nvSpPr>
        <p:spPr>
          <a:xfrm>
            <a:off x="1643010" y="3286124"/>
            <a:ext cx="1500230" cy="285752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214282" y="3786190"/>
            <a:ext cx="1500198" cy="857256"/>
          </a:xfrm>
          <a:prstGeom prst="rect">
            <a:avLst/>
          </a:prstGeom>
          <a:solidFill>
            <a:schemeClr val="accent2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</TotalTime>
  <Words>405</Words>
  <Application>Microsoft Office PowerPoint</Application>
  <PresentationFormat>화면 슬라이드 쇼(4:3)</PresentationFormat>
  <Paragraphs>111</Paragraphs>
  <Slides>23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23</vt:i4>
      </vt:variant>
    </vt:vector>
  </HeadingPairs>
  <TitlesOfParts>
    <vt:vector size="24" baseType="lpstr">
      <vt:lpstr>Office 테마</vt:lpstr>
      <vt:lpstr>SQL QUERY</vt:lpstr>
      <vt:lpstr>목차</vt:lpstr>
      <vt:lpstr>데이터 조작어( DML )</vt:lpstr>
      <vt:lpstr>SELECT</vt:lpstr>
      <vt:lpstr>SELECT</vt:lpstr>
      <vt:lpstr>SELECT</vt:lpstr>
      <vt:lpstr>SELECT</vt:lpstr>
      <vt:lpstr>SELECT</vt:lpstr>
      <vt:lpstr>SELECT</vt:lpstr>
      <vt:lpstr>SELECT</vt:lpstr>
      <vt:lpstr>SELECT</vt:lpstr>
      <vt:lpstr>SELECT</vt:lpstr>
      <vt:lpstr>SELECT</vt:lpstr>
      <vt:lpstr>SELECT</vt:lpstr>
      <vt:lpstr>DELETE</vt:lpstr>
      <vt:lpstr>DELETE</vt:lpstr>
      <vt:lpstr>DELETE</vt:lpstr>
      <vt:lpstr>CREATE TABLE, DROP TABLE</vt:lpstr>
      <vt:lpstr>CREATE TABLE, DROP TABLE</vt:lpstr>
      <vt:lpstr>INSERT </vt:lpstr>
      <vt:lpstr>INSERT </vt:lpstr>
      <vt:lpstr>UPDATE</vt:lpstr>
      <vt:lpstr>UPDATE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SQL QUERY</dc:title>
  <dc:creator>GNEW</dc:creator>
  <cp:lastModifiedBy>GNEW</cp:lastModifiedBy>
  <cp:revision>30</cp:revision>
  <dcterms:created xsi:type="dcterms:W3CDTF">2012-07-12T07:22:47Z</dcterms:created>
  <dcterms:modified xsi:type="dcterms:W3CDTF">2012-07-12T12:22:19Z</dcterms:modified>
</cp:coreProperties>
</file>