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2D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52" autoAdjust="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F45DA-A532-44AB-B91C-8FB8D1A5FF6D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31CEC09F-9A26-41D1-82C1-A306420E7A30}">
      <dgm:prSet phldrT="[텍스트]"/>
      <dgm:spPr>
        <a:solidFill>
          <a:schemeClr val="bg1">
            <a:lumMod val="85000"/>
            <a:lumOff val="15000"/>
            <a:alpha val="46000"/>
          </a:schemeClr>
        </a:solidFill>
      </dgm:spPr>
      <dgm:t>
        <a:bodyPr/>
        <a:lstStyle/>
        <a:p>
          <a:pPr latinLnBrk="1"/>
          <a:r>
            <a:rPr lang="ko-KR" altLang="en-US" b="1" dirty="0" smtClean="0"/>
            <a:t>욕구에 대한 관심증가</a:t>
          </a:r>
          <a:endParaRPr lang="ko-KR" altLang="en-US" b="1" dirty="0"/>
        </a:p>
      </dgm:t>
    </dgm:pt>
    <dgm:pt modelId="{109AD609-8407-4609-B517-0616DC120F1D}" type="parTrans" cxnId="{AD97696A-A1E9-4A15-AF56-633B46FC139F}">
      <dgm:prSet/>
      <dgm:spPr/>
      <dgm:t>
        <a:bodyPr/>
        <a:lstStyle/>
        <a:p>
          <a:pPr latinLnBrk="1"/>
          <a:endParaRPr lang="ko-KR" altLang="en-US"/>
        </a:p>
      </dgm:t>
    </dgm:pt>
    <dgm:pt modelId="{E3E9C1D4-7E1E-4BC2-8C4F-B45A1CE19E65}" type="sibTrans" cxnId="{AD97696A-A1E9-4A15-AF56-633B46FC139F}">
      <dgm:prSet/>
      <dgm:spPr/>
      <dgm:t>
        <a:bodyPr/>
        <a:lstStyle/>
        <a:p>
          <a:pPr latinLnBrk="1"/>
          <a:endParaRPr lang="ko-KR" altLang="en-US"/>
        </a:p>
      </dgm:t>
    </dgm:pt>
    <dgm:pt modelId="{BF59F554-5CCC-4756-AA7B-53C43903D1F2}">
      <dgm:prSet phldrT="[텍스트]"/>
      <dgm:spPr>
        <a:solidFill>
          <a:schemeClr val="bg1">
            <a:lumMod val="95000"/>
            <a:lumOff val="5000"/>
            <a:alpha val="25000"/>
          </a:schemeClr>
        </a:solidFill>
      </dgm:spPr>
      <dgm:t>
        <a:bodyPr/>
        <a:lstStyle/>
        <a:p>
          <a:pPr latinLnBrk="1"/>
          <a:r>
            <a:rPr lang="ko-KR" altLang="en-US" b="1" dirty="0" smtClean="0"/>
            <a:t>일하기를 원하는 장애인 증가</a:t>
          </a:r>
          <a:endParaRPr lang="ko-KR" altLang="en-US" b="1" dirty="0"/>
        </a:p>
      </dgm:t>
    </dgm:pt>
    <dgm:pt modelId="{CDFC7E8C-44E5-4F89-8AED-AF2C30CCE06F}" type="parTrans" cxnId="{219A6F1F-DF01-42AC-B547-DD65203F3F1C}">
      <dgm:prSet/>
      <dgm:spPr/>
      <dgm:t>
        <a:bodyPr/>
        <a:lstStyle/>
        <a:p>
          <a:pPr latinLnBrk="1"/>
          <a:endParaRPr lang="ko-KR" altLang="en-US"/>
        </a:p>
      </dgm:t>
    </dgm:pt>
    <dgm:pt modelId="{89D6B330-B7C8-44E7-89F4-1D2554E88178}" type="sibTrans" cxnId="{219A6F1F-DF01-42AC-B547-DD65203F3F1C}">
      <dgm:prSet/>
      <dgm:spPr/>
      <dgm:t>
        <a:bodyPr/>
        <a:lstStyle/>
        <a:p>
          <a:pPr latinLnBrk="1"/>
          <a:endParaRPr lang="ko-KR" altLang="en-US"/>
        </a:p>
      </dgm:t>
    </dgm:pt>
    <dgm:pt modelId="{B68AA513-5B07-43DF-82A3-F9830843EDE8}">
      <dgm:prSet phldrT="[텍스트]" custT="1"/>
      <dgm:spPr>
        <a:solidFill>
          <a:schemeClr val="bg1">
            <a:lumMod val="95000"/>
            <a:lumOff val="5000"/>
            <a:alpha val="42000"/>
          </a:schemeClr>
        </a:solidFill>
      </dgm:spPr>
      <dgm:t>
        <a:bodyPr/>
        <a:lstStyle/>
        <a:p>
          <a:pPr latinLnBrk="1"/>
          <a:r>
            <a:rPr lang="ko-KR" altLang="en-US" sz="2400" b="1" dirty="0" smtClean="0"/>
            <a:t>장애인 수 증가</a:t>
          </a:r>
          <a:endParaRPr lang="ko-KR" altLang="en-US" sz="2400" b="1" dirty="0"/>
        </a:p>
      </dgm:t>
    </dgm:pt>
    <dgm:pt modelId="{5B925990-238A-44D8-ADBD-762B2DC6F830}" type="parTrans" cxnId="{7854CD2D-34E2-4E3D-844C-E4147569F9FE}">
      <dgm:prSet/>
      <dgm:spPr/>
      <dgm:t>
        <a:bodyPr/>
        <a:lstStyle/>
        <a:p>
          <a:pPr latinLnBrk="1"/>
          <a:endParaRPr lang="ko-KR" altLang="en-US"/>
        </a:p>
      </dgm:t>
    </dgm:pt>
    <dgm:pt modelId="{9E9CF3E0-8FFD-4108-8414-DA0473BD5FE8}" type="sibTrans" cxnId="{7854CD2D-34E2-4E3D-844C-E4147569F9FE}">
      <dgm:prSet/>
      <dgm:spPr/>
      <dgm:t>
        <a:bodyPr/>
        <a:lstStyle/>
        <a:p>
          <a:pPr latinLnBrk="1"/>
          <a:endParaRPr lang="ko-KR" altLang="en-US"/>
        </a:p>
      </dgm:t>
    </dgm:pt>
    <dgm:pt modelId="{E7E715F9-FE45-42CB-A87C-DA066C98C213}" type="pres">
      <dgm:prSet presAssocID="{2E2F45DA-A532-44AB-B91C-8FB8D1A5FF6D}" presName="compositeShape" presStyleCnt="0">
        <dgm:presLayoutVars>
          <dgm:chMax val="7"/>
          <dgm:dir/>
          <dgm:resizeHandles val="exact"/>
        </dgm:presLayoutVars>
      </dgm:prSet>
      <dgm:spPr/>
    </dgm:pt>
    <dgm:pt modelId="{0491503A-ED6A-4BDC-9F62-92424C66A1D7}" type="pres">
      <dgm:prSet presAssocID="{2E2F45DA-A532-44AB-B91C-8FB8D1A5FF6D}" presName="wedge1" presStyleLbl="node1" presStyleIdx="0" presStyleCnt="3" custLinFactNeighborX="-18844" custLinFactNeighborY="335"/>
      <dgm:spPr/>
      <dgm:t>
        <a:bodyPr/>
        <a:lstStyle/>
        <a:p>
          <a:pPr latinLnBrk="1"/>
          <a:endParaRPr lang="ko-KR" altLang="en-US"/>
        </a:p>
      </dgm:t>
    </dgm:pt>
    <dgm:pt modelId="{4C3EE0BE-4FAE-4B2A-8269-67009F78A409}" type="pres">
      <dgm:prSet presAssocID="{2E2F45DA-A532-44AB-B91C-8FB8D1A5FF6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81B312-B951-4583-8433-0B4C13A20164}" type="pres">
      <dgm:prSet presAssocID="{2E2F45DA-A532-44AB-B91C-8FB8D1A5FF6D}" presName="wedge2" presStyleLbl="node1" presStyleIdx="1" presStyleCnt="3" custLinFactNeighborX="-13689" custLinFactNeighborY="-2641"/>
      <dgm:spPr/>
      <dgm:t>
        <a:bodyPr/>
        <a:lstStyle/>
        <a:p>
          <a:pPr latinLnBrk="1"/>
          <a:endParaRPr lang="ko-KR" altLang="en-US"/>
        </a:p>
      </dgm:t>
    </dgm:pt>
    <dgm:pt modelId="{239CCA0C-B419-4378-BF42-1565C6BE8838}" type="pres">
      <dgm:prSet presAssocID="{2E2F45DA-A532-44AB-B91C-8FB8D1A5FF6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E6FF47-750A-4636-A628-BF3995C09787}" type="pres">
      <dgm:prSet presAssocID="{2E2F45DA-A532-44AB-B91C-8FB8D1A5FF6D}" presName="wedge3" presStyleLbl="node1" presStyleIdx="2" presStyleCnt="3" custLinFactNeighborX="-13689" custLinFactNeighborY="-2641"/>
      <dgm:spPr/>
      <dgm:t>
        <a:bodyPr/>
        <a:lstStyle/>
        <a:p>
          <a:pPr latinLnBrk="1"/>
          <a:endParaRPr lang="ko-KR" altLang="en-US"/>
        </a:p>
      </dgm:t>
    </dgm:pt>
    <dgm:pt modelId="{F9468F27-A650-4047-BB9F-ECB10229FB5B}" type="pres">
      <dgm:prSet presAssocID="{2E2F45DA-A532-44AB-B91C-8FB8D1A5FF6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6DC91CA-D1D1-4929-A0B8-1421A0819F25}" type="presOf" srcId="{31CEC09F-9A26-41D1-82C1-A306420E7A30}" destId="{4C3EE0BE-4FAE-4B2A-8269-67009F78A409}" srcOrd="1" destOrd="0" presId="urn:microsoft.com/office/officeart/2005/8/layout/chart3"/>
    <dgm:cxn modelId="{0A4093D0-EECA-4D0A-852C-FC49DC79D751}" type="presOf" srcId="{B68AA513-5B07-43DF-82A3-F9830843EDE8}" destId="{F9468F27-A650-4047-BB9F-ECB10229FB5B}" srcOrd="1" destOrd="0" presId="urn:microsoft.com/office/officeart/2005/8/layout/chart3"/>
    <dgm:cxn modelId="{316B4682-291D-4C7D-A1EB-0FA27853A2B7}" type="presOf" srcId="{B68AA513-5B07-43DF-82A3-F9830843EDE8}" destId="{27E6FF47-750A-4636-A628-BF3995C09787}" srcOrd="0" destOrd="0" presId="urn:microsoft.com/office/officeart/2005/8/layout/chart3"/>
    <dgm:cxn modelId="{88018C2C-A4E9-422A-88CE-D8C9338FF77D}" type="presOf" srcId="{BF59F554-5CCC-4756-AA7B-53C43903D1F2}" destId="{239CCA0C-B419-4378-BF42-1565C6BE8838}" srcOrd="1" destOrd="0" presId="urn:microsoft.com/office/officeart/2005/8/layout/chart3"/>
    <dgm:cxn modelId="{7854CD2D-34E2-4E3D-844C-E4147569F9FE}" srcId="{2E2F45DA-A532-44AB-B91C-8FB8D1A5FF6D}" destId="{B68AA513-5B07-43DF-82A3-F9830843EDE8}" srcOrd="2" destOrd="0" parTransId="{5B925990-238A-44D8-ADBD-762B2DC6F830}" sibTransId="{9E9CF3E0-8FFD-4108-8414-DA0473BD5FE8}"/>
    <dgm:cxn modelId="{AD97696A-A1E9-4A15-AF56-633B46FC139F}" srcId="{2E2F45DA-A532-44AB-B91C-8FB8D1A5FF6D}" destId="{31CEC09F-9A26-41D1-82C1-A306420E7A30}" srcOrd="0" destOrd="0" parTransId="{109AD609-8407-4609-B517-0616DC120F1D}" sibTransId="{E3E9C1D4-7E1E-4BC2-8C4F-B45A1CE19E65}"/>
    <dgm:cxn modelId="{E76A8274-C3FA-4959-A9B0-202FD51136EE}" type="presOf" srcId="{2E2F45DA-A532-44AB-B91C-8FB8D1A5FF6D}" destId="{E7E715F9-FE45-42CB-A87C-DA066C98C213}" srcOrd="0" destOrd="0" presId="urn:microsoft.com/office/officeart/2005/8/layout/chart3"/>
    <dgm:cxn modelId="{219A6F1F-DF01-42AC-B547-DD65203F3F1C}" srcId="{2E2F45DA-A532-44AB-B91C-8FB8D1A5FF6D}" destId="{BF59F554-5CCC-4756-AA7B-53C43903D1F2}" srcOrd="1" destOrd="0" parTransId="{CDFC7E8C-44E5-4F89-8AED-AF2C30CCE06F}" sibTransId="{89D6B330-B7C8-44E7-89F4-1D2554E88178}"/>
    <dgm:cxn modelId="{C0CA3BE0-875F-45E6-A694-A6C6B6D013E6}" type="presOf" srcId="{BF59F554-5CCC-4756-AA7B-53C43903D1F2}" destId="{B981B312-B951-4583-8433-0B4C13A20164}" srcOrd="0" destOrd="0" presId="urn:microsoft.com/office/officeart/2005/8/layout/chart3"/>
    <dgm:cxn modelId="{1DC1AB30-17B5-48BC-8118-8310158E7FB4}" type="presOf" srcId="{31CEC09F-9A26-41D1-82C1-A306420E7A30}" destId="{0491503A-ED6A-4BDC-9F62-92424C66A1D7}" srcOrd="0" destOrd="0" presId="urn:microsoft.com/office/officeart/2005/8/layout/chart3"/>
    <dgm:cxn modelId="{E78840BE-5E4D-415A-9BF0-6F8FD33CE4EC}" type="presParOf" srcId="{E7E715F9-FE45-42CB-A87C-DA066C98C213}" destId="{0491503A-ED6A-4BDC-9F62-92424C66A1D7}" srcOrd="0" destOrd="0" presId="urn:microsoft.com/office/officeart/2005/8/layout/chart3"/>
    <dgm:cxn modelId="{98387F4C-A09C-42FA-BF1B-70E9CB8CD5DD}" type="presParOf" srcId="{E7E715F9-FE45-42CB-A87C-DA066C98C213}" destId="{4C3EE0BE-4FAE-4B2A-8269-67009F78A409}" srcOrd="1" destOrd="0" presId="urn:microsoft.com/office/officeart/2005/8/layout/chart3"/>
    <dgm:cxn modelId="{C29E87D2-A25B-4C54-8A40-6E579FC8D546}" type="presParOf" srcId="{E7E715F9-FE45-42CB-A87C-DA066C98C213}" destId="{B981B312-B951-4583-8433-0B4C13A20164}" srcOrd="2" destOrd="0" presId="urn:microsoft.com/office/officeart/2005/8/layout/chart3"/>
    <dgm:cxn modelId="{3511F653-CFEE-4AA9-BB03-1C2C0B3790AA}" type="presParOf" srcId="{E7E715F9-FE45-42CB-A87C-DA066C98C213}" destId="{239CCA0C-B419-4378-BF42-1565C6BE8838}" srcOrd="3" destOrd="0" presId="urn:microsoft.com/office/officeart/2005/8/layout/chart3"/>
    <dgm:cxn modelId="{C7F677D0-4280-491F-A6F4-DC9AC6A7397C}" type="presParOf" srcId="{E7E715F9-FE45-42CB-A87C-DA066C98C213}" destId="{27E6FF47-750A-4636-A628-BF3995C09787}" srcOrd="4" destOrd="0" presId="urn:microsoft.com/office/officeart/2005/8/layout/chart3"/>
    <dgm:cxn modelId="{D3B96073-29D7-43C0-B477-6D7783185F5D}" type="presParOf" srcId="{E7E715F9-FE45-42CB-A87C-DA066C98C213}" destId="{F9468F27-A650-4047-BB9F-ECB10229FB5B}" srcOrd="5" destOrd="0" presId="urn:microsoft.com/office/officeart/2005/8/layout/chart3"/>
  </dgm:cxnLst>
  <dgm:bg>
    <a:noFill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0A7B26-0D1B-4743-BA42-956A3A9BE60E}" type="doc">
      <dgm:prSet loTypeId="urn:microsoft.com/office/officeart/2005/8/layout/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59418B17-82CC-4A8E-B65E-69BA87A55C06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bg1"/>
              </a:solidFill>
            </a:rPr>
            <a:t>일반고용</a:t>
          </a:r>
          <a:r>
            <a:rPr lang="en-US" altLang="ko-KR" b="1" dirty="0" smtClean="0">
              <a:solidFill>
                <a:schemeClr val="bg1"/>
              </a:solidFill>
            </a:rPr>
            <a:t>(</a:t>
          </a:r>
          <a:r>
            <a:rPr lang="ko-KR" altLang="en-US" b="1" dirty="0" smtClean="0">
              <a:solidFill>
                <a:schemeClr val="bg1"/>
              </a:solidFill>
            </a:rPr>
            <a:t>경쟁고용</a:t>
          </a:r>
          <a:r>
            <a:rPr lang="en-US" altLang="ko-KR" b="1" dirty="0" smtClean="0">
              <a:solidFill>
                <a:schemeClr val="bg1"/>
              </a:solidFill>
            </a:rPr>
            <a:t>)</a:t>
          </a:r>
          <a:endParaRPr lang="ko-KR" altLang="en-US" b="1" dirty="0">
            <a:solidFill>
              <a:schemeClr val="bg1"/>
            </a:solidFill>
          </a:endParaRPr>
        </a:p>
      </dgm:t>
    </dgm:pt>
    <dgm:pt modelId="{3363E450-E171-4D9F-8F58-F9B653262E58}" type="parTrans" cxnId="{B18AD848-BC5C-4FD7-A2E8-30AAD4EC9861}">
      <dgm:prSet/>
      <dgm:spPr/>
      <dgm:t>
        <a:bodyPr/>
        <a:lstStyle/>
        <a:p>
          <a:pPr latinLnBrk="1"/>
          <a:endParaRPr lang="ko-KR" altLang="en-US"/>
        </a:p>
      </dgm:t>
    </dgm:pt>
    <dgm:pt modelId="{E4837146-534B-4E43-B385-1EED63F7EF65}" type="sibTrans" cxnId="{B18AD848-BC5C-4FD7-A2E8-30AAD4EC9861}">
      <dgm:prSet/>
      <dgm:spPr/>
      <dgm:t>
        <a:bodyPr/>
        <a:lstStyle/>
        <a:p>
          <a:pPr latinLnBrk="1"/>
          <a:endParaRPr lang="ko-KR" altLang="en-US"/>
        </a:p>
      </dgm:t>
    </dgm:pt>
    <dgm:pt modelId="{BC682A78-5628-4C05-9BC2-7312BD09FFF4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bg1"/>
              </a:solidFill>
            </a:rPr>
            <a:t>보호고용</a:t>
          </a:r>
          <a:endParaRPr lang="ko-KR" altLang="en-US" b="1" dirty="0">
            <a:solidFill>
              <a:schemeClr val="bg1"/>
            </a:solidFill>
          </a:endParaRPr>
        </a:p>
      </dgm:t>
    </dgm:pt>
    <dgm:pt modelId="{32A3FB52-9351-4DE7-A75D-98BA1E7DC313}" type="parTrans" cxnId="{A02722B8-2F10-4E61-A724-18E5D41F53A3}">
      <dgm:prSet/>
      <dgm:spPr/>
      <dgm:t>
        <a:bodyPr/>
        <a:lstStyle/>
        <a:p>
          <a:pPr latinLnBrk="1"/>
          <a:endParaRPr lang="ko-KR" altLang="en-US"/>
        </a:p>
      </dgm:t>
    </dgm:pt>
    <dgm:pt modelId="{1AEC891D-06EA-4E71-B7D8-59C0D8E5333D}" type="sibTrans" cxnId="{A02722B8-2F10-4E61-A724-18E5D41F53A3}">
      <dgm:prSet/>
      <dgm:spPr/>
      <dgm:t>
        <a:bodyPr/>
        <a:lstStyle/>
        <a:p>
          <a:pPr latinLnBrk="1"/>
          <a:endParaRPr lang="ko-KR" altLang="en-US"/>
        </a:p>
      </dgm:t>
    </dgm:pt>
    <dgm:pt modelId="{D3A8AB31-0C78-4E2A-ACE8-0668212DF83A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chemeClr val="bg1"/>
              </a:solidFill>
            </a:rPr>
            <a:t>지원고용</a:t>
          </a:r>
          <a:endParaRPr lang="ko-KR" altLang="en-US" b="1" dirty="0">
            <a:solidFill>
              <a:schemeClr val="bg1"/>
            </a:solidFill>
          </a:endParaRPr>
        </a:p>
      </dgm:t>
    </dgm:pt>
    <dgm:pt modelId="{EC0C2E1E-275F-4654-93B2-AF7737F7D0D8}" type="parTrans" cxnId="{95389F09-97E5-4187-9703-F904275DCB8B}">
      <dgm:prSet/>
      <dgm:spPr/>
      <dgm:t>
        <a:bodyPr/>
        <a:lstStyle/>
        <a:p>
          <a:pPr latinLnBrk="1"/>
          <a:endParaRPr lang="ko-KR" altLang="en-US"/>
        </a:p>
      </dgm:t>
    </dgm:pt>
    <dgm:pt modelId="{DF8D5F89-8427-4EAB-937D-461569CD1415}" type="sibTrans" cxnId="{95389F09-97E5-4187-9703-F904275DCB8B}">
      <dgm:prSet/>
      <dgm:spPr/>
      <dgm:t>
        <a:bodyPr/>
        <a:lstStyle/>
        <a:p>
          <a:pPr latinLnBrk="1"/>
          <a:endParaRPr lang="ko-KR" altLang="en-US"/>
        </a:p>
      </dgm:t>
    </dgm:pt>
    <dgm:pt modelId="{4A9B67CD-5AB9-46ED-98A1-A0D34A33F188}" type="pres">
      <dgm:prSet presAssocID="{5A0A7B26-0D1B-4743-BA42-956A3A9BE60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4288161-39F9-4C0F-8456-E52695F37042}" type="pres">
      <dgm:prSet presAssocID="{59418B17-82CC-4A8E-B65E-69BA87A55C06}" presName="parentLin" presStyleCnt="0"/>
      <dgm:spPr/>
    </dgm:pt>
    <dgm:pt modelId="{F109B88E-296F-476F-8C4C-4E26710C90A0}" type="pres">
      <dgm:prSet presAssocID="{59418B17-82CC-4A8E-B65E-69BA87A55C06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8AF3636-66E8-4E28-9FDA-B110023B4D29}" type="pres">
      <dgm:prSet presAssocID="{59418B17-82CC-4A8E-B65E-69BA87A55C0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33D0135-1FC6-4EAA-82C4-CA8D6072C1DF}" type="pres">
      <dgm:prSet presAssocID="{59418B17-82CC-4A8E-B65E-69BA87A55C06}" presName="negativeSpace" presStyleCnt="0"/>
      <dgm:spPr/>
    </dgm:pt>
    <dgm:pt modelId="{211F1A6C-1E05-4D82-A683-0F007BCF679A}" type="pres">
      <dgm:prSet presAssocID="{59418B17-82CC-4A8E-B65E-69BA87A55C06}" presName="childText" presStyleLbl="conFgAcc1" presStyleIdx="0" presStyleCnt="3">
        <dgm:presLayoutVars>
          <dgm:bulletEnabled val="1"/>
        </dgm:presLayoutVars>
      </dgm:prSet>
      <dgm:spPr/>
    </dgm:pt>
    <dgm:pt modelId="{E7BD30A9-1B37-44E4-9A01-ACBA63527B51}" type="pres">
      <dgm:prSet presAssocID="{E4837146-534B-4E43-B385-1EED63F7EF65}" presName="spaceBetweenRectangles" presStyleCnt="0"/>
      <dgm:spPr/>
    </dgm:pt>
    <dgm:pt modelId="{AC469237-50A0-489E-82FF-36420E6B3C77}" type="pres">
      <dgm:prSet presAssocID="{BC682A78-5628-4C05-9BC2-7312BD09FFF4}" presName="parentLin" presStyleCnt="0"/>
      <dgm:spPr/>
    </dgm:pt>
    <dgm:pt modelId="{3400170A-DB59-4E0C-83F7-C5BA1D647235}" type="pres">
      <dgm:prSet presAssocID="{BC682A78-5628-4C05-9BC2-7312BD09FFF4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D40CB0F5-84C3-43B6-B07D-B9E4D364FBED}" type="pres">
      <dgm:prSet presAssocID="{BC682A78-5628-4C05-9BC2-7312BD09FFF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56ADAB-28E4-4B2E-A9F6-51434D7BCFB2}" type="pres">
      <dgm:prSet presAssocID="{BC682A78-5628-4C05-9BC2-7312BD09FFF4}" presName="negativeSpace" presStyleCnt="0"/>
      <dgm:spPr/>
    </dgm:pt>
    <dgm:pt modelId="{D99AEA63-3FC4-42D0-A3A2-336B95883BA1}" type="pres">
      <dgm:prSet presAssocID="{BC682A78-5628-4C05-9BC2-7312BD09FFF4}" presName="childText" presStyleLbl="conFgAcc1" presStyleIdx="1" presStyleCnt="3">
        <dgm:presLayoutVars>
          <dgm:bulletEnabled val="1"/>
        </dgm:presLayoutVars>
      </dgm:prSet>
      <dgm:spPr/>
    </dgm:pt>
    <dgm:pt modelId="{8ADA20BC-0511-4B23-8ACC-AE80854452B3}" type="pres">
      <dgm:prSet presAssocID="{1AEC891D-06EA-4E71-B7D8-59C0D8E5333D}" presName="spaceBetweenRectangles" presStyleCnt="0"/>
      <dgm:spPr/>
    </dgm:pt>
    <dgm:pt modelId="{C00175BF-BE08-4102-AA59-343867F4F0FE}" type="pres">
      <dgm:prSet presAssocID="{D3A8AB31-0C78-4E2A-ACE8-0668212DF83A}" presName="parentLin" presStyleCnt="0"/>
      <dgm:spPr/>
    </dgm:pt>
    <dgm:pt modelId="{CADBD136-5F4E-4F8B-8384-63384AC46BF7}" type="pres">
      <dgm:prSet presAssocID="{D3A8AB31-0C78-4E2A-ACE8-0668212DF83A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D130BE25-0518-472B-9141-4F49ED17A98A}" type="pres">
      <dgm:prSet presAssocID="{D3A8AB31-0C78-4E2A-ACE8-0668212DF83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402D5E-9426-44D6-9237-38A1A1EE6399}" type="pres">
      <dgm:prSet presAssocID="{D3A8AB31-0C78-4E2A-ACE8-0668212DF83A}" presName="negativeSpace" presStyleCnt="0"/>
      <dgm:spPr/>
    </dgm:pt>
    <dgm:pt modelId="{90B9C9AA-5B72-4588-9DA2-424EADEC274F}" type="pres">
      <dgm:prSet presAssocID="{D3A8AB31-0C78-4E2A-ACE8-0668212DF83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051DAA5-766B-4B43-88D0-86579FFA9D86}" type="presOf" srcId="{59418B17-82CC-4A8E-B65E-69BA87A55C06}" destId="{F109B88E-296F-476F-8C4C-4E26710C90A0}" srcOrd="0" destOrd="0" presId="urn:microsoft.com/office/officeart/2005/8/layout/list1"/>
    <dgm:cxn modelId="{B18AD848-BC5C-4FD7-A2E8-30AAD4EC9861}" srcId="{5A0A7B26-0D1B-4743-BA42-956A3A9BE60E}" destId="{59418B17-82CC-4A8E-B65E-69BA87A55C06}" srcOrd="0" destOrd="0" parTransId="{3363E450-E171-4D9F-8F58-F9B653262E58}" sibTransId="{E4837146-534B-4E43-B385-1EED63F7EF65}"/>
    <dgm:cxn modelId="{5A991264-2B1E-45A4-B3B4-044634545872}" type="presOf" srcId="{5A0A7B26-0D1B-4743-BA42-956A3A9BE60E}" destId="{4A9B67CD-5AB9-46ED-98A1-A0D34A33F188}" srcOrd="0" destOrd="0" presId="urn:microsoft.com/office/officeart/2005/8/layout/list1"/>
    <dgm:cxn modelId="{266CE425-3F75-4A90-999A-E857BD02B42D}" type="presOf" srcId="{D3A8AB31-0C78-4E2A-ACE8-0668212DF83A}" destId="{CADBD136-5F4E-4F8B-8384-63384AC46BF7}" srcOrd="0" destOrd="0" presId="urn:microsoft.com/office/officeart/2005/8/layout/list1"/>
    <dgm:cxn modelId="{CCE659EB-5DF9-4144-B581-C65A8955C83D}" type="presOf" srcId="{BC682A78-5628-4C05-9BC2-7312BD09FFF4}" destId="{D40CB0F5-84C3-43B6-B07D-B9E4D364FBED}" srcOrd="1" destOrd="0" presId="urn:microsoft.com/office/officeart/2005/8/layout/list1"/>
    <dgm:cxn modelId="{15E9A37B-848C-4346-8F8F-76B68A1E5513}" type="presOf" srcId="{59418B17-82CC-4A8E-B65E-69BA87A55C06}" destId="{68AF3636-66E8-4E28-9FDA-B110023B4D29}" srcOrd="1" destOrd="0" presId="urn:microsoft.com/office/officeart/2005/8/layout/list1"/>
    <dgm:cxn modelId="{A02722B8-2F10-4E61-A724-18E5D41F53A3}" srcId="{5A0A7B26-0D1B-4743-BA42-956A3A9BE60E}" destId="{BC682A78-5628-4C05-9BC2-7312BD09FFF4}" srcOrd="1" destOrd="0" parTransId="{32A3FB52-9351-4DE7-A75D-98BA1E7DC313}" sibTransId="{1AEC891D-06EA-4E71-B7D8-59C0D8E5333D}"/>
    <dgm:cxn modelId="{5A1ED71B-3150-4AD4-803E-C41C115902AB}" type="presOf" srcId="{BC682A78-5628-4C05-9BC2-7312BD09FFF4}" destId="{3400170A-DB59-4E0C-83F7-C5BA1D647235}" srcOrd="0" destOrd="0" presId="urn:microsoft.com/office/officeart/2005/8/layout/list1"/>
    <dgm:cxn modelId="{7F36159B-BB41-40F7-B0CC-C490967C3CE7}" type="presOf" srcId="{D3A8AB31-0C78-4E2A-ACE8-0668212DF83A}" destId="{D130BE25-0518-472B-9141-4F49ED17A98A}" srcOrd="1" destOrd="0" presId="urn:microsoft.com/office/officeart/2005/8/layout/list1"/>
    <dgm:cxn modelId="{95389F09-97E5-4187-9703-F904275DCB8B}" srcId="{5A0A7B26-0D1B-4743-BA42-956A3A9BE60E}" destId="{D3A8AB31-0C78-4E2A-ACE8-0668212DF83A}" srcOrd="2" destOrd="0" parTransId="{EC0C2E1E-275F-4654-93B2-AF7737F7D0D8}" sibTransId="{DF8D5F89-8427-4EAB-937D-461569CD1415}"/>
    <dgm:cxn modelId="{E57306E2-7FB8-4B76-ACA8-DDA71ED4E252}" type="presParOf" srcId="{4A9B67CD-5AB9-46ED-98A1-A0D34A33F188}" destId="{84288161-39F9-4C0F-8456-E52695F37042}" srcOrd="0" destOrd="0" presId="urn:microsoft.com/office/officeart/2005/8/layout/list1"/>
    <dgm:cxn modelId="{A2CDCDBB-C5E3-4663-AEED-A40D0CA0E255}" type="presParOf" srcId="{84288161-39F9-4C0F-8456-E52695F37042}" destId="{F109B88E-296F-476F-8C4C-4E26710C90A0}" srcOrd="0" destOrd="0" presId="urn:microsoft.com/office/officeart/2005/8/layout/list1"/>
    <dgm:cxn modelId="{55628BC7-E437-42E5-8413-16E08CA7E344}" type="presParOf" srcId="{84288161-39F9-4C0F-8456-E52695F37042}" destId="{68AF3636-66E8-4E28-9FDA-B110023B4D29}" srcOrd="1" destOrd="0" presId="urn:microsoft.com/office/officeart/2005/8/layout/list1"/>
    <dgm:cxn modelId="{6EF76DA8-C752-4609-BCD4-30879C6F968B}" type="presParOf" srcId="{4A9B67CD-5AB9-46ED-98A1-A0D34A33F188}" destId="{C33D0135-1FC6-4EAA-82C4-CA8D6072C1DF}" srcOrd="1" destOrd="0" presId="urn:microsoft.com/office/officeart/2005/8/layout/list1"/>
    <dgm:cxn modelId="{305D7BC1-4416-450C-82D3-6B080A39C992}" type="presParOf" srcId="{4A9B67CD-5AB9-46ED-98A1-A0D34A33F188}" destId="{211F1A6C-1E05-4D82-A683-0F007BCF679A}" srcOrd="2" destOrd="0" presId="urn:microsoft.com/office/officeart/2005/8/layout/list1"/>
    <dgm:cxn modelId="{8B19C8BB-8A9D-482C-BEBB-A407F8B7DFF7}" type="presParOf" srcId="{4A9B67CD-5AB9-46ED-98A1-A0D34A33F188}" destId="{E7BD30A9-1B37-44E4-9A01-ACBA63527B51}" srcOrd="3" destOrd="0" presId="urn:microsoft.com/office/officeart/2005/8/layout/list1"/>
    <dgm:cxn modelId="{F181CEF8-48A3-409F-B73E-0A11B9F3A4A4}" type="presParOf" srcId="{4A9B67CD-5AB9-46ED-98A1-A0D34A33F188}" destId="{AC469237-50A0-489E-82FF-36420E6B3C77}" srcOrd="4" destOrd="0" presId="urn:microsoft.com/office/officeart/2005/8/layout/list1"/>
    <dgm:cxn modelId="{3D0C5920-3308-45D0-A5FF-28C6AE7D5E45}" type="presParOf" srcId="{AC469237-50A0-489E-82FF-36420E6B3C77}" destId="{3400170A-DB59-4E0C-83F7-C5BA1D647235}" srcOrd="0" destOrd="0" presId="urn:microsoft.com/office/officeart/2005/8/layout/list1"/>
    <dgm:cxn modelId="{7E5E1D62-D004-43DE-8741-C3798B69C4E0}" type="presParOf" srcId="{AC469237-50A0-489E-82FF-36420E6B3C77}" destId="{D40CB0F5-84C3-43B6-B07D-B9E4D364FBED}" srcOrd="1" destOrd="0" presId="urn:microsoft.com/office/officeart/2005/8/layout/list1"/>
    <dgm:cxn modelId="{68003E93-178B-4068-92FD-2DC01E24B475}" type="presParOf" srcId="{4A9B67CD-5AB9-46ED-98A1-A0D34A33F188}" destId="{2956ADAB-28E4-4B2E-A9F6-51434D7BCFB2}" srcOrd="5" destOrd="0" presId="urn:microsoft.com/office/officeart/2005/8/layout/list1"/>
    <dgm:cxn modelId="{AAC2B750-18B5-4E5E-B278-78DE496F164C}" type="presParOf" srcId="{4A9B67CD-5AB9-46ED-98A1-A0D34A33F188}" destId="{D99AEA63-3FC4-42D0-A3A2-336B95883BA1}" srcOrd="6" destOrd="0" presId="urn:microsoft.com/office/officeart/2005/8/layout/list1"/>
    <dgm:cxn modelId="{EA7630DC-8643-4C7E-8A3B-5C3CB175BADC}" type="presParOf" srcId="{4A9B67CD-5AB9-46ED-98A1-A0D34A33F188}" destId="{8ADA20BC-0511-4B23-8ACC-AE80854452B3}" srcOrd="7" destOrd="0" presId="urn:microsoft.com/office/officeart/2005/8/layout/list1"/>
    <dgm:cxn modelId="{B2E44836-CBE9-407C-81C7-BA3F4027B6F3}" type="presParOf" srcId="{4A9B67CD-5AB9-46ED-98A1-A0D34A33F188}" destId="{C00175BF-BE08-4102-AA59-343867F4F0FE}" srcOrd="8" destOrd="0" presId="urn:microsoft.com/office/officeart/2005/8/layout/list1"/>
    <dgm:cxn modelId="{094E1992-9343-4044-BBAE-8D498708D66B}" type="presParOf" srcId="{C00175BF-BE08-4102-AA59-343867F4F0FE}" destId="{CADBD136-5F4E-4F8B-8384-63384AC46BF7}" srcOrd="0" destOrd="0" presId="urn:microsoft.com/office/officeart/2005/8/layout/list1"/>
    <dgm:cxn modelId="{7AEA83CA-F460-464D-BDA7-246162B82A77}" type="presParOf" srcId="{C00175BF-BE08-4102-AA59-343867F4F0FE}" destId="{D130BE25-0518-472B-9141-4F49ED17A98A}" srcOrd="1" destOrd="0" presId="urn:microsoft.com/office/officeart/2005/8/layout/list1"/>
    <dgm:cxn modelId="{127600E3-ED2D-44CA-A4CC-F59D0D0482FF}" type="presParOf" srcId="{4A9B67CD-5AB9-46ED-98A1-A0D34A33F188}" destId="{6F402D5E-9426-44D6-9237-38A1A1EE6399}" srcOrd="9" destOrd="0" presId="urn:microsoft.com/office/officeart/2005/8/layout/list1"/>
    <dgm:cxn modelId="{766B40AF-C823-4C8C-83FB-E42D8341A26F}" type="presParOf" srcId="{4A9B67CD-5AB9-46ED-98A1-A0D34A33F188}" destId="{90B9C9AA-5B72-4588-9DA2-424EADEC274F}" srcOrd="10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4911B0-97BA-463A-A11E-38F9C51E1F58}" type="doc">
      <dgm:prSet loTypeId="urn:microsoft.com/office/officeart/2005/8/layout/list1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2177C626-D09F-428D-9275-7E77663D4B34}">
      <dgm:prSet phldrT="[텍스트]"/>
      <dgm:spPr/>
      <dgm:t>
        <a:bodyPr/>
        <a:lstStyle/>
        <a:p>
          <a:pPr latinLnBrk="1"/>
          <a:r>
            <a:rPr lang="ko-KR" altLang="en-US" b="1" i="0" dirty="0" smtClean="0">
              <a:solidFill>
                <a:schemeClr val="bg1"/>
              </a:solidFill>
            </a:rPr>
            <a:t>④ 장애인 직업훈련시설</a:t>
          </a:r>
          <a:endParaRPr lang="ko-KR" altLang="en-US" b="1" dirty="0">
            <a:solidFill>
              <a:schemeClr val="bg1"/>
            </a:solidFill>
          </a:endParaRPr>
        </a:p>
      </dgm:t>
    </dgm:pt>
    <dgm:pt modelId="{D17FC1F4-ED56-4F7A-AC11-3CAF97A1AF2F}" type="parTrans" cxnId="{3775A229-5620-42A1-939F-41D000543F45}">
      <dgm:prSet/>
      <dgm:spPr/>
      <dgm:t>
        <a:bodyPr/>
        <a:lstStyle/>
        <a:p>
          <a:pPr latinLnBrk="1"/>
          <a:endParaRPr lang="ko-KR" altLang="en-US"/>
        </a:p>
      </dgm:t>
    </dgm:pt>
    <dgm:pt modelId="{0EE6592F-41D9-4E57-B79B-AE4860E81BF4}" type="sibTrans" cxnId="{3775A229-5620-42A1-939F-41D000543F45}">
      <dgm:prSet/>
      <dgm:spPr/>
      <dgm:t>
        <a:bodyPr/>
        <a:lstStyle/>
        <a:p>
          <a:pPr latinLnBrk="1"/>
          <a:endParaRPr lang="ko-KR" altLang="en-US"/>
        </a:p>
      </dgm:t>
    </dgm:pt>
    <dgm:pt modelId="{90B05C14-466F-4F94-9BD1-ADFB0FE53E35}">
      <dgm:prSet phldrT="[텍스트]"/>
      <dgm:spPr/>
      <dgm:t>
        <a:bodyPr/>
        <a:lstStyle/>
        <a:p>
          <a:pPr latinLnBrk="1"/>
          <a:r>
            <a:rPr lang="ko-KR" altLang="en-US" b="1" i="0" dirty="0" smtClean="0">
              <a:solidFill>
                <a:schemeClr val="bg1"/>
              </a:solidFill>
            </a:rPr>
            <a:t>③ 장애인 근로작업시설</a:t>
          </a:r>
          <a:endParaRPr lang="ko-KR" altLang="en-US" b="1" dirty="0">
            <a:solidFill>
              <a:schemeClr val="bg1"/>
            </a:solidFill>
          </a:endParaRPr>
        </a:p>
      </dgm:t>
    </dgm:pt>
    <dgm:pt modelId="{4D815B50-706E-48B0-9C32-267C050ADAC1}" type="sibTrans" cxnId="{E060F963-94E0-4BB3-A34F-0E93E55D8F9B}">
      <dgm:prSet/>
      <dgm:spPr/>
      <dgm:t>
        <a:bodyPr/>
        <a:lstStyle/>
        <a:p>
          <a:pPr latinLnBrk="1"/>
          <a:endParaRPr lang="ko-KR" altLang="en-US"/>
        </a:p>
      </dgm:t>
    </dgm:pt>
    <dgm:pt modelId="{44351F23-CA4F-462D-8915-6D4155931BB2}" type="parTrans" cxnId="{E060F963-94E0-4BB3-A34F-0E93E55D8F9B}">
      <dgm:prSet/>
      <dgm:spPr/>
      <dgm:t>
        <a:bodyPr/>
        <a:lstStyle/>
        <a:p>
          <a:pPr latinLnBrk="1"/>
          <a:endParaRPr lang="ko-KR" altLang="en-US"/>
        </a:p>
      </dgm:t>
    </dgm:pt>
    <dgm:pt modelId="{4A41C8D9-9DB4-4A5B-91F9-405A08C95534}">
      <dgm:prSet/>
      <dgm:spPr/>
      <dgm:t>
        <a:bodyPr/>
        <a:lstStyle/>
        <a:p>
          <a:pPr latinLnBrk="1"/>
          <a:r>
            <a:rPr lang="ko-KR" altLang="en-US" b="1" i="0" dirty="0" smtClean="0">
              <a:solidFill>
                <a:schemeClr val="bg1"/>
              </a:solidFill>
            </a:rPr>
            <a:t>② 장애인 보호작업시설</a:t>
          </a:r>
          <a:endParaRPr lang="ko-KR" altLang="en-US" b="1" i="0" dirty="0">
            <a:solidFill>
              <a:schemeClr val="bg1"/>
            </a:solidFill>
          </a:endParaRPr>
        </a:p>
      </dgm:t>
    </dgm:pt>
    <dgm:pt modelId="{1BD98D89-7238-4928-97FB-BF986452ED77}" type="parTrans" cxnId="{1ECBDD3D-51B0-4B2A-87D7-C17EA604EC36}">
      <dgm:prSet/>
      <dgm:spPr/>
      <dgm:t>
        <a:bodyPr/>
        <a:lstStyle/>
        <a:p>
          <a:pPr latinLnBrk="1"/>
          <a:endParaRPr lang="ko-KR" altLang="en-US"/>
        </a:p>
      </dgm:t>
    </dgm:pt>
    <dgm:pt modelId="{8A339352-2A0E-466E-A3E9-4F5388CC7CED}" type="sibTrans" cxnId="{1ECBDD3D-51B0-4B2A-87D7-C17EA604EC36}">
      <dgm:prSet/>
      <dgm:spPr/>
      <dgm:t>
        <a:bodyPr/>
        <a:lstStyle/>
        <a:p>
          <a:pPr latinLnBrk="1"/>
          <a:endParaRPr lang="ko-KR" altLang="en-US"/>
        </a:p>
      </dgm:t>
    </dgm:pt>
    <dgm:pt modelId="{260B5066-99E7-41D6-AF9D-0FA654892AA7}">
      <dgm:prSet phldrT="[텍스트]"/>
      <dgm:spPr/>
      <dgm:t>
        <a:bodyPr/>
        <a:lstStyle/>
        <a:p>
          <a:pPr latinLnBrk="1"/>
          <a:r>
            <a:rPr lang="ko-KR" altLang="en-US" b="1" i="0" dirty="0" smtClean="0">
              <a:solidFill>
                <a:schemeClr val="bg1"/>
              </a:solidFill>
            </a:rPr>
            <a:t>① 장애인 작업활동시설</a:t>
          </a:r>
          <a:endParaRPr lang="ko-KR" altLang="en-US" b="1" dirty="0">
            <a:solidFill>
              <a:schemeClr val="bg1"/>
            </a:solidFill>
          </a:endParaRPr>
        </a:p>
      </dgm:t>
    </dgm:pt>
    <dgm:pt modelId="{E68442A7-6A24-4719-B09B-50D76E21AF4A}" type="sibTrans" cxnId="{0822B3CC-E373-415D-8B22-5353B5F61E03}">
      <dgm:prSet/>
      <dgm:spPr/>
      <dgm:t>
        <a:bodyPr/>
        <a:lstStyle/>
        <a:p>
          <a:pPr latinLnBrk="1"/>
          <a:endParaRPr lang="ko-KR" altLang="en-US"/>
        </a:p>
      </dgm:t>
    </dgm:pt>
    <dgm:pt modelId="{2D13044D-9376-4EAF-9DA9-AEF3A805E3F9}" type="parTrans" cxnId="{0822B3CC-E373-415D-8B22-5353B5F61E03}">
      <dgm:prSet/>
      <dgm:spPr/>
      <dgm:t>
        <a:bodyPr/>
        <a:lstStyle/>
        <a:p>
          <a:pPr latinLnBrk="1"/>
          <a:endParaRPr lang="ko-KR" altLang="en-US"/>
        </a:p>
      </dgm:t>
    </dgm:pt>
    <dgm:pt modelId="{F6A4EFBA-7DD4-4B86-BC1C-65C682CF7048}" type="pres">
      <dgm:prSet presAssocID="{074911B0-97BA-463A-A11E-38F9C51E1F5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64C92FD-D62A-4FE4-B8C4-C89242574E7F}" type="pres">
      <dgm:prSet presAssocID="{260B5066-99E7-41D6-AF9D-0FA654892AA7}" presName="parentLin" presStyleCnt="0"/>
      <dgm:spPr/>
    </dgm:pt>
    <dgm:pt modelId="{E3377FF3-24AC-4B7F-9CB8-D9BB8759E444}" type="pres">
      <dgm:prSet presAssocID="{260B5066-99E7-41D6-AF9D-0FA654892AA7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740A5883-96B1-47B7-B10C-901BFDD5FD90}" type="pres">
      <dgm:prSet presAssocID="{260B5066-99E7-41D6-AF9D-0FA654892AA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07F8F0-1C63-4ED9-B2DF-2CB2EB8F1787}" type="pres">
      <dgm:prSet presAssocID="{260B5066-99E7-41D6-AF9D-0FA654892AA7}" presName="negativeSpace" presStyleCnt="0"/>
      <dgm:spPr/>
    </dgm:pt>
    <dgm:pt modelId="{A04C37BA-48C9-488A-BF66-2F85080A000E}" type="pres">
      <dgm:prSet presAssocID="{260B5066-99E7-41D6-AF9D-0FA654892AA7}" presName="childText" presStyleLbl="conFgAcc1" presStyleIdx="0" presStyleCnt="4">
        <dgm:presLayoutVars>
          <dgm:bulletEnabled val="1"/>
        </dgm:presLayoutVars>
      </dgm:prSet>
      <dgm:spPr/>
    </dgm:pt>
    <dgm:pt modelId="{97524B08-B92E-4582-9C32-941AE355DD2C}" type="pres">
      <dgm:prSet presAssocID="{E68442A7-6A24-4719-B09B-50D76E21AF4A}" presName="spaceBetweenRectangles" presStyleCnt="0"/>
      <dgm:spPr/>
    </dgm:pt>
    <dgm:pt modelId="{82563832-D21B-49FE-ACF1-0015F44DB65F}" type="pres">
      <dgm:prSet presAssocID="{4A41C8D9-9DB4-4A5B-91F9-405A08C95534}" presName="parentLin" presStyleCnt="0"/>
      <dgm:spPr/>
    </dgm:pt>
    <dgm:pt modelId="{A141C2AD-942B-4285-8A41-920BC3F04FE5}" type="pres">
      <dgm:prSet presAssocID="{4A41C8D9-9DB4-4A5B-91F9-405A08C95534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725065AA-45E1-433A-B544-1A05A9B210F5}" type="pres">
      <dgm:prSet presAssocID="{4A41C8D9-9DB4-4A5B-91F9-405A08C9553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C0349F-C0ED-48A0-982F-9B159B650CD1}" type="pres">
      <dgm:prSet presAssocID="{4A41C8D9-9DB4-4A5B-91F9-405A08C95534}" presName="negativeSpace" presStyleCnt="0"/>
      <dgm:spPr/>
    </dgm:pt>
    <dgm:pt modelId="{98894181-DCEC-4A29-8716-D95E2A9957E1}" type="pres">
      <dgm:prSet presAssocID="{4A41C8D9-9DB4-4A5B-91F9-405A08C95534}" presName="childText" presStyleLbl="conFgAcc1" presStyleIdx="1" presStyleCnt="4">
        <dgm:presLayoutVars>
          <dgm:bulletEnabled val="1"/>
        </dgm:presLayoutVars>
      </dgm:prSet>
      <dgm:spPr/>
    </dgm:pt>
    <dgm:pt modelId="{A95A3A81-9C57-4AAD-9E7E-E1B6C413629B}" type="pres">
      <dgm:prSet presAssocID="{8A339352-2A0E-466E-A3E9-4F5388CC7CED}" presName="spaceBetweenRectangles" presStyleCnt="0"/>
      <dgm:spPr/>
    </dgm:pt>
    <dgm:pt modelId="{6075DAAD-3787-418F-8077-0A4FCEB3B935}" type="pres">
      <dgm:prSet presAssocID="{90B05C14-466F-4F94-9BD1-ADFB0FE53E35}" presName="parentLin" presStyleCnt="0"/>
      <dgm:spPr/>
    </dgm:pt>
    <dgm:pt modelId="{6928AE78-C40D-48F3-8BDD-475451B98F71}" type="pres">
      <dgm:prSet presAssocID="{90B05C14-466F-4F94-9BD1-ADFB0FE53E35}" presName="parentLeftMargin" presStyleLbl="node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B332424-804B-4F51-B0CC-6999422E4D80}" type="pres">
      <dgm:prSet presAssocID="{90B05C14-466F-4F94-9BD1-ADFB0FE53E3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29FC49-2AB9-41CA-B65A-07F6B38AFB33}" type="pres">
      <dgm:prSet presAssocID="{90B05C14-466F-4F94-9BD1-ADFB0FE53E35}" presName="negativeSpace" presStyleCnt="0"/>
      <dgm:spPr/>
    </dgm:pt>
    <dgm:pt modelId="{4921D917-CD4C-480D-92B6-85F38B8D4691}" type="pres">
      <dgm:prSet presAssocID="{90B05C14-466F-4F94-9BD1-ADFB0FE53E35}" presName="childText" presStyleLbl="conFgAcc1" presStyleIdx="2" presStyleCnt="4">
        <dgm:presLayoutVars>
          <dgm:bulletEnabled val="1"/>
        </dgm:presLayoutVars>
      </dgm:prSet>
      <dgm:spPr/>
    </dgm:pt>
    <dgm:pt modelId="{7AACD5A9-CB9D-44CE-AE51-F15F5941F246}" type="pres">
      <dgm:prSet presAssocID="{4D815B50-706E-48B0-9C32-267C050ADAC1}" presName="spaceBetweenRectangles" presStyleCnt="0"/>
      <dgm:spPr/>
    </dgm:pt>
    <dgm:pt modelId="{008A8481-CDC1-4EEF-9E9C-B14050E816AA}" type="pres">
      <dgm:prSet presAssocID="{2177C626-D09F-428D-9275-7E77663D4B34}" presName="parentLin" presStyleCnt="0"/>
      <dgm:spPr/>
    </dgm:pt>
    <dgm:pt modelId="{8E7AAF43-B373-43FD-B79B-818A5626DC61}" type="pres">
      <dgm:prSet presAssocID="{2177C626-D09F-428D-9275-7E77663D4B34}" presName="parentLeftMargin" presStyleLbl="node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74A21578-50F2-4233-A647-8A9404FB51F1}" type="pres">
      <dgm:prSet presAssocID="{2177C626-D09F-428D-9275-7E77663D4B3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9DBD4D-CC4F-447D-9F67-10BC9471424F}" type="pres">
      <dgm:prSet presAssocID="{2177C626-D09F-428D-9275-7E77663D4B34}" presName="negativeSpace" presStyleCnt="0"/>
      <dgm:spPr/>
    </dgm:pt>
    <dgm:pt modelId="{F9929554-0BDA-410B-8B4E-7136E5234DF3}" type="pres">
      <dgm:prSet presAssocID="{2177C626-D09F-428D-9275-7E77663D4B3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F82A947-F557-46B6-83CA-50BFA8A70F7C}" type="presOf" srcId="{90B05C14-466F-4F94-9BD1-ADFB0FE53E35}" destId="{6928AE78-C40D-48F3-8BDD-475451B98F71}" srcOrd="0" destOrd="0" presId="urn:microsoft.com/office/officeart/2005/8/layout/list1"/>
    <dgm:cxn modelId="{1ECBDD3D-51B0-4B2A-87D7-C17EA604EC36}" srcId="{074911B0-97BA-463A-A11E-38F9C51E1F58}" destId="{4A41C8D9-9DB4-4A5B-91F9-405A08C95534}" srcOrd="1" destOrd="0" parTransId="{1BD98D89-7238-4928-97FB-BF986452ED77}" sibTransId="{8A339352-2A0E-466E-A3E9-4F5388CC7CED}"/>
    <dgm:cxn modelId="{B4DD1BB4-A72C-42A1-8BE0-3A237B611989}" type="presOf" srcId="{260B5066-99E7-41D6-AF9D-0FA654892AA7}" destId="{740A5883-96B1-47B7-B10C-901BFDD5FD90}" srcOrd="1" destOrd="0" presId="urn:microsoft.com/office/officeart/2005/8/layout/list1"/>
    <dgm:cxn modelId="{1A2B787A-E517-41CA-86BA-CED846F0829E}" type="presOf" srcId="{074911B0-97BA-463A-A11E-38F9C51E1F58}" destId="{F6A4EFBA-7DD4-4B86-BC1C-65C682CF7048}" srcOrd="0" destOrd="0" presId="urn:microsoft.com/office/officeart/2005/8/layout/list1"/>
    <dgm:cxn modelId="{3775A229-5620-42A1-939F-41D000543F45}" srcId="{074911B0-97BA-463A-A11E-38F9C51E1F58}" destId="{2177C626-D09F-428D-9275-7E77663D4B34}" srcOrd="3" destOrd="0" parTransId="{D17FC1F4-ED56-4F7A-AC11-3CAF97A1AF2F}" sibTransId="{0EE6592F-41D9-4E57-B79B-AE4860E81BF4}"/>
    <dgm:cxn modelId="{EDA2A752-E429-407E-ABBB-875E4A12857D}" type="presOf" srcId="{4A41C8D9-9DB4-4A5B-91F9-405A08C95534}" destId="{A141C2AD-942B-4285-8A41-920BC3F04FE5}" srcOrd="0" destOrd="0" presId="urn:microsoft.com/office/officeart/2005/8/layout/list1"/>
    <dgm:cxn modelId="{50632A11-5262-4A46-9027-E52E61F8ADA7}" type="presOf" srcId="{4A41C8D9-9DB4-4A5B-91F9-405A08C95534}" destId="{725065AA-45E1-433A-B544-1A05A9B210F5}" srcOrd="1" destOrd="0" presId="urn:microsoft.com/office/officeart/2005/8/layout/list1"/>
    <dgm:cxn modelId="{044BD085-6239-40FF-95DA-4FFFFDA74F30}" type="presOf" srcId="{2177C626-D09F-428D-9275-7E77663D4B34}" destId="{74A21578-50F2-4233-A647-8A9404FB51F1}" srcOrd="1" destOrd="0" presId="urn:microsoft.com/office/officeart/2005/8/layout/list1"/>
    <dgm:cxn modelId="{84F770D9-781E-4D0F-936B-5C1DD6F17E11}" type="presOf" srcId="{2177C626-D09F-428D-9275-7E77663D4B34}" destId="{8E7AAF43-B373-43FD-B79B-818A5626DC61}" srcOrd="0" destOrd="0" presId="urn:microsoft.com/office/officeart/2005/8/layout/list1"/>
    <dgm:cxn modelId="{0DE2A4AF-E55D-4143-8EF0-CDE92173163E}" type="presOf" srcId="{90B05C14-466F-4F94-9BD1-ADFB0FE53E35}" destId="{5B332424-804B-4F51-B0CC-6999422E4D80}" srcOrd="1" destOrd="0" presId="urn:microsoft.com/office/officeart/2005/8/layout/list1"/>
    <dgm:cxn modelId="{513317F9-9CA2-498D-8DA3-E4ADE6F7A6C1}" type="presOf" srcId="{260B5066-99E7-41D6-AF9D-0FA654892AA7}" destId="{E3377FF3-24AC-4B7F-9CB8-D9BB8759E444}" srcOrd="0" destOrd="0" presId="urn:microsoft.com/office/officeart/2005/8/layout/list1"/>
    <dgm:cxn modelId="{0822B3CC-E373-415D-8B22-5353B5F61E03}" srcId="{074911B0-97BA-463A-A11E-38F9C51E1F58}" destId="{260B5066-99E7-41D6-AF9D-0FA654892AA7}" srcOrd="0" destOrd="0" parTransId="{2D13044D-9376-4EAF-9DA9-AEF3A805E3F9}" sibTransId="{E68442A7-6A24-4719-B09B-50D76E21AF4A}"/>
    <dgm:cxn modelId="{E060F963-94E0-4BB3-A34F-0E93E55D8F9B}" srcId="{074911B0-97BA-463A-A11E-38F9C51E1F58}" destId="{90B05C14-466F-4F94-9BD1-ADFB0FE53E35}" srcOrd="2" destOrd="0" parTransId="{44351F23-CA4F-462D-8915-6D4155931BB2}" sibTransId="{4D815B50-706E-48B0-9C32-267C050ADAC1}"/>
    <dgm:cxn modelId="{96F41178-5849-4D9A-9987-6C62E46C6F09}" type="presParOf" srcId="{F6A4EFBA-7DD4-4B86-BC1C-65C682CF7048}" destId="{564C92FD-D62A-4FE4-B8C4-C89242574E7F}" srcOrd="0" destOrd="0" presId="urn:microsoft.com/office/officeart/2005/8/layout/list1"/>
    <dgm:cxn modelId="{1D94B0B9-7BC8-4EBA-88FC-25D2CB72127D}" type="presParOf" srcId="{564C92FD-D62A-4FE4-B8C4-C89242574E7F}" destId="{E3377FF3-24AC-4B7F-9CB8-D9BB8759E444}" srcOrd="0" destOrd="0" presId="urn:microsoft.com/office/officeart/2005/8/layout/list1"/>
    <dgm:cxn modelId="{D3C4F216-97AB-4CBC-A713-3AC8A1096791}" type="presParOf" srcId="{564C92FD-D62A-4FE4-B8C4-C89242574E7F}" destId="{740A5883-96B1-47B7-B10C-901BFDD5FD90}" srcOrd="1" destOrd="0" presId="urn:microsoft.com/office/officeart/2005/8/layout/list1"/>
    <dgm:cxn modelId="{99F08C82-95AC-4B30-95BD-53D59A07DC1D}" type="presParOf" srcId="{F6A4EFBA-7DD4-4B86-BC1C-65C682CF7048}" destId="{1A07F8F0-1C63-4ED9-B2DF-2CB2EB8F1787}" srcOrd="1" destOrd="0" presId="urn:microsoft.com/office/officeart/2005/8/layout/list1"/>
    <dgm:cxn modelId="{9AB164F5-94FA-4DFA-9DB4-E91FACFD77F8}" type="presParOf" srcId="{F6A4EFBA-7DD4-4B86-BC1C-65C682CF7048}" destId="{A04C37BA-48C9-488A-BF66-2F85080A000E}" srcOrd="2" destOrd="0" presId="urn:microsoft.com/office/officeart/2005/8/layout/list1"/>
    <dgm:cxn modelId="{90845F03-27D8-4839-A4D4-17ED537D10DE}" type="presParOf" srcId="{F6A4EFBA-7DD4-4B86-BC1C-65C682CF7048}" destId="{97524B08-B92E-4582-9C32-941AE355DD2C}" srcOrd="3" destOrd="0" presId="urn:microsoft.com/office/officeart/2005/8/layout/list1"/>
    <dgm:cxn modelId="{ABCBC1EE-9ACD-4D17-9473-2B0FFF402553}" type="presParOf" srcId="{F6A4EFBA-7DD4-4B86-BC1C-65C682CF7048}" destId="{82563832-D21B-49FE-ACF1-0015F44DB65F}" srcOrd="4" destOrd="0" presId="urn:microsoft.com/office/officeart/2005/8/layout/list1"/>
    <dgm:cxn modelId="{2D5A37A5-2A13-43BE-A09A-0D84E5EEEE81}" type="presParOf" srcId="{82563832-D21B-49FE-ACF1-0015F44DB65F}" destId="{A141C2AD-942B-4285-8A41-920BC3F04FE5}" srcOrd="0" destOrd="0" presId="urn:microsoft.com/office/officeart/2005/8/layout/list1"/>
    <dgm:cxn modelId="{DF021033-498E-4E0E-8339-505C19510EAB}" type="presParOf" srcId="{82563832-D21B-49FE-ACF1-0015F44DB65F}" destId="{725065AA-45E1-433A-B544-1A05A9B210F5}" srcOrd="1" destOrd="0" presId="urn:microsoft.com/office/officeart/2005/8/layout/list1"/>
    <dgm:cxn modelId="{E9910B42-0E01-40B4-A35F-9E7075BBFE0F}" type="presParOf" srcId="{F6A4EFBA-7DD4-4B86-BC1C-65C682CF7048}" destId="{C0C0349F-C0ED-48A0-982F-9B159B650CD1}" srcOrd="5" destOrd="0" presId="urn:microsoft.com/office/officeart/2005/8/layout/list1"/>
    <dgm:cxn modelId="{2F547F23-A3C3-4712-973A-5841292CC70B}" type="presParOf" srcId="{F6A4EFBA-7DD4-4B86-BC1C-65C682CF7048}" destId="{98894181-DCEC-4A29-8716-D95E2A9957E1}" srcOrd="6" destOrd="0" presId="urn:microsoft.com/office/officeart/2005/8/layout/list1"/>
    <dgm:cxn modelId="{67A26685-1FAD-44A0-88F6-6404C1B769AE}" type="presParOf" srcId="{F6A4EFBA-7DD4-4B86-BC1C-65C682CF7048}" destId="{A95A3A81-9C57-4AAD-9E7E-E1B6C413629B}" srcOrd="7" destOrd="0" presId="urn:microsoft.com/office/officeart/2005/8/layout/list1"/>
    <dgm:cxn modelId="{0B44FBB7-1487-44BE-9943-C85C55F638D7}" type="presParOf" srcId="{F6A4EFBA-7DD4-4B86-BC1C-65C682CF7048}" destId="{6075DAAD-3787-418F-8077-0A4FCEB3B935}" srcOrd="8" destOrd="0" presId="urn:microsoft.com/office/officeart/2005/8/layout/list1"/>
    <dgm:cxn modelId="{0C9DE464-8051-491D-B529-FD6AAA088822}" type="presParOf" srcId="{6075DAAD-3787-418F-8077-0A4FCEB3B935}" destId="{6928AE78-C40D-48F3-8BDD-475451B98F71}" srcOrd="0" destOrd="0" presId="urn:microsoft.com/office/officeart/2005/8/layout/list1"/>
    <dgm:cxn modelId="{BE9C28F3-98DB-4D2D-938D-4C2A754012C1}" type="presParOf" srcId="{6075DAAD-3787-418F-8077-0A4FCEB3B935}" destId="{5B332424-804B-4F51-B0CC-6999422E4D80}" srcOrd="1" destOrd="0" presId="urn:microsoft.com/office/officeart/2005/8/layout/list1"/>
    <dgm:cxn modelId="{55DC96E3-FE7C-4FEA-AE70-67C691E0C839}" type="presParOf" srcId="{F6A4EFBA-7DD4-4B86-BC1C-65C682CF7048}" destId="{3929FC49-2AB9-41CA-B65A-07F6B38AFB33}" srcOrd="9" destOrd="0" presId="urn:microsoft.com/office/officeart/2005/8/layout/list1"/>
    <dgm:cxn modelId="{722C3947-C29F-44A0-B794-77FD0F2489D6}" type="presParOf" srcId="{F6A4EFBA-7DD4-4B86-BC1C-65C682CF7048}" destId="{4921D917-CD4C-480D-92B6-85F38B8D4691}" srcOrd="10" destOrd="0" presId="urn:microsoft.com/office/officeart/2005/8/layout/list1"/>
    <dgm:cxn modelId="{E079E389-E82D-43BE-9481-8825927AF763}" type="presParOf" srcId="{F6A4EFBA-7DD4-4B86-BC1C-65C682CF7048}" destId="{7AACD5A9-CB9D-44CE-AE51-F15F5941F246}" srcOrd="11" destOrd="0" presId="urn:microsoft.com/office/officeart/2005/8/layout/list1"/>
    <dgm:cxn modelId="{DA2C54E0-8C43-4D4A-B74C-7CD4E03F9290}" type="presParOf" srcId="{F6A4EFBA-7DD4-4B86-BC1C-65C682CF7048}" destId="{008A8481-CDC1-4EEF-9E9C-B14050E816AA}" srcOrd="12" destOrd="0" presId="urn:microsoft.com/office/officeart/2005/8/layout/list1"/>
    <dgm:cxn modelId="{212D7090-E301-4036-BF6D-D31B74E39E9E}" type="presParOf" srcId="{008A8481-CDC1-4EEF-9E9C-B14050E816AA}" destId="{8E7AAF43-B373-43FD-B79B-818A5626DC61}" srcOrd="0" destOrd="0" presId="urn:microsoft.com/office/officeart/2005/8/layout/list1"/>
    <dgm:cxn modelId="{8107884D-2486-49B4-AC5C-AE7705CE70AC}" type="presParOf" srcId="{008A8481-CDC1-4EEF-9E9C-B14050E816AA}" destId="{74A21578-50F2-4233-A647-8A9404FB51F1}" srcOrd="1" destOrd="0" presId="urn:microsoft.com/office/officeart/2005/8/layout/list1"/>
    <dgm:cxn modelId="{E43D550A-2FDD-4B23-8F77-EF8F5697F899}" type="presParOf" srcId="{F6A4EFBA-7DD4-4B86-BC1C-65C682CF7048}" destId="{929DBD4D-CC4F-447D-9F67-10BC9471424F}" srcOrd="13" destOrd="0" presId="urn:microsoft.com/office/officeart/2005/8/layout/list1"/>
    <dgm:cxn modelId="{5039613E-5EBB-44E0-91D8-AA325C020022}" type="presParOf" srcId="{F6A4EFBA-7DD4-4B86-BC1C-65C682CF7048}" destId="{F9929554-0BDA-410B-8B4E-7136E5234DF3}" srcOrd="14" destOrd="0" presId="urn:microsoft.com/office/officeart/2005/8/layout/lis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4118B2-98AB-4485-BD11-D94712068E94}" type="doc">
      <dgm:prSet loTypeId="urn:microsoft.com/office/officeart/2005/8/layout/default" loCatId="list" qsTypeId="urn:microsoft.com/office/officeart/2005/8/quickstyle/3d2" qsCatId="3D" csTypeId="urn:microsoft.com/office/officeart/2005/8/colors/accent4_2" csCatId="accent4" phldr="1"/>
      <dgm:spPr/>
      <dgm:t>
        <a:bodyPr/>
        <a:lstStyle/>
        <a:p>
          <a:pPr latinLnBrk="1"/>
          <a:endParaRPr lang="ko-KR" altLang="en-US"/>
        </a:p>
      </dgm:t>
    </dgm:pt>
    <dgm:pt modelId="{5EA9E23A-75D3-45CD-BDDE-0E767B58A032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chemeClr val="bg1"/>
              </a:solidFill>
            </a:rPr>
            <a:t>임금</a:t>
          </a:r>
          <a:endParaRPr lang="ko-KR" altLang="en-US" dirty="0">
            <a:solidFill>
              <a:schemeClr val="bg1"/>
            </a:solidFill>
          </a:endParaRPr>
        </a:p>
      </dgm:t>
    </dgm:pt>
    <dgm:pt modelId="{2833560E-946D-4799-A25A-C28EA641DD1C}" type="parTrans" cxnId="{F8DB1BC0-80D8-4BDE-A262-C0E287FCF82F}">
      <dgm:prSet/>
      <dgm:spPr/>
      <dgm:t>
        <a:bodyPr/>
        <a:lstStyle/>
        <a:p>
          <a:pPr latinLnBrk="1"/>
          <a:endParaRPr lang="ko-KR" altLang="en-US"/>
        </a:p>
      </dgm:t>
    </dgm:pt>
    <dgm:pt modelId="{EA8C9136-B4CF-4DA3-85C8-98B8D5293438}" type="sibTrans" cxnId="{F8DB1BC0-80D8-4BDE-A262-C0E287FCF82F}">
      <dgm:prSet/>
      <dgm:spPr/>
      <dgm:t>
        <a:bodyPr/>
        <a:lstStyle/>
        <a:p>
          <a:pPr latinLnBrk="1"/>
          <a:endParaRPr lang="ko-KR" altLang="en-US"/>
        </a:p>
      </dgm:t>
    </dgm:pt>
    <dgm:pt modelId="{87B3D2DD-AFB2-4EAD-8AEE-73A5956D4669}">
      <dgm:prSet phldrT="[텍스트]"/>
      <dgm:spPr/>
      <dgm:t>
        <a:bodyPr/>
        <a:lstStyle/>
        <a:p>
          <a:pPr latinLnBrk="1"/>
          <a:r>
            <a:rPr lang="ko-KR" altLang="en-US" dirty="0" err="1" smtClean="0">
              <a:solidFill>
                <a:schemeClr val="bg1"/>
              </a:solidFill>
            </a:rPr>
            <a:t>법적보호</a:t>
          </a:r>
          <a:endParaRPr lang="ko-KR" altLang="en-US" dirty="0">
            <a:solidFill>
              <a:schemeClr val="bg1"/>
            </a:solidFill>
          </a:endParaRPr>
        </a:p>
      </dgm:t>
    </dgm:pt>
    <dgm:pt modelId="{F560C954-01EF-403B-88D1-524180CA12C5}" type="parTrans" cxnId="{F4060739-6DE3-45FE-8C01-C8ABF6E484C8}">
      <dgm:prSet/>
      <dgm:spPr/>
      <dgm:t>
        <a:bodyPr/>
        <a:lstStyle/>
        <a:p>
          <a:pPr latinLnBrk="1"/>
          <a:endParaRPr lang="ko-KR" altLang="en-US"/>
        </a:p>
      </dgm:t>
    </dgm:pt>
    <dgm:pt modelId="{A8A68688-8D39-4B65-A9A5-BD03F0DF272B}" type="sibTrans" cxnId="{F4060739-6DE3-45FE-8C01-C8ABF6E484C8}">
      <dgm:prSet/>
      <dgm:spPr/>
      <dgm:t>
        <a:bodyPr/>
        <a:lstStyle/>
        <a:p>
          <a:pPr latinLnBrk="1"/>
          <a:endParaRPr lang="ko-KR" altLang="en-US"/>
        </a:p>
      </dgm:t>
    </dgm:pt>
    <dgm:pt modelId="{316D83C6-0F82-40F8-B010-931F1BB23449}">
      <dgm:prSet/>
      <dgm:spPr/>
      <dgm:t>
        <a:bodyPr/>
        <a:lstStyle/>
        <a:p>
          <a:pPr latinLnBrk="1"/>
          <a:r>
            <a:rPr lang="ko-KR" altLang="en-US" dirty="0" smtClean="0">
              <a:solidFill>
                <a:schemeClr val="bg1"/>
              </a:solidFill>
            </a:rPr>
            <a:t>소득구조</a:t>
          </a:r>
          <a:endParaRPr lang="ko-KR" altLang="en-US" dirty="0">
            <a:solidFill>
              <a:schemeClr val="bg1"/>
            </a:solidFill>
          </a:endParaRPr>
        </a:p>
      </dgm:t>
    </dgm:pt>
    <dgm:pt modelId="{8C57BEF4-2478-4201-B131-FB1A906BD351}" type="parTrans" cxnId="{63902096-CC95-448D-99B4-D5E9AA56250E}">
      <dgm:prSet/>
      <dgm:spPr/>
      <dgm:t>
        <a:bodyPr/>
        <a:lstStyle/>
        <a:p>
          <a:pPr latinLnBrk="1"/>
          <a:endParaRPr lang="ko-KR" altLang="en-US"/>
        </a:p>
      </dgm:t>
    </dgm:pt>
    <dgm:pt modelId="{469B441E-342C-4F85-94FD-18077929559C}" type="sibTrans" cxnId="{63902096-CC95-448D-99B4-D5E9AA56250E}">
      <dgm:prSet/>
      <dgm:spPr/>
      <dgm:t>
        <a:bodyPr/>
        <a:lstStyle/>
        <a:p>
          <a:pPr latinLnBrk="1"/>
          <a:endParaRPr lang="ko-KR" altLang="en-US"/>
        </a:p>
      </dgm:t>
    </dgm:pt>
    <dgm:pt modelId="{1E1296AB-38C8-4C4C-A684-4D07DD3E6144}">
      <dgm:prSet custT="1"/>
      <dgm:spPr/>
      <dgm:t>
        <a:bodyPr/>
        <a:lstStyle/>
        <a:p>
          <a:pPr latinLnBrk="1"/>
          <a:r>
            <a:rPr lang="ko-KR" altLang="en-US" sz="5400" dirty="0" smtClean="0">
              <a:solidFill>
                <a:schemeClr val="bg1"/>
              </a:solidFill>
            </a:rPr>
            <a:t>승진과 </a:t>
          </a:r>
          <a:endParaRPr lang="en-US" altLang="ko-KR" sz="5400" dirty="0" smtClean="0">
            <a:solidFill>
              <a:schemeClr val="bg1"/>
            </a:solidFill>
          </a:endParaRPr>
        </a:p>
        <a:p>
          <a:pPr latinLnBrk="1"/>
          <a:r>
            <a:rPr lang="ko-KR" altLang="en-US" sz="5400" dirty="0" smtClean="0">
              <a:solidFill>
                <a:schemeClr val="bg1"/>
              </a:solidFill>
            </a:rPr>
            <a:t>퇴직</a:t>
          </a:r>
          <a:endParaRPr lang="ko-KR" altLang="en-US" sz="5400" dirty="0">
            <a:solidFill>
              <a:schemeClr val="bg1"/>
            </a:solidFill>
          </a:endParaRPr>
        </a:p>
      </dgm:t>
    </dgm:pt>
    <dgm:pt modelId="{7607B8F0-C540-44F1-A468-C34D2CEAEB62}" type="parTrans" cxnId="{880EDA34-7FB4-4004-9755-5374248F3C71}">
      <dgm:prSet/>
      <dgm:spPr/>
      <dgm:t>
        <a:bodyPr/>
        <a:lstStyle/>
        <a:p>
          <a:pPr latinLnBrk="1"/>
          <a:endParaRPr lang="ko-KR" altLang="en-US"/>
        </a:p>
      </dgm:t>
    </dgm:pt>
    <dgm:pt modelId="{3BF2F2D8-FDC4-4274-9924-B92B4D18F469}" type="sibTrans" cxnId="{880EDA34-7FB4-4004-9755-5374248F3C71}">
      <dgm:prSet/>
      <dgm:spPr/>
      <dgm:t>
        <a:bodyPr/>
        <a:lstStyle/>
        <a:p>
          <a:pPr latinLnBrk="1"/>
          <a:endParaRPr lang="ko-KR" altLang="en-US"/>
        </a:p>
      </dgm:t>
    </dgm:pt>
    <dgm:pt modelId="{21921A44-8BD3-48A7-A866-4A311EFC4188}" type="pres">
      <dgm:prSet presAssocID="{974118B2-98AB-4485-BD11-D94712068E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494AF1-7F0C-4098-A397-0CA163546904}" type="pres">
      <dgm:prSet presAssocID="{5EA9E23A-75D3-45CD-BDDE-0E767B58A03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4CC359-1D68-4DDF-8AA9-9767AAC26554}" type="pres">
      <dgm:prSet presAssocID="{EA8C9136-B4CF-4DA3-85C8-98B8D5293438}" presName="sibTrans" presStyleCnt="0"/>
      <dgm:spPr/>
    </dgm:pt>
    <dgm:pt modelId="{C45BB7DE-AED3-4BF5-BEAD-047C38DA0BB7}" type="pres">
      <dgm:prSet presAssocID="{316D83C6-0F82-40F8-B010-931F1BB2344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53CCE6-AD9F-41B0-9430-052D743BCE7C}" type="pres">
      <dgm:prSet presAssocID="{469B441E-342C-4F85-94FD-18077929559C}" presName="sibTrans" presStyleCnt="0"/>
      <dgm:spPr/>
    </dgm:pt>
    <dgm:pt modelId="{B6CDEAE2-61D7-489C-A587-9C892A5E8722}" type="pres">
      <dgm:prSet presAssocID="{1E1296AB-38C8-4C4C-A684-4D07DD3E614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29476D-BEA5-430D-9342-D2CF166B8BB1}" type="pres">
      <dgm:prSet presAssocID="{3BF2F2D8-FDC4-4274-9924-B92B4D18F469}" presName="sibTrans" presStyleCnt="0"/>
      <dgm:spPr/>
    </dgm:pt>
    <dgm:pt modelId="{1FE7CC12-7A20-41FB-82A4-C4F5A3BB3B74}" type="pres">
      <dgm:prSet presAssocID="{87B3D2DD-AFB2-4EAD-8AEE-73A5956D466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4060739-6DE3-45FE-8C01-C8ABF6E484C8}" srcId="{974118B2-98AB-4485-BD11-D94712068E94}" destId="{87B3D2DD-AFB2-4EAD-8AEE-73A5956D4669}" srcOrd="3" destOrd="0" parTransId="{F560C954-01EF-403B-88D1-524180CA12C5}" sibTransId="{A8A68688-8D39-4B65-A9A5-BD03F0DF272B}"/>
    <dgm:cxn modelId="{63902096-CC95-448D-99B4-D5E9AA56250E}" srcId="{974118B2-98AB-4485-BD11-D94712068E94}" destId="{316D83C6-0F82-40F8-B010-931F1BB23449}" srcOrd="1" destOrd="0" parTransId="{8C57BEF4-2478-4201-B131-FB1A906BD351}" sibTransId="{469B441E-342C-4F85-94FD-18077929559C}"/>
    <dgm:cxn modelId="{224B6838-153A-4A43-ACAA-A4EB53A33D73}" type="presOf" srcId="{316D83C6-0F82-40F8-B010-931F1BB23449}" destId="{C45BB7DE-AED3-4BF5-BEAD-047C38DA0BB7}" srcOrd="0" destOrd="0" presId="urn:microsoft.com/office/officeart/2005/8/layout/default"/>
    <dgm:cxn modelId="{CA94EC25-BE3D-46E9-B2BA-88144EF47A38}" type="presOf" srcId="{87B3D2DD-AFB2-4EAD-8AEE-73A5956D4669}" destId="{1FE7CC12-7A20-41FB-82A4-C4F5A3BB3B74}" srcOrd="0" destOrd="0" presId="urn:microsoft.com/office/officeart/2005/8/layout/default"/>
    <dgm:cxn modelId="{37531BE3-2A9F-43B8-8580-63414DE0EC80}" type="presOf" srcId="{974118B2-98AB-4485-BD11-D94712068E94}" destId="{21921A44-8BD3-48A7-A866-4A311EFC4188}" srcOrd="0" destOrd="0" presId="urn:microsoft.com/office/officeart/2005/8/layout/default"/>
    <dgm:cxn modelId="{F68A3E6C-BBE7-447A-B214-0DDB63956DF0}" type="presOf" srcId="{5EA9E23A-75D3-45CD-BDDE-0E767B58A032}" destId="{3C494AF1-7F0C-4098-A397-0CA163546904}" srcOrd="0" destOrd="0" presId="urn:microsoft.com/office/officeart/2005/8/layout/default"/>
    <dgm:cxn modelId="{312EAEF0-1FFA-47D8-84C8-2E520A9AFE2A}" type="presOf" srcId="{1E1296AB-38C8-4C4C-A684-4D07DD3E6144}" destId="{B6CDEAE2-61D7-489C-A587-9C892A5E8722}" srcOrd="0" destOrd="0" presId="urn:microsoft.com/office/officeart/2005/8/layout/default"/>
    <dgm:cxn modelId="{F8DB1BC0-80D8-4BDE-A262-C0E287FCF82F}" srcId="{974118B2-98AB-4485-BD11-D94712068E94}" destId="{5EA9E23A-75D3-45CD-BDDE-0E767B58A032}" srcOrd="0" destOrd="0" parTransId="{2833560E-946D-4799-A25A-C28EA641DD1C}" sibTransId="{EA8C9136-B4CF-4DA3-85C8-98B8D5293438}"/>
    <dgm:cxn modelId="{880EDA34-7FB4-4004-9755-5374248F3C71}" srcId="{974118B2-98AB-4485-BD11-D94712068E94}" destId="{1E1296AB-38C8-4C4C-A684-4D07DD3E6144}" srcOrd="2" destOrd="0" parTransId="{7607B8F0-C540-44F1-A468-C34D2CEAEB62}" sibTransId="{3BF2F2D8-FDC4-4274-9924-B92B4D18F469}"/>
    <dgm:cxn modelId="{79F29D67-7E4F-4B34-A934-A14B3B3D1AFD}" type="presParOf" srcId="{21921A44-8BD3-48A7-A866-4A311EFC4188}" destId="{3C494AF1-7F0C-4098-A397-0CA163546904}" srcOrd="0" destOrd="0" presId="urn:microsoft.com/office/officeart/2005/8/layout/default"/>
    <dgm:cxn modelId="{70378FAB-835D-48FB-BFF1-3F08B8856262}" type="presParOf" srcId="{21921A44-8BD3-48A7-A866-4A311EFC4188}" destId="{3A4CC359-1D68-4DDF-8AA9-9767AAC26554}" srcOrd="1" destOrd="0" presId="urn:microsoft.com/office/officeart/2005/8/layout/default"/>
    <dgm:cxn modelId="{BAA8F5A4-78CD-4DD8-8A44-562A08C45203}" type="presParOf" srcId="{21921A44-8BD3-48A7-A866-4A311EFC4188}" destId="{C45BB7DE-AED3-4BF5-BEAD-047C38DA0BB7}" srcOrd="2" destOrd="0" presId="urn:microsoft.com/office/officeart/2005/8/layout/default"/>
    <dgm:cxn modelId="{C835960D-3139-4E6F-B59D-99D497760D31}" type="presParOf" srcId="{21921A44-8BD3-48A7-A866-4A311EFC4188}" destId="{B853CCE6-AD9F-41B0-9430-052D743BCE7C}" srcOrd="3" destOrd="0" presId="urn:microsoft.com/office/officeart/2005/8/layout/default"/>
    <dgm:cxn modelId="{16678C4D-9E57-43A8-A5D2-73FBD5144748}" type="presParOf" srcId="{21921A44-8BD3-48A7-A866-4A311EFC4188}" destId="{B6CDEAE2-61D7-489C-A587-9C892A5E8722}" srcOrd="4" destOrd="0" presId="urn:microsoft.com/office/officeart/2005/8/layout/default"/>
    <dgm:cxn modelId="{A51B6341-65ED-4642-A321-B522B5EA67C2}" type="presParOf" srcId="{21921A44-8BD3-48A7-A866-4A311EFC4188}" destId="{C529476D-BEA5-430D-9342-D2CF166B8BB1}" srcOrd="5" destOrd="0" presId="urn:microsoft.com/office/officeart/2005/8/layout/default"/>
    <dgm:cxn modelId="{81B1864F-9717-4A19-82D1-0ED7FF8D6055}" type="presParOf" srcId="{21921A44-8BD3-48A7-A866-4A311EFC4188}" destId="{1FE7CC12-7A20-41FB-82A4-C4F5A3BB3B74}" srcOrd="6" destOrd="0" presId="urn:microsoft.com/office/officeart/2005/8/layout/default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EED282-6C22-48C9-803D-C35262FAC270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</dgm:pt>
    <dgm:pt modelId="{0CC172B0-3B84-4F6C-9838-696B94DE10EF}">
      <dgm:prSet phldrT="[텍스트]"/>
      <dgm:spPr/>
      <dgm:t>
        <a:bodyPr/>
        <a:lstStyle/>
        <a:p>
          <a:pPr latinLnBrk="1"/>
          <a:r>
            <a:rPr lang="en-US" altLang="ko-KR" b="1" i="0" dirty="0" smtClean="0">
              <a:solidFill>
                <a:schemeClr val="bg1"/>
              </a:solidFill>
            </a:rPr>
            <a:t>(1) </a:t>
          </a:r>
          <a:r>
            <a:rPr lang="ko-KR" altLang="en-US" b="1" i="0" dirty="0" smtClean="0">
              <a:solidFill>
                <a:schemeClr val="bg1"/>
              </a:solidFill>
            </a:rPr>
            <a:t>장애인 고용 증진 방안 실시</a:t>
          </a:r>
          <a:endParaRPr lang="ko-KR" altLang="en-US" b="1" dirty="0">
            <a:solidFill>
              <a:schemeClr val="bg1"/>
            </a:solidFill>
          </a:endParaRPr>
        </a:p>
      </dgm:t>
    </dgm:pt>
    <dgm:pt modelId="{7413B802-42E3-4189-826E-243DF0DEA994}" type="parTrans" cxnId="{FBA26E70-51D3-42B4-9796-AC491D537F53}">
      <dgm:prSet/>
      <dgm:spPr/>
      <dgm:t>
        <a:bodyPr/>
        <a:lstStyle/>
        <a:p>
          <a:pPr latinLnBrk="1"/>
          <a:endParaRPr lang="ko-KR" altLang="en-US"/>
        </a:p>
      </dgm:t>
    </dgm:pt>
    <dgm:pt modelId="{F9D1F5EE-B30A-4792-84D4-473C38A5107B}" type="sibTrans" cxnId="{FBA26E70-51D3-42B4-9796-AC491D537F53}">
      <dgm:prSet/>
      <dgm:spPr/>
      <dgm:t>
        <a:bodyPr/>
        <a:lstStyle/>
        <a:p>
          <a:pPr latinLnBrk="1"/>
          <a:endParaRPr lang="ko-KR" altLang="en-US"/>
        </a:p>
      </dgm:t>
    </dgm:pt>
    <dgm:pt modelId="{CC850A7D-9303-4E06-B5C5-8DC72D440407}">
      <dgm:prSet phldrT="[텍스트]"/>
      <dgm:spPr/>
      <dgm:t>
        <a:bodyPr/>
        <a:lstStyle/>
        <a:p>
          <a:pPr latinLnBrk="1"/>
          <a:r>
            <a:rPr lang="en-US" altLang="ko-KR" b="1" i="0" dirty="0" smtClean="0">
              <a:solidFill>
                <a:schemeClr val="bg1"/>
              </a:solidFill>
            </a:rPr>
            <a:t>(3) </a:t>
          </a:r>
          <a:r>
            <a:rPr lang="ko-KR" altLang="en-US" b="1" i="0" dirty="0" smtClean="0">
              <a:solidFill>
                <a:schemeClr val="bg1"/>
              </a:solidFill>
            </a:rPr>
            <a:t>정보통신기술의 활용</a:t>
          </a:r>
          <a:endParaRPr lang="ko-KR" altLang="en-US" b="1" dirty="0">
            <a:solidFill>
              <a:schemeClr val="bg1"/>
            </a:solidFill>
          </a:endParaRPr>
        </a:p>
      </dgm:t>
    </dgm:pt>
    <dgm:pt modelId="{129A8C85-0450-4F15-AB21-6E2A6DC9EC6B}" type="parTrans" cxnId="{F436B460-C26B-44D2-A261-EDA56A8F823C}">
      <dgm:prSet/>
      <dgm:spPr/>
      <dgm:t>
        <a:bodyPr/>
        <a:lstStyle/>
        <a:p>
          <a:pPr latinLnBrk="1"/>
          <a:endParaRPr lang="ko-KR" altLang="en-US"/>
        </a:p>
      </dgm:t>
    </dgm:pt>
    <dgm:pt modelId="{97F273E4-CD2C-47DB-B8F2-1B729ECC78D1}" type="sibTrans" cxnId="{F436B460-C26B-44D2-A261-EDA56A8F823C}">
      <dgm:prSet/>
      <dgm:spPr/>
      <dgm:t>
        <a:bodyPr/>
        <a:lstStyle/>
        <a:p>
          <a:pPr latinLnBrk="1"/>
          <a:endParaRPr lang="ko-KR" altLang="en-US"/>
        </a:p>
      </dgm:t>
    </dgm:pt>
    <dgm:pt modelId="{C1F7BD62-F000-4C3B-B573-A72A41A473F1}">
      <dgm:prSet phldrT="[텍스트]"/>
      <dgm:spPr/>
      <dgm:t>
        <a:bodyPr/>
        <a:lstStyle/>
        <a:p>
          <a:pPr latinLnBrk="1"/>
          <a:r>
            <a:rPr lang="en-US" altLang="ko-KR" b="1" i="0" dirty="0" smtClean="0">
              <a:solidFill>
                <a:schemeClr val="bg1"/>
              </a:solidFill>
            </a:rPr>
            <a:t>(2) </a:t>
          </a:r>
          <a:r>
            <a:rPr lang="ko-KR" altLang="en-US" b="1" i="0" dirty="0" smtClean="0">
              <a:solidFill>
                <a:schemeClr val="bg1"/>
              </a:solidFill>
            </a:rPr>
            <a:t>경력 상담 및 지지 서비스 제공</a:t>
          </a:r>
          <a:endParaRPr lang="ko-KR" altLang="en-US" b="1" dirty="0">
            <a:solidFill>
              <a:schemeClr val="bg1"/>
            </a:solidFill>
          </a:endParaRPr>
        </a:p>
      </dgm:t>
    </dgm:pt>
    <dgm:pt modelId="{1E57CEA2-0983-42D9-98C8-02A1A2CA0370}" type="parTrans" cxnId="{754930D5-EE3D-4049-8D1F-C9040808D38F}">
      <dgm:prSet/>
      <dgm:spPr/>
      <dgm:t>
        <a:bodyPr/>
        <a:lstStyle/>
        <a:p>
          <a:pPr latinLnBrk="1"/>
          <a:endParaRPr lang="ko-KR" altLang="en-US"/>
        </a:p>
      </dgm:t>
    </dgm:pt>
    <dgm:pt modelId="{F7B0F09A-14BD-479B-AA13-0D7AE0B76CED}" type="sibTrans" cxnId="{754930D5-EE3D-4049-8D1F-C9040808D38F}">
      <dgm:prSet/>
      <dgm:spPr/>
      <dgm:t>
        <a:bodyPr/>
        <a:lstStyle/>
        <a:p>
          <a:pPr latinLnBrk="1"/>
          <a:endParaRPr lang="ko-KR" altLang="en-US"/>
        </a:p>
      </dgm:t>
    </dgm:pt>
    <dgm:pt modelId="{4FD67840-B2A5-4C0F-BCCC-0212F4A48984}" type="pres">
      <dgm:prSet presAssocID="{33EED282-6C22-48C9-803D-C35262FAC270}" presName="compositeShape" presStyleCnt="0">
        <dgm:presLayoutVars>
          <dgm:chMax val="7"/>
          <dgm:dir/>
          <dgm:resizeHandles val="exact"/>
        </dgm:presLayoutVars>
      </dgm:prSet>
      <dgm:spPr/>
    </dgm:pt>
    <dgm:pt modelId="{FF4D19EA-730B-4347-A8FB-39BF62E677FC}" type="pres">
      <dgm:prSet presAssocID="{0CC172B0-3B84-4F6C-9838-696B94DE10EF}" presName="circ1" presStyleLbl="venn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DAD0B4D4-D964-46F4-B16B-1157DA5B6811}" type="pres">
      <dgm:prSet presAssocID="{0CC172B0-3B84-4F6C-9838-696B94DE10E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9ED94D-F0B2-486C-95F8-35C9DE55287D}" type="pres">
      <dgm:prSet presAssocID="{CC850A7D-9303-4E06-B5C5-8DC72D440407}" presName="circ2" presStyleLbl="venn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6CD2B744-7802-4AA6-A9ED-45B87AC74D7A}" type="pres">
      <dgm:prSet presAssocID="{CC850A7D-9303-4E06-B5C5-8DC72D44040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0576C2-5A6A-4926-A192-AA27692F76F5}" type="pres">
      <dgm:prSet presAssocID="{C1F7BD62-F000-4C3B-B573-A72A41A473F1}" presName="circ3" presStyleLbl="venn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F20DB770-902E-42FA-8CC1-08AF0C0E8782}" type="pres">
      <dgm:prSet presAssocID="{C1F7BD62-F000-4C3B-B573-A72A41A473F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428B1AA-74FC-4B47-B854-00AC938FED4E}" type="presOf" srcId="{0CC172B0-3B84-4F6C-9838-696B94DE10EF}" destId="{DAD0B4D4-D964-46F4-B16B-1157DA5B6811}" srcOrd="1" destOrd="0" presId="urn:microsoft.com/office/officeart/2005/8/layout/venn1"/>
    <dgm:cxn modelId="{61BA03E5-30A5-4D32-8035-76C497B28612}" type="presOf" srcId="{33EED282-6C22-48C9-803D-C35262FAC270}" destId="{4FD67840-B2A5-4C0F-BCCC-0212F4A48984}" srcOrd="0" destOrd="0" presId="urn:microsoft.com/office/officeart/2005/8/layout/venn1"/>
    <dgm:cxn modelId="{8384E9D5-3657-4898-86B8-250371DF9AF7}" type="presOf" srcId="{C1F7BD62-F000-4C3B-B573-A72A41A473F1}" destId="{F20DB770-902E-42FA-8CC1-08AF0C0E8782}" srcOrd="1" destOrd="0" presId="urn:microsoft.com/office/officeart/2005/8/layout/venn1"/>
    <dgm:cxn modelId="{8DAD79BD-38FB-4AD4-A59B-C4FC63C89B0C}" type="presOf" srcId="{0CC172B0-3B84-4F6C-9838-696B94DE10EF}" destId="{FF4D19EA-730B-4347-A8FB-39BF62E677FC}" srcOrd="0" destOrd="0" presId="urn:microsoft.com/office/officeart/2005/8/layout/venn1"/>
    <dgm:cxn modelId="{F436B460-C26B-44D2-A261-EDA56A8F823C}" srcId="{33EED282-6C22-48C9-803D-C35262FAC270}" destId="{CC850A7D-9303-4E06-B5C5-8DC72D440407}" srcOrd="1" destOrd="0" parTransId="{129A8C85-0450-4F15-AB21-6E2A6DC9EC6B}" sibTransId="{97F273E4-CD2C-47DB-B8F2-1B729ECC78D1}"/>
    <dgm:cxn modelId="{FBA26E70-51D3-42B4-9796-AC491D537F53}" srcId="{33EED282-6C22-48C9-803D-C35262FAC270}" destId="{0CC172B0-3B84-4F6C-9838-696B94DE10EF}" srcOrd="0" destOrd="0" parTransId="{7413B802-42E3-4189-826E-243DF0DEA994}" sibTransId="{F9D1F5EE-B30A-4792-84D4-473C38A5107B}"/>
    <dgm:cxn modelId="{754930D5-EE3D-4049-8D1F-C9040808D38F}" srcId="{33EED282-6C22-48C9-803D-C35262FAC270}" destId="{C1F7BD62-F000-4C3B-B573-A72A41A473F1}" srcOrd="2" destOrd="0" parTransId="{1E57CEA2-0983-42D9-98C8-02A1A2CA0370}" sibTransId="{F7B0F09A-14BD-479B-AA13-0D7AE0B76CED}"/>
    <dgm:cxn modelId="{3E3B2489-2415-4895-B1DB-42C4FADDA07E}" type="presOf" srcId="{CC850A7D-9303-4E06-B5C5-8DC72D440407}" destId="{6CD2B744-7802-4AA6-A9ED-45B87AC74D7A}" srcOrd="1" destOrd="0" presId="urn:microsoft.com/office/officeart/2005/8/layout/venn1"/>
    <dgm:cxn modelId="{B6105696-1057-46AE-B488-2459DF06E14C}" type="presOf" srcId="{CC850A7D-9303-4E06-B5C5-8DC72D440407}" destId="{A49ED94D-F0B2-486C-95F8-35C9DE55287D}" srcOrd="0" destOrd="0" presId="urn:microsoft.com/office/officeart/2005/8/layout/venn1"/>
    <dgm:cxn modelId="{45593F29-49F6-49D7-8712-552E0F8098E3}" type="presOf" srcId="{C1F7BD62-F000-4C3B-B573-A72A41A473F1}" destId="{530576C2-5A6A-4926-A192-AA27692F76F5}" srcOrd="0" destOrd="0" presId="urn:microsoft.com/office/officeart/2005/8/layout/venn1"/>
    <dgm:cxn modelId="{A7C86124-671D-47D1-9CEB-50C33FC146D6}" type="presParOf" srcId="{4FD67840-B2A5-4C0F-BCCC-0212F4A48984}" destId="{FF4D19EA-730B-4347-A8FB-39BF62E677FC}" srcOrd="0" destOrd="0" presId="urn:microsoft.com/office/officeart/2005/8/layout/venn1"/>
    <dgm:cxn modelId="{CCD8FF4C-4330-4FFA-A313-10B7532C3B09}" type="presParOf" srcId="{4FD67840-B2A5-4C0F-BCCC-0212F4A48984}" destId="{DAD0B4D4-D964-46F4-B16B-1157DA5B6811}" srcOrd="1" destOrd="0" presId="urn:microsoft.com/office/officeart/2005/8/layout/venn1"/>
    <dgm:cxn modelId="{0D5C55F0-F702-4930-9FA1-F2FF9F0B36D5}" type="presParOf" srcId="{4FD67840-B2A5-4C0F-BCCC-0212F4A48984}" destId="{A49ED94D-F0B2-486C-95F8-35C9DE55287D}" srcOrd="2" destOrd="0" presId="urn:microsoft.com/office/officeart/2005/8/layout/venn1"/>
    <dgm:cxn modelId="{A00BCF66-E627-4148-A84E-8F8643B0C6C1}" type="presParOf" srcId="{4FD67840-B2A5-4C0F-BCCC-0212F4A48984}" destId="{6CD2B744-7802-4AA6-A9ED-45B87AC74D7A}" srcOrd="3" destOrd="0" presId="urn:microsoft.com/office/officeart/2005/8/layout/venn1"/>
    <dgm:cxn modelId="{9A0E0841-FF3A-410F-A6C0-1E5CCCC6C294}" type="presParOf" srcId="{4FD67840-B2A5-4C0F-BCCC-0212F4A48984}" destId="{530576C2-5A6A-4926-A192-AA27692F76F5}" srcOrd="4" destOrd="0" presId="urn:microsoft.com/office/officeart/2005/8/layout/venn1"/>
    <dgm:cxn modelId="{A85FE227-A17A-4597-90FE-66B048F6820C}" type="presParOf" srcId="{4FD67840-B2A5-4C0F-BCCC-0212F4A48984}" destId="{F20DB770-902E-42FA-8CC1-08AF0C0E8782}" srcOrd="5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88EB34-C550-4241-B5A0-8AE632368675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</dgm:pt>
    <dgm:pt modelId="{D12AD60D-7DC8-4BA2-AB46-0D1317C5D147}">
      <dgm:prSet phldrT="[텍스트]" custT="1"/>
      <dgm:spPr/>
      <dgm:t>
        <a:bodyPr/>
        <a:lstStyle/>
        <a:p>
          <a:pPr latinLnBrk="1"/>
          <a:r>
            <a:rPr lang="en-US" altLang="ko-KR" sz="2400" b="1" i="0" dirty="0" smtClean="0">
              <a:solidFill>
                <a:schemeClr val="bg1"/>
              </a:solidFill>
            </a:rPr>
            <a:t>(1) </a:t>
          </a:r>
          <a:r>
            <a:rPr lang="ko-KR" altLang="en-US" sz="2400" b="1" i="0" dirty="0" smtClean="0">
              <a:solidFill>
                <a:schemeClr val="bg1"/>
              </a:solidFill>
            </a:rPr>
            <a:t>개인보조서비스의 제공</a:t>
          </a:r>
          <a:endParaRPr lang="ko-KR" altLang="en-US" sz="2400" b="1" dirty="0">
            <a:solidFill>
              <a:schemeClr val="bg1"/>
            </a:solidFill>
          </a:endParaRPr>
        </a:p>
      </dgm:t>
    </dgm:pt>
    <dgm:pt modelId="{D11832D2-8131-44EF-A17C-32149D6CCAC7}" type="parTrans" cxnId="{D09B5116-82B5-4919-B505-46B04FA71467}">
      <dgm:prSet/>
      <dgm:spPr/>
      <dgm:t>
        <a:bodyPr/>
        <a:lstStyle/>
        <a:p>
          <a:pPr latinLnBrk="1"/>
          <a:endParaRPr lang="ko-KR" altLang="en-US"/>
        </a:p>
      </dgm:t>
    </dgm:pt>
    <dgm:pt modelId="{5D4D862C-8993-45C8-AF03-2FC6C49A6BA1}" type="sibTrans" cxnId="{D09B5116-82B5-4919-B505-46B04FA71467}">
      <dgm:prSet/>
      <dgm:spPr/>
      <dgm:t>
        <a:bodyPr/>
        <a:lstStyle/>
        <a:p>
          <a:pPr latinLnBrk="1"/>
          <a:endParaRPr lang="ko-KR" altLang="en-US"/>
        </a:p>
      </dgm:t>
    </dgm:pt>
    <dgm:pt modelId="{9555FD25-8BBD-4505-8BA3-5AE33AD08E7C}">
      <dgm:prSet phldrT="[텍스트]" custT="1"/>
      <dgm:spPr/>
      <dgm:t>
        <a:bodyPr/>
        <a:lstStyle/>
        <a:p>
          <a:pPr latinLnBrk="1"/>
          <a:r>
            <a:rPr lang="en-US" altLang="ko-KR" sz="2400" b="1" i="0" dirty="0" smtClean="0">
              <a:solidFill>
                <a:schemeClr val="bg1"/>
              </a:solidFill>
            </a:rPr>
            <a:t>(2) </a:t>
          </a:r>
          <a:r>
            <a:rPr lang="ko-KR" altLang="en-US" sz="2400" b="1" i="0" dirty="0" smtClean="0">
              <a:solidFill>
                <a:schemeClr val="bg1"/>
              </a:solidFill>
            </a:rPr>
            <a:t>구조적 걸림돌의 제거</a:t>
          </a:r>
          <a:endParaRPr lang="ko-KR" altLang="en-US" sz="2400" b="1" dirty="0">
            <a:solidFill>
              <a:schemeClr val="bg1"/>
            </a:solidFill>
          </a:endParaRPr>
        </a:p>
      </dgm:t>
    </dgm:pt>
    <dgm:pt modelId="{05E7FF88-3127-482F-8982-E5F62DE25913}" type="parTrans" cxnId="{587A2CE2-FB19-4A1A-832D-9E4C07625879}">
      <dgm:prSet/>
      <dgm:spPr/>
      <dgm:t>
        <a:bodyPr/>
        <a:lstStyle/>
        <a:p>
          <a:pPr latinLnBrk="1"/>
          <a:endParaRPr lang="ko-KR" altLang="en-US"/>
        </a:p>
      </dgm:t>
    </dgm:pt>
    <dgm:pt modelId="{B0A32F16-F696-4E22-82B6-87D2CFE34241}" type="sibTrans" cxnId="{587A2CE2-FB19-4A1A-832D-9E4C07625879}">
      <dgm:prSet/>
      <dgm:spPr/>
      <dgm:t>
        <a:bodyPr/>
        <a:lstStyle/>
        <a:p>
          <a:pPr latinLnBrk="1"/>
          <a:endParaRPr lang="ko-KR" altLang="en-US"/>
        </a:p>
      </dgm:t>
    </dgm:pt>
    <dgm:pt modelId="{51A3A544-3AA4-4C6C-98EA-A6D5724EF937}" type="pres">
      <dgm:prSet presAssocID="{4D88EB34-C550-4241-B5A0-8AE632368675}" presName="compositeShape" presStyleCnt="0">
        <dgm:presLayoutVars>
          <dgm:chMax val="7"/>
          <dgm:dir/>
          <dgm:resizeHandles val="exact"/>
        </dgm:presLayoutVars>
      </dgm:prSet>
      <dgm:spPr/>
    </dgm:pt>
    <dgm:pt modelId="{A52E3F65-C9C2-4DB8-95AC-1CF781285313}" type="pres">
      <dgm:prSet presAssocID="{D12AD60D-7DC8-4BA2-AB46-0D1317C5D147}" presName="circ1" presStyleLbl="venn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52A5FD8-383C-412C-94BA-0A5E4EAD2D10}" type="pres">
      <dgm:prSet presAssocID="{D12AD60D-7DC8-4BA2-AB46-0D1317C5D14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128702-35D8-43AE-9C33-DDE2D8F22FF8}" type="pres">
      <dgm:prSet presAssocID="{9555FD25-8BBD-4505-8BA3-5AE33AD08E7C}" presName="circ2" presStyleLbl="venn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6868F374-233F-49DA-B70D-04DC065234FF}" type="pres">
      <dgm:prSet presAssocID="{9555FD25-8BBD-4505-8BA3-5AE33AD08E7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795A453-FA9A-458B-B96F-F28D415FA199}" type="presOf" srcId="{9555FD25-8BBD-4505-8BA3-5AE33AD08E7C}" destId="{6868F374-233F-49DA-B70D-04DC065234FF}" srcOrd="1" destOrd="0" presId="urn:microsoft.com/office/officeart/2005/8/layout/venn1"/>
    <dgm:cxn modelId="{D09B5116-82B5-4919-B505-46B04FA71467}" srcId="{4D88EB34-C550-4241-B5A0-8AE632368675}" destId="{D12AD60D-7DC8-4BA2-AB46-0D1317C5D147}" srcOrd="0" destOrd="0" parTransId="{D11832D2-8131-44EF-A17C-32149D6CCAC7}" sibTransId="{5D4D862C-8993-45C8-AF03-2FC6C49A6BA1}"/>
    <dgm:cxn modelId="{5E9E8379-49F0-4AB7-9FE4-414792D54C5D}" type="presOf" srcId="{D12AD60D-7DC8-4BA2-AB46-0D1317C5D147}" destId="{A52E3F65-C9C2-4DB8-95AC-1CF781285313}" srcOrd="0" destOrd="0" presId="urn:microsoft.com/office/officeart/2005/8/layout/venn1"/>
    <dgm:cxn modelId="{FF130A39-AFFA-4A59-A77F-416BD9A92516}" type="presOf" srcId="{D12AD60D-7DC8-4BA2-AB46-0D1317C5D147}" destId="{252A5FD8-383C-412C-94BA-0A5E4EAD2D10}" srcOrd="1" destOrd="0" presId="urn:microsoft.com/office/officeart/2005/8/layout/venn1"/>
    <dgm:cxn modelId="{587A2CE2-FB19-4A1A-832D-9E4C07625879}" srcId="{4D88EB34-C550-4241-B5A0-8AE632368675}" destId="{9555FD25-8BBD-4505-8BA3-5AE33AD08E7C}" srcOrd="1" destOrd="0" parTransId="{05E7FF88-3127-482F-8982-E5F62DE25913}" sibTransId="{B0A32F16-F696-4E22-82B6-87D2CFE34241}"/>
    <dgm:cxn modelId="{B87394DA-1016-4C40-83E9-B0BBFD0993C3}" type="presOf" srcId="{9555FD25-8BBD-4505-8BA3-5AE33AD08E7C}" destId="{E5128702-35D8-43AE-9C33-DDE2D8F22FF8}" srcOrd="0" destOrd="0" presId="urn:microsoft.com/office/officeart/2005/8/layout/venn1"/>
    <dgm:cxn modelId="{76B7FAD3-84F3-4B51-9F92-3D0F0D10F32F}" type="presOf" srcId="{4D88EB34-C550-4241-B5A0-8AE632368675}" destId="{51A3A544-3AA4-4C6C-98EA-A6D5724EF937}" srcOrd="0" destOrd="0" presId="urn:microsoft.com/office/officeart/2005/8/layout/venn1"/>
    <dgm:cxn modelId="{BA6F7D28-70E7-48E6-B334-5095E9EDF0FC}" type="presParOf" srcId="{51A3A544-3AA4-4C6C-98EA-A6D5724EF937}" destId="{A52E3F65-C9C2-4DB8-95AC-1CF781285313}" srcOrd="0" destOrd="0" presId="urn:microsoft.com/office/officeart/2005/8/layout/venn1"/>
    <dgm:cxn modelId="{875B4FEB-DB56-460C-874D-C70369AE882E}" type="presParOf" srcId="{51A3A544-3AA4-4C6C-98EA-A6D5724EF937}" destId="{252A5FD8-383C-412C-94BA-0A5E4EAD2D10}" srcOrd="1" destOrd="0" presId="urn:microsoft.com/office/officeart/2005/8/layout/venn1"/>
    <dgm:cxn modelId="{B5591849-3303-44E9-87C6-C445D5A269A3}" type="presParOf" srcId="{51A3A544-3AA4-4C6C-98EA-A6D5724EF937}" destId="{E5128702-35D8-43AE-9C33-DDE2D8F22FF8}" srcOrd="2" destOrd="0" presId="urn:microsoft.com/office/officeart/2005/8/layout/venn1"/>
    <dgm:cxn modelId="{D40E503C-B9E4-4395-88BF-A6F81C2D2349}" type="presParOf" srcId="{51A3A544-3AA4-4C6C-98EA-A6D5724EF937}" destId="{6868F374-233F-49DA-B70D-04DC065234FF}" srcOrd="3" destOrd="0" presId="urn:microsoft.com/office/officeart/2005/8/layout/ven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73FE54-5A48-4429-A8A0-76AD6F8E0F44}" type="doc">
      <dgm:prSet loTypeId="urn:microsoft.com/office/officeart/2005/8/layout/list1" loCatId="list" qsTypeId="urn:microsoft.com/office/officeart/2005/8/quickstyle/3d7" qsCatId="3D" csTypeId="urn:microsoft.com/office/officeart/2005/8/colors/colorful3" csCatId="colorful" phldr="1"/>
      <dgm:spPr>
        <a:scene3d>
          <a:camera prst="perspectiveLeft" zoom="91000">
            <a:rot lat="0" lon="300002" rev="0"/>
          </a:camera>
          <a:lightRig rig="threePt" dir="t">
            <a:rot lat="0" lon="0" rev="20640000"/>
          </a:lightRig>
        </a:scene3d>
      </dgm:spPr>
      <dgm:t>
        <a:bodyPr/>
        <a:lstStyle/>
        <a:p>
          <a:pPr latinLnBrk="1"/>
          <a:endParaRPr lang="ko-KR" altLang="en-US"/>
        </a:p>
      </dgm:t>
    </dgm:pt>
    <dgm:pt modelId="{F85D65F5-CC15-4017-8DCD-27353E8C2CEF}">
      <dgm:prSet phldrT="[텍스트]" custT="1"/>
      <dgm:spPr/>
      <dgm:t>
        <a:bodyPr/>
        <a:lstStyle/>
        <a:p>
          <a:pPr latinLnBrk="1"/>
          <a:r>
            <a:rPr lang="en-US" altLang="ko-KR" sz="2000" b="1" i="0" smtClean="0"/>
            <a:t>(2) </a:t>
          </a:r>
          <a:r>
            <a:rPr lang="ko-KR" altLang="en-US" sz="2000" b="1" i="0" smtClean="0"/>
            <a:t>미약한 의무고용 제재조치와 사업주 지원</a:t>
          </a:r>
          <a:endParaRPr lang="ko-KR" altLang="en-US" sz="2000" b="1" dirty="0"/>
        </a:p>
      </dgm:t>
    </dgm:pt>
    <dgm:pt modelId="{3D12439A-D9D1-48E9-A7DC-00B039A01BF1}" type="parTrans" cxnId="{86EEEBD5-0746-4F36-ABD4-4A32E8C7EC3B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B57A3015-B73E-408F-8A1B-7D1ABF964326}" type="sibTrans" cxnId="{86EEEBD5-0746-4F36-ABD4-4A32E8C7EC3B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63653440-AD42-451D-9D9C-8BA24D0188F6}">
      <dgm:prSet phldrT="[텍스트]" custT="1"/>
      <dgm:spPr/>
      <dgm:t>
        <a:bodyPr/>
        <a:lstStyle/>
        <a:p>
          <a:pPr latinLnBrk="1"/>
          <a:r>
            <a:rPr lang="en-US" altLang="ko-KR" sz="2000" b="1" i="0" dirty="0" smtClean="0"/>
            <a:t>(3) </a:t>
          </a:r>
          <a:r>
            <a:rPr lang="ko-KR" altLang="en-US" sz="2000" b="1" i="0" dirty="0" smtClean="0"/>
            <a:t>사회보장제도와 연계가 요구되는 고용정책 대상기준</a:t>
          </a:r>
          <a:endParaRPr lang="ko-KR" altLang="en-US" sz="2000" b="1" dirty="0"/>
        </a:p>
      </dgm:t>
    </dgm:pt>
    <dgm:pt modelId="{E9042BC4-D07B-4192-B3E0-3E1B03CE4833}" type="parTrans" cxnId="{2450D61D-5DA5-4266-B3B3-B87DA222C949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6B733F69-D207-4E08-91CE-802408BA2EF5}" type="sibTrans" cxnId="{2450D61D-5DA5-4266-B3B3-B87DA222C949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B838E03C-CE60-4685-B367-FF35301327FE}">
      <dgm:prSet custT="1"/>
      <dgm:spPr/>
      <dgm:t>
        <a:bodyPr/>
        <a:lstStyle/>
        <a:p>
          <a:pPr latinLnBrk="1"/>
          <a:r>
            <a:rPr lang="en-US" altLang="ko-KR" sz="2000" b="1" i="0" dirty="0" smtClean="0"/>
            <a:t>(1) </a:t>
          </a:r>
          <a:r>
            <a:rPr lang="ko-KR" altLang="en-US" sz="2000" b="1" i="0" dirty="0" smtClean="0"/>
            <a:t>경증장애인 중심의 취업의존적 정책</a:t>
          </a:r>
          <a:endParaRPr lang="ko-KR" altLang="en-US" sz="2000" b="1" i="0" dirty="0"/>
        </a:p>
      </dgm:t>
    </dgm:pt>
    <dgm:pt modelId="{1E1CFF2A-B3B3-48BA-88DB-DCF2A51EBD55}" type="parTrans" cxnId="{F6F5F6C7-F64D-492F-ABC4-7BCD3BEFC2BF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827EEF29-9E23-4A2E-ADA0-01B92BC2F3B5}" type="sibTrans" cxnId="{F6F5F6C7-F64D-492F-ABC4-7BCD3BEFC2BF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CB5A0A92-CC34-4868-B303-D4DB9A5FBCFF}">
      <dgm:prSet custT="1"/>
      <dgm:spPr/>
      <dgm:t>
        <a:bodyPr/>
        <a:lstStyle/>
        <a:p>
          <a:pPr latinLnBrk="1"/>
          <a:r>
            <a:rPr lang="en-US" altLang="ko-KR" sz="2000" b="1" i="0" smtClean="0"/>
            <a:t>(4) </a:t>
          </a:r>
          <a:r>
            <a:rPr lang="ko-KR" altLang="en-US" sz="2000" b="1" i="0" smtClean="0"/>
            <a:t>효과적인 고용지원 프로그램의 확충 필요</a:t>
          </a:r>
          <a:endParaRPr lang="ko-KR" altLang="en-US" sz="2000" b="1" i="0"/>
        </a:p>
      </dgm:t>
    </dgm:pt>
    <dgm:pt modelId="{54348362-5792-4EC6-B4FA-80EC4513F19E}" type="parTrans" cxnId="{33DFEFCB-64BD-46E4-A187-8365554CFD31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220137E4-F8B1-4CE8-A8A1-2D483D5CDC8E}" type="sibTrans" cxnId="{33DFEFCB-64BD-46E4-A187-8365554CFD31}">
      <dgm:prSet/>
      <dgm:spPr/>
      <dgm:t>
        <a:bodyPr/>
        <a:lstStyle/>
        <a:p>
          <a:pPr latinLnBrk="1"/>
          <a:endParaRPr lang="ko-KR" altLang="en-US" b="1">
            <a:solidFill>
              <a:schemeClr val="bg1"/>
            </a:solidFill>
          </a:endParaRPr>
        </a:p>
      </dgm:t>
    </dgm:pt>
    <dgm:pt modelId="{30A736A3-0CB0-4F2E-9D11-5EB3D9A9407B}" type="pres">
      <dgm:prSet presAssocID="{5373FE54-5A48-4429-A8A0-76AD6F8E0F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1050B5D-0E26-4FF6-A50A-CFFEADEAA565}" type="pres">
      <dgm:prSet presAssocID="{B838E03C-CE60-4685-B367-FF35301327FE}" presName="parentLin" presStyleCnt="0"/>
      <dgm:spPr/>
    </dgm:pt>
    <dgm:pt modelId="{3EE088F6-F588-41CC-9BF6-1AB41772F72A}" type="pres">
      <dgm:prSet presAssocID="{B838E03C-CE60-4685-B367-FF35301327FE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3833C4D-85BF-4F67-BE69-DF1150A6DDEA}" type="pres">
      <dgm:prSet presAssocID="{B838E03C-CE60-4685-B367-FF35301327F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E38076-F874-41F3-AE8F-F9CE43C9D4EC}" type="pres">
      <dgm:prSet presAssocID="{B838E03C-CE60-4685-B367-FF35301327FE}" presName="negativeSpace" presStyleCnt="0"/>
      <dgm:spPr/>
    </dgm:pt>
    <dgm:pt modelId="{F26BD938-60FA-462E-BECE-F963E51BA53A}" type="pres">
      <dgm:prSet presAssocID="{B838E03C-CE60-4685-B367-FF35301327FE}" presName="childText" presStyleLbl="conFgAcc1" presStyleIdx="0" presStyleCnt="4" custLinFactNeighborX="917" custLinFactNeighborY="8188">
        <dgm:presLayoutVars>
          <dgm:bulletEnabled val="1"/>
        </dgm:presLayoutVars>
      </dgm:prSet>
      <dgm:spPr/>
    </dgm:pt>
    <dgm:pt modelId="{4B98CE91-3990-4D69-9D36-53226F91A24D}" type="pres">
      <dgm:prSet presAssocID="{827EEF29-9E23-4A2E-ADA0-01B92BC2F3B5}" presName="spaceBetweenRectangles" presStyleCnt="0"/>
      <dgm:spPr/>
    </dgm:pt>
    <dgm:pt modelId="{FF9DAEE3-AFDB-4109-8ADA-54812173F164}" type="pres">
      <dgm:prSet presAssocID="{F85D65F5-CC15-4017-8DCD-27353E8C2CEF}" presName="parentLin" presStyleCnt="0"/>
      <dgm:spPr/>
    </dgm:pt>
    <dgm:pt modelId="{DC4D6A6C-8A77-4595-AD53-3D24F3238282}" type="pres">
      <dgm:prSet presAssocID="{F85D65F5-CC15-4017-8DCD-27353E8C2CEF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3E4842F-FA4E-4B8C-AC59-182259936B7A}" type="pres">
      <dgm:prSet presAssocID="{F85D65F5-CC15-4017-8DCD-27353E8C2CE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3E1A02-76C8-4377-B4F6-D7026C40D4D4}" type="pres">
      <dgm:prSet presAssocID="{F85D65F5-CC15-4017-8DCD-27353E8C2CEF}" presName="negativeSpace" presStyleCnt="0"/>
      <dgm:spPr/>
    </dgm:pt>
    <dgm:pt modelId="{B919C97E-5BC8-44C9-8661-14E47AD211A2}" type="pres">
      <dgm:prSet presAssocID="{F85D65F5-CC15-4017-8DCD-27353E8C2CEF}" presName="childText" presStyleLbl="conFgAcc1" presStyleIdx="1" presStyleCnt="4">
        <dgm:presLayoutVars>
          <dgm:bulletEnabled val="1"/>
        </dgm:presLayoutVars>
      </dgm:prSet>
      <dgm:spPr/>
    </dgm:pt>
    <dgm:pt modelId="{E47D917D-192A-462A-B059-C4AA27378263}" type="pres">
      <dgm:prSet presAssocID="{B57A3015-B73E-408F-8A1B-7D1ABF964326}" presName="spaceBetweenRectangles" presStyleCnt="0"/>
      <dgm:spPr/>
    </dgm:pt>
    <dgm:pt modelId="{EA1EDCEB-BC31-4FB5-8D55-6E9DF67582B6}" type="pres">
      <dgm:prSet presAssocID="{63653440-AD42-451D-9D9C-8BA24D0188F6}" presName="parentLin" presStyleCnt="0"/>
      <dgm:spPr/>
    </dgm:pt>
    <dgm:pt modelId="{0665A0EB-38C9-4CFD-AFEE-68D5659C10DB}" type="pres">
      <dgm:prSet presAssocID="{63653440-AD42-451D-9D9C-8BA24D0188F6}" presName="parentLeftMargin" presStyleLbl="node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0D484B82-BF71-4A81-8EE2-15BE611D1AF3}" type="pres">
      <dgm:prSet presAssocID="{63653440-AD42-451D-9D9C-8BA24D0188F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4ACBC0-9528-418E-ABC4-6E94F06B089A}" type="pres">
      <dgm:prSet presAssocID="{63653440-AD42-451D-9D9C-8BA24D0188F6}" presName="negativeSpace" presStyleCnt="0"/>
      <dgm:spPr/>
    </dgm:pt>
    <dgm:pt modelId="{41E6590E-3478-479A-864C-A49B088110C9}" type="pres">
      <dgm:prSet presAssocID="{63653440-AD42-451D-9D9C-8BA24D0188F6}" presName="childText" presStyleLbl="conFgAcc1" presStyleIdx="2" presStyleCnt="4">
        <dgm:presLayoutVars>
          <dgm:bulletEnabled val="1"/>
        </dgm:presLayoutVars>
      </dgm:prSet>
      <dgm:spPr/>
    </dgm:pt>
    <dgm:pt modelId="{58852C45-4FA2-4DBE-9D03-F131740B7B10}" type="pres">
      <dgm:prSet presAssocID="{6B733F69-D207-4E08-91CE-802408BA2EF5}" presName="spaceBetweenRectangles" presStyleCnt="0"/>
      <dgm:spPr/>
    </dgm:pt>
    <dgm:pt modelId="{138D1E46-AC27-4251-AEB5-26F75EDEE1E5}" type="pres">
      <dgm:prSet presAssocID="{CB5A0A92-CC34-4868-B303-D4DB9A5FBCFF}" presName="parentLin" presStyleCnt="0"/>
      <dgm:spPr/>
    </dgm:pt>
    <dgm:pt modelId="{D6BF1063-734B-4037-89F6-B493F74D8CA5}" type="pres">
      <dgm:prSet presAssocID="{CB5A0A92-CC34-4868-B303-D4DB9A5FBCFF}" presName="parentLeftMargin" presStyleLbl="node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47CA4B86-FFA2-4F62-AFE0-2FA142BE19B7}" type="pres">
      <dgm:prSet presAssocID="{CB5A0A92-CC34-4868-B303-D4DB9A5FBCF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0179244-15C7-44F0-A25C-2E8738D116B1}" type="pres">
      <dgm:prSet presAssocID="{CB5A0A92-CC34-4868-B303-D4DB9A5FBCFF}" presName="negativeSpace" presStyleCnt="0"/>
      <dgm:spPr/>
    </dgm:pt>
    <dgm:pt modelId="{31A0E657-6795-467D-8A1F-99EF3A899438}" type="pres">
      <dgm:prSet presAssocID="{CB5A0A92-CC34-4868-B303-D4DB9A5FBCF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3DFEFCB-64BD-46E4-A187-8365554CFD31}" srcId="{5373FE54-5A48-4429-A8A0-76AD6F8E0F44}" destId="{CB5A0A92-CC34-4868-B303-D4DB9A5FBCFF}" srcOrd="3" destOrd="0" parTransId="{54348362-5792-4EC6-B4FA-80EC4513F19E}" sibTransId="{220137E4-F8B1-4CE8-A8A1-2D483D5CDC8E}"/>
    <dgm:cxn modelId="{2450D61D-5DA5-4266-B3B3-B87DA222C949}" srcId="{5373FE54-5A48-4429-A8A0-76AD6F8E0F44}" destId="{63653440-AD42-451D-9D9C-8BA24D0188F6}" srcOrd="2" destOrd="0" parTransId="{E9042BC4-D07B-4192-B3E0-3E1B03CE4833}" sibTransId="{6B733F69-D207-4E08-91CE-802408BA2EF5}"/>
    <dgm:cxn modelId="{EF9617DD-3159-4F70-A0CD-788B3EBD6825}" type="presOf" srcId="{F85D65F5-CC15-4017-8DCD-27353E8C2CEF}" destId="{DC4D6A6C-8A77-4595-AD53-3D24F3238282}" srcOrd="0" destOrd="0" presId="urn:microsoft.com/office/officeart/2005/8/layout/list1"/>
    <dgm:cxn modelId="{9BBC1981-56BD-4CE9-8199-C54E49002247}" type="presOf" srcId="{63653440-AD42-451D-9D9C-8BA24D0188F6}" destId="{0665A0EB-38C9-4CFD-AFEE-68D5659C10DB}" srcOrd="0" destOrd="0" presId="urn:microsoft.com/office/officeart/2005/8/layout/list1"/>
    <dgm:cxn modelId="{86EEEBD5-0746-4F36-ABD4-4A32E8C7EC3B}" srcId="{5373FE54-5A48-4429-A8A0-76AD6F8E0F44}" destId="{F85D65F5-CC15-4017-8DCD-27353E8C2CEF}" srcOrd="1" destOrd="0" parTransId="{3D12439A-D9D1-48E9-A7DC-00B039A01BF1}" sibTransId="{B57A3015-B73E-408F-8A1B-7D1ABF964326}"/>
    <dgm:cxn modelId="{6FAD21CE-161B-412B-AF9F-B6ACFAA0E735}" type="presOf" srcId="{5373FE54-5A48-4429-A8A0-76AD6F8E0F44}" destId="{30A736A3-0CB0-4F2E-9D11-5EB3D9A9407B}" srcOrd="0" destOrd="0" presId="urn:microsoft.com/office/officeart/2005/8/layout/list1"/>
    <dgm:cxn modelId="{C3F2BC07-711D-4C51-9FE1-037FAF9394D8}" type="presOf" srcId="{CB5A0A92-CC34-4868-B303-D4DB9A5FBCFF}" destId="{D6BF1063-734B-4037-89F6-B493F74D8CA5}" srcOrd="0" destOrd="0" presId="urn:microsoft.com/office/officeart/2005/8/layout/list1"/>
    <dgm:cxn modelId="{F6F5F6C7-F64D-492F-ABC4-7BCD3BEFC2BF}" srcId="{5373FE54-5A48-4429-A8A0-76AD6F8E0F44}" destId="{B838E03C-CE60-4685-B367-FF35301327FE}" srcOrd="0" destOrd="0" parTransId="{1E1CFF2A-B3B3-48BA-88DB-DCF2A51EBD55}" sibTransId="{827EEF29-9E23-4A2E-ADA0-01B92BC2F3B5}"/>
    <dgm:cxn modelId="{64B4866F-E1D2-4E43-B8A0-C174E43F747C}" type="presOf" srcId="{F85D65F5-CC15-4017-8DCD-27353E8C2CEF}" destId="{83E4842F-FA4E-4B8C-AC59-182259936B7A}" srcOrd="1" destOrd="0" presId="urn:microsoft.com/office/officeart/2005/8/layout/list1"/>
    <dgm:cxn modelId="{2431C85B-822B-4FAB-98F3-6B9A885A62E1}" type="presOf" srcId="{B838E03C-CE60-4685-B367-FF35301327FE}" destId="{3EE088F6-F588-41CC-9BF6-1AB41772F72A}" srcOrd="0" destOrd="0" presId="urn:microsoft.com/office/officeart/2005/8/layout/list1"/>
    <dgm:cxn modelId="{5FDDE1BC-6397-45B9-83F1-8FCE368EADC7}" type="presOf" srcId="{B838E03C-CE60-4685-B367-FF35301327FE}" destId="{D3833C4D-85BF-4F67-BE69-DF1150A6DDEA}" srcOrd="1" destOrd="0" presId="urn:microsoft.com/office/officeart/2005/8/layout/list1"/>
    <dgm:cxn modelId="{D7BA8923-C16F-4876-8F3F-4636F52D924E}" type="presOf" srcId="{63653440-AD42-451D-9D9C-8BA24D0188F6}" destId="{0D484B82-BF71-4A81-8EE2-15BE611D1AF3}" srcOrd="1" destOrd="0" presId="urn:microsoft.com/office/officeart/2005/8/layout/list1"/>
    <dgm:cxn modelId="{DF6857D0-B8CE-450C-B271-A501501F1C02}" type="presOf" srcId="{CB5A0A92-CC34-4868-B303-D4DB9A5FBCFF}" destId="{47CA4B86-FFA2-4F62-AFE0-2FA142BE19B7}" srcOrd="1" destOrd="0" presId="urn:microsoft.com/office/officeart/2005/8/layout/list1"/>
    <dgm:cxn modelId="{0CC367BD-F9EA-4651-8D14-347EBC916481}" type="presParOf" srcId="{30A736A3-0CB0-4F2E-9D11-5EB3D9A9407B}" destId="{21050B5D-0E26-4FF6-A50A-CFFEADEAA565}" srcOrd="0" destOrd="0" presId="urn:microsoft.com/office/officeart/2005/8/layout/list1"/>
    <dgm:cxn modelId="{A399B131-AA13-498F-AB4D-5E60C0EDFEF8}" type="presParOf" srcId="{21050B5D-0E26-4FF6-A50A-CFFEADEAA565}" destId="{3EE088F6-F588-41CC-9BF6-1AB41772F72A}" srcOrd="0" destOrd="0" presId="urn:microsoft.com/office/officeart/2005/8/layout/list1"/>
    <dgm:cxn modelId="{CCDF794E-55D0-4E26-A4C6-5F68C7C4E83E}" type="presParOf" srcId="{21050B5D-0E26-4FF6-A50A-CFFEADEAA565}" destId="{D3833C4D-85BF-4F67-BE69-DF1150A6DDEA}" srcOrd="1" destOrd="0" presId="urn:microsoft.com/office/officeart/2005/8/layout/list1"/>
    <dgm:cxn modelId="{1D76D97E-EF59-4E0F-8536-3B94DE498D87}" type="presParOf" srcId="{30A736A3-0CB0-4F2E-9D11-5EB3D9A9407B}" destId="{82E38076-F874-41F3-AE8F-F9CE43C9D4EC}" srcOrd="1" destOrd="0" presId="urn:microsoft.com/office/officeart/2005/8/layout/list1"/>
    <dgm:cxn modelId="{1BA13531-2A2D-4DEF-BE3A-773FEA012817}" type="presParOf" srcId="{30A736A3-0CB0-4F2E-9D11-5EB3D9A9407B}" destId="{F26BD938-60FA-462E-BECE-F963E51BA53A}" srcOrd="2" destOrd="0" presId="urn:microsoft.com/office/officeart/2005/8/layout/list1"/>
    <dgm:cxn modelId="{8915FE59-E856-4192-A88B-941E3433FE7E}" type="presParOf" srcId="{30A736A3-0CB0-4F2E-9D11-5EB3D9A9407B}" destId="{4B98CE91-3990-4D69-9D36-53226F91A24D}" srcOrd="3" destOrd="0" presId="urn:microsoft.com/office/officeart/2005/8/layout/list1"/>
    <dgm:cxn modelId="{D5199453-49D7-492B-803A-8ABF6705FC7E}" type="presParOf" srcId="{30A736A3-0CB0-4F2E-9D11-5EB3D9A9407B}" destId="{FF9DAEE3-AFDB-4109-8ADA-54812173F164}" srcOrd="4" destOrd="0" presId="urn:microsoft.com/office/officeart/2005/8/layout/list1"/>
    <dgm:cxn modelId="{F950F2BB-2D57-49B6-8B95-2F228526CEBF}" type="presParOf" srcId="{FF9DAEE3-AFDB-4109-8ADA-54812173F164}" destId="{DC4D6A6C-8A77-4595-AD53-3D24F3238282}" srcOrd="0" destOrd="0" presId="urn:microsoft.com/office/officeart/2005/8/layout/list1"/>
    <dgm:cxn modelId="{217E2D87-21D5-49F9-8340-314655BF7A2D}" type="presParOf" srcId="{FF9DAEE3-AFDB-4109-8ADA-54812173F164}" destId="{83E4842F-FA4E-4B8C-AC59-182259936B7A}" srcOrd="1" destOrd="0" presId="urn:microsoft.com/office/officeart/2005/8/layout/list1"/>
    <dgm:cxn modelId="{6717822E-AED9-4648-B714-D42493FC186D}" type="presParOf" srcId="{30A736A3-0CB0-4F2E-9D11-5EB3D9A9407B}" destId="{B23E1A02-76C8-4377-B4F6-D7026C40D4D4}" srcOrd="5" destOrd="0" presId="urn:microsoft.com/office/officeart/2005/8/layout/list1"/>
    <dgm:cxn modelId="{AF4E0CF8-0669-4C76-B33A-F1EE58BEA532}" type="presParOf" srcId="{30A736A3-0CB0-4F2E-9D11-5EB3D9A9407B}" destId="{B919C97E-5BC8-44C9-8661-14E47AD211A2}" srcOrd="6" destOrd="0" presId="urn:microsoft.com/office/officeart/2005/8/layout/list1"/>
    <dgm:cxn modelId="{C68539CD-6D43-497A-93B3-C29FF4CD51E6}" type="presParOf" srcId="{30A736A3-0CB0-4F2E-9D11-5EB3D9A9407B}" destId="{E47D917D-192A-462A-B059-C4AA27378263}" srcOrd="7" destOrd="0" presId="urn:microsoft.com/office/officeart/2005/8/layout/list1"/>
    <dgm:cxn modelId="{5875EDA3-C944-4987-9DA9-7652F3FC761F}" type="presParOf" srcId="{30A736A3-0CB0-4F2E-9D11-5EB3D9A9407B}" destId="{EA1EDCEB-BC31-4FB5-8D55-6E9DF67582B6}" srcOrd="8" destOrd="0" presId="urn:microsoft.com/office/officeart/2005/8/layout/list1"/>
    <dgm:cxn modelId="{0EB2E197-BE23-4EE5-ABFA-7C00CAFB2026}" type="presParOf" srcId="{EA1EDCEB-BC31-4FB5-8D55-6E9DF67582B6}" destId="{0665A0EB-38C9-4CFD-AFEE-68D5659C10DB}" srcOrd="0" destOrd="0" presId="urn:microsoft.com/office/officeart/2005/8/layout/list1"/>
    <dgm:cxn modelId="{9FFF2698-9192-4F4A-BB84-4F8B8A298588}" type="presParOf" srcId="{EA1EDCEB-BC31-4FB5-8D55-6E9DF67582B6}" destId="{0D484B82-BF71-4A81-8EE2-15BE611D1AF3}" srcOrd="1" destOrd="0" presId="urn:microsoft.com/office/officeart/2005/8/layout/list1"/>
    <dgm:cxn modelId="{443E8A48-77D2-4317-8964-22AB13367E65}" type="presParOf" srcId="{30A736A3-0CB0-4F2E-9D11-5EB3D9A9407B}" destId="{604ACBC0-9528-418E-ABC4-6E94F06B089A}" srcOrd="9" destOrd="0" presId="urn:microsoft.com/office/officeart/2005/8/layout/list1"/>
    <dgm:cxn modelId="{B0ADE03D-2F27-4EA1-A5DD-176230515941}" type="presParOf" srcId="{30A736A3-0CB0-4F2E-9D11-5EB3D9A9407B}" destId="{41E6590E-3478-479A-864C-A49B088110C9}" srcOrd="10" destOrd="0" presId="urn:microsoft.com/office/officeart/2005/8/layout/list1"/>
    <dgm:cxn modelId="{D9329333-2AC3-48EA-A14F-359B44303B27}" type="presParOf" srcId="{30A736A3-0CB0-4F2E-9D11-5EB3D9A9407B}" destId="{58852C45-4FA2-4DBE-9D03-F131740B7B10}" srcOrd="11" destOrd="0" presId="urn:microsoft.com/office/officeart/2005/8/layout/list1"/>
    <dgm:cxn modelId="{5889BAE3-F48D-47AA-8C3E-3CD1D4D45B80}" type="presParOf" srcId="{30A736A3-0CB0-4F2E-9D11-5EB3D9A9407B}" destId="{138D1E46-AC27-4251-AEB5-26F75EDEE1E5}" srcOrd="12" destOrd="0" presId="urn:microsoft.com/office/officeart/2005/8/layout/list1"/>
    <dgm:cxn modelId="{D08EA4E5-C274-4B8C-8924-BF000495F2C0}" type="presParOf" srcId="{138D1E46-AC27-4251-AEB5-26F75EDEE1E5}" destId="{D6BF1063-734B-4037-89F6-B493F74D8CA5}" srcOrd="0" destOrd="0" presId="urn:microsoft.com/office/officeart/2005/8/layout/list1"/>
    <dgm:cxn modelId="{63A0CD36-6140-4A5C-B0D2-1BA7A48C92DD}" type="presParOf" srcId="{138D1E46-AC27-4251-AEB5-26F75EDEE1E5}" destId="{47CA4B86-FFA2-4F62-AFE0-2FA142BE19B7}" srcOrd="1" destOrd="0" presId="urn:microsoft.com/office/officeart/2005/8/layout/list1"/>
    <dgm:cxn modelId="{2F629CF9-DDF5-44E0-A76A-D3FE9C48319A}" type="presParOf" srcId="{30A736A3-0CB0-4F2E-9D11-5EB3D9A9407B}" destId="{D0179244-15C7-44F0-A25C-2E8738D116B1}" srcOrd="13" destOrd="0" presId="urn:microsoft.com/office/officeart/2005/8/layout/list1"/>
    <dgm:cxn modelId="{669DB662-EB07-4F69-B127-9CDB84921B92}" type="presParOf" srcId="{30A736A3-0CB0-4F2E-9D11-5EB3D9A9407B}" destId="{31A0E657-6795-467D-8A1F-99EF3A899438}" srcOrd="14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457BEC-5BCD-4C3C-AACD-A1F441D5B164}" type="doc">
      <dgm:prSet loTypeId="urn:microsoft.com/office/officeart/2005/8/layout/hProcess3" loCatId="process" qsTypeId="urn:microsoft.com/office/officeart/2005/8/quickstyle/3d7" qsCatId="3D" csTypeId="urn:microsoft.com/office/officeart/2005/8/colors/accent0_3" csCatId="mainScheme" phldr="1"/>
      <dgm:spPr/>
    </dgm:pt>
    <dgm:pt modelId="{57D3F51D-9004-487E-9C5C-5E74F0D2FB79}">
      <dgm:prSet phldrT="[텍스트]"/>
      <dgm:spPr/>
      <dgm:t>
        <a:bodyPr/>
        <a:lstStyle/>
        <a:p>
          <a:pPr latinLnBrk="1"/>
          <a:r>
            <a:rPr lang="ko-KR" altLang="en-US" dirty="0" smtClean="0"/>
            <a:t>장려금에 대한성격</a:t>
          </a:r>
          <a:endParaRPr lang="ko-KR" altLang="en-US" dirty="0"/>
        </a:p>
      </dgm:t>
    </dgm:pt>
    <dgm:pt modelId="{AC42B5F0-7079-4004-84E2-42BD2C67665A}" type="parTrans" cxnId="{EFFA67BA-DABF-40C9-925C-08ACC78299C1}">
      <dgm:prSet/>
      <dgm:spPr/>
      <dgm:t>
        <a:bodyPr/>
        <a:lstStyle/>
        <a:p>
          <a:pPr latinLnBrk="1"/>
          <a:endParaRPr lang="ko-KR" altLang="en-US"/>
        </a:p>
      </dgm:t>
    </dgm:pt>
    <dgm:pt modelId="{662DD40E-24E9-46BB-9B27-60479133522C}" type="sibTrans" cxnId="{EFFA67BA-DABF-40C9-925C-08ACC78299C1}">
      <dgm:prSet/>
      <dgm:spPr/>
      <dgm:t>
        <a:bodyPr/>
        <a:lstStyle/>
        <a:p>
          <a:pPr latinLnBrk="1"/>
          <a:endParaRPr lang="ko-KR" altLang="en-US"/>
        </a:p>
      </dgm:t>
    </dgm:pt>
    <dgm:pt modelId="{5374DBC2-76BF-409D-AF11-C7351ED9A17D}">
      <dgm:prSet phldrT="[텍스트]"/>
      <dgm:spPr/>
      <dgm:t>
        <a:bodyPr/>
        <a:lstStyle/>
        <a:p>
          <a:pPr latinLnBrk="1"/>
          <a:r>
            <a:rPr lang="ko-KR" altLang="en-US" dirty="0" smtClean="0"/>
            <a:t>문제점</a:t>
          </a:r>
          <a:endParaRPr lang="ko-KR" altLang="en-US" dirty="0"/>
        </a:p>
      </dgm:t>
    </dgm:pt>
    <dgm:pt modelId="{59883C37-B70A-46D3-B6A5-EEE61D8C5B81}" type="parTrans" cxnId="{80B9BE5F-DC13-4DB4-8BD2-73D863D519EB}">
      <dgm:prSet/>
      <dgm:spPr/>
      <dgm:t>
        <a:bodyPr/>
        <a:lstStyle/>
        <a:p>
          <a:pPr latinLnBrk="1"/>
          <a:endParaRPr lang="ko-KR" altLang="en-US"/>
        </a:p>
      </dgm:t>
    </dgm:pt>
    <dgm:pt modelId="{22370740-CD82-441E-BD79-9EAC59DE726E}" type="sibTrans" cxnId="{80B9BE5F-DC13-4DB4-8BD2-73D863D519EB}">
      <dgm:prSet/>
      <dgm:spPr/>
      <dgm:t>
        <a:bodyPr/>
        <a:lstStyle/>
        <a:p>
          <a:pPr latinLnBrk="1"/>
          <a:endParaRPr lang="ko-KR" altLang="en-US"/>
        </a:p>
      </dgm:t>
    </dgm:pt>
    <dgm:pt modelId="{6EAD0B32-F1A8-4403-A9C7-FE44828522A5}">
      <dgm:prSet phldrT="[텍스트]"/>
      <dgm:spPr/>
      <dgm:t>
        <a:bodyPr/>
        <a:lstStyle/>
        <a:p>
          <a:pPr latinLnBrk="1"/>
          <a:r>
            <a:rPr lang="ko-KR" altLang="en-US" dirty="0" smtClean="0"/>
            <a:t>개선안</a:t>
          </a:r>
          <a:endParaRPr lang="ko-KR" altLang="en-US" dirty="0"/>
        </a:p>
      </dgm:t>
    </dgm:pt>
    <dgm:pt modelId="{DEC9D686-7127-4EB0-8F06-49EB56E25ABB}" type="parTrans" cxnId="{81A2AF5E-5B59-4B57-A9CA-9EA6A0D69E1F}">
      <dgm:prSet/>
      <dgm:spPr/>
      <dgm:t>
        <a:bodyPr/>
        <a:lstStyle/>
        <a:p>
          <a:pPr latinLnBrk="1"/>
          <a:endParaRPr lang="ko-KR" altLang="en-US"/>
        </a:p>
      </dgm:t>
    </dgm:pt>
    <dgm:pt modelId="{0DEE3E27-0B77-4351-ADC9-171869767523}" type="sibTrans" cxnId="{81A2AF5E-5B59-4B57-A9CA-9EA6A0D69E1F}">
      <dgm:prSet/>
      <dgm:spPr/>
      <dgm:t>
        <a:bodyPr/>
        <a:lstStyle/>
        <a:p>
          <a:pPr latinLnBrk="1"/>
          <a:endParaRPr lang="ko-KR" altLang="en-US"/>
        </a:p>
      </dgm:t>
    </dgm:pt>
    <dgm:pt modelId="{06F5DDFB-7A64-449B-A25F-AA75B759F0AC}" type="pres">
      <dgm:prSet presAssocID="{7C457BEC-5BCD-4C3C-AACD-A1F441D5B164}" presName="Name0" presStyleCnt="0">
        <dgm:presLayoutVars>
          <dgm:dir/>
          <dgm:animLvl val="lvl"/>
          <dgm:resizeHandles val="exact"/>
        </dgm:presLayoutVars>
      </dgm:prSet>
      <dgm:spPr/>
    </dgm:pt>
    <dgm:pt modelId="{05C31BBB-8FAE-4B1A-A159-5C1A5F6302CA}" type="pres">
      <dgm:prSet presAssocID="{7C457BEC-5BCD-4C3C-AACD-A1F441D5B164}" presName="dummy" presStyleCnt="0"/>
      <dgm:spPr/>
    </dgm:pt>
    <dgm:pt modelId="{90894F52-AECC-4D9B-8122-70ED7286EA75}" type="pres">
      <dgm:prSet presAssocID="{7C457BEC-5BCD-4C3C-AACD-A1F441D5B164}" presName="linH" presStyleCnt="0"/>
      <dgm:spPr/>
    </dgm:pt>
    <dgm:pt modelId="{7316875E-5CB1-4FC1-9956-052EEBEC18ED}" type="pres">
      <dgm:prSet presAssocID="{7C457BEC-5BCD-4C3C-AACD-A1F441D5B164}" presName="padding1" presStyleCnt="0"/>
      <dgm:spPr/>
    </dgm:pt>
    <dgm:pt modelId="{6A407800-2447-49B4-B3DD-4BAB18B1A6F7}" type="pres">
      <dgm:prSet presAssocID="{57D3F51D-9004-487E-9C5C-5E74F0D2FB79}" presName="linV" presStyleCnt="0"/>
      <dgm:spPr/>
    </dgm:pt>
    <dgm:pt modelId="{18C2C05B-BB65-4971-A101-6C619C7C714B}" type="pres">
      <dgm:prSet presAssocID="{57D3F51D-9004-487E-9C5C-5E74F0D2FB79}" presName="spVertical1" presStyleCnt="0"/>
      <dgm:spPr/>
    </dgm:pt>
    <dgm:pt modelId="{C0CB580F-8F98-4542-A168-505FD37D5CB5}" type="pres">
      <dgm:prSet presAssocID="{57D3F51D-9004-487E-9C5C-5E74F0D2FB79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485040-9C32-4817-B8AC-B57552977088}" type="pres">
      <dgm:prSet presAssocID="{57D3F51D-9004-487E-9C5C-5E74F0D2FB79}" presName="spVertical2" presStyleCnt="0"/>
      <dgm:spPr/>
    </dgm:pt>
    <dgm:pt modelId="{0BC17EDC-2C64-4088-8AEE-8AF541F94DDA}" type="pres">
      <dgm:prSet presAssocID="{57D3F51D-9004-487E-9C5C-5E74F0D2FB79}" presName="spVertical3" presStyleCnt="0"/>
      <dgm:spPr/>
    </dgm:pt>
    <dgm:pt modelId="{F5E8DA70-969B-47C0-BA12-759BDAF21F28}" type="pres">
      <dgm:prSet presAssocID="{662DD40E-24E9-46BB-9B27-60479133522C}" presName="space" presStyleCnt="0"/>
      <dgm:spPr/>
    </dgm:pt>
    <dgm:pt modelId="{56AC2A23-AA8E-48B2-8D55-5E96FA93687F}" type="pres">
      <dgm:prSet presAssocID="{5374DBC2-76BF-409D-AF11-C7351ED9A17D}" presName="linV" presStyleCnt="0"/>
      <dgm:spPr/>
    </dgm:pt>
    <dgm:pt modelId="{59D2F6F0-F1A9-4D86-8764-167856A290B5}" type="pres">
      <dgm:prSet presAssocID="{5374DBC2-76BF-409D-AF11-C7351ED9A17D}" presName="spVertical1" presStyleCnt="0"/>
      <dgm:spPr/>
    </dgm:pt>
    <dgm:pt modelId="{8F497AC3-F617-44E2-87A5-EABE04FA1B30}" type="pres">
      <dgm:prSet presAssocID="{5374DBC2-76BF-409D-AF11-C7351ED9A17D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078ED0-EC39-478B-A5B2-37AEE063E3F5}" type="pres">
      <dgm:prSet presAssocID="{5374DBC2-76BF-409D-AF11-C7351ED9A17D}" presName="spVertical2" presStyleCnt="0"/>
      <dgm:spPr/>
    </dgm:pt>
    <dgm:pt modelId="{76949F36-8C32-4368-BB94-2DAC26259C40}" type="pres">
      <dgm:prSet presAssocID="{5374DBC2-76BF-409D-AF11-C7351ED9A17D}" presName="spVertical3" presStyleCnt="0"/>
      <dgm:spPr/>
    </dgm:pt>
    <dgm:pt modelId="{E5AAE12D-F4F3-4570-B480-73FDF5B01D55}" type="pres">
      <dgm:prSet presAssocID="{22370740-CD82-441E-BD79-9EAC59DE726E}" presName="space" presStyleCnt="0"/>
      <dgm:spPr/>
    </dgm:pt>
    <dgm:pt modelId="{CD312980-684A-4CFE-AFE5-BBF1F44F13DF}" type="pres">
      <dgm:prSet presAssocID="{6EAD0B32-F1A8-4403-A9C7-FE44828522A5}" presName="linV" presStyleCnt="0"/>
      <dgm:spPr/>
    </dgm:pt>
    <dgm:pt modelId="{9CF7452C-2C0B-45F6-B23E-2B224E0170D4}" type="pres">
      <dgm:prSet presAssocID="{6EAD0B32-F1A8-4403-A9C7-FE44828522A5}" presName="spVertical1" presStyleCnt="0"/>
      <dgm:spPr/>
    </dgm:pt>
    <dgm:pt modelId="{9ED4405D-0202-4A6E-964D-74C53C79BB26}" type="pres">
      <dgm:prSet presAssocID="{6EAD0B32-F1A8-4403-A9C7-FE44828522A5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16A0136-C150-4B65-9F71-C110DF0AE354}" type="pres">
      <dgm:prSet presAssocID="{6EAD0B32-F1A8-4403-A9C7-FE44828522A5}" presName="spVertical2" presStyleCnt="0"/>
      <dgm:spPr/>
    </dgm:pt>
    <dgm:pt modelId="{6EFFA2A5-B71D-4008-B469-3AFD7DB2F1F0}" type="pres">
      <dgm:prSet presAssocID="{6EAD0B32-F1A8-4403-A9C7-FE44828522A5}" presName="spVertical3" presStyleCnt="0"/>
      <dgm:spPr/>
    </dgm:pt>
    <dgm:pt modelId="{51E2622B-99D0-4813-9EFF-761D5D6DAA61}" type="pres">
      <dgm:prSet presAssocID="{7C457BEC-5BCD-4C3C-AACD-A1F441D5B164}" presName="padding2" presStyleCnt="0"/>
      <dgm:spPr/>
    </dgm:pt>
    <dgm:pt modelId="{4CE531F4-6026-4EB8-B69E-1C0197097DFC}" type="pres">
      <dgm:prSet presAssocID="{7C457BEC-5BCD-4C3C-AACD-A1F441D5B164}" presName="negArrow" presStyleCnt="0"/>
      <dgm:spPr/>
    </dgm:pt>
    <dgm:pt modelId="{11AEA3A8-F0C9-4D58-959E-9DC504A8B7D3}" type="pres">
      <dgm:prSet presAssocID="{7C457BEC-5BCD-4C3C-AACD-A1F441D5B164}" presName="backgroundArrow" presStyleLbl="node1" presStyleIdx="0" presStyleCnt="1"/>
      <dgm:spPr/>
    </dgm:pt>
  </dgm:ptLst>
  <dgm:cxnLst>
    <dgm:cxn modelId="{0FD187C2-46F5-48C6-8889-826F9BDA04B1}" type="presOf" srcId="{57D3F51D-9004-487E-9C5C-5E74F0D2FB79}" destId="{C0CB580F-8F98-4542-A168-505FD37D5CB5}" srcOrd="0" destOrd="0" presId="urn:microsoft.com/office/officeart/2005/8/layout/hProcess3"/>
    <dgm:cxn modelId="{3C6C7D7A-BA92-4426-9F8F-07EDD3D7D1B0}" type="presOf" srcId="{7C457BEC-5BCD-4C3C-AACD-A1F441D5B164}" destId="{06F5DDFB-7A64-449B-A25F-AA75B759F0AC}" srcOrd="0" destOrd="0" presId="urn:microsoft.com/office/officeart/2005/8/layout/hProcess3"/>
    <dgm:cxn modelId="{AF88833C-C716-4D6F-A0FE-0D83DB7F64E8}" type="presOf" srcId="{5374DBC2-76BF-409D-AF11-C7351ED9A17D}" destId="{8F497AC3-F617-44E2-87A5-EABE04FA1B30}" srcOrd="0" destOrd="0" presId="urn:microsoft.com/office/officeart/2005/8/layout/hProcess3"/>
    <dgm:cxn modelId="{81A2AF5E-5B59-4B57-A9CA-9EA6A0D69E1F}" srcId="{7C457BEC-5BCD-4C3C-AACD-A1F441D5B164}" destId="{6EAD0B32-F1A8-4403-A9C7-FE44828522A5}" srcOrd="2" destOrd="0" parTransId="{DEC9D686-7127-4EB0-8F06-49EB56E25ABB}" sibTransId="{0DEE3E27-0B77-4351-ADC9-171869767523}"/>
    <dgm:cxn modelId="{25B73173-9BCE-4F60-AF30-2CD32561751C}" type="presOf" srcId="{6EAD0B32-F1A8-4403-A9C7-FE44828522A5}" destId="{9ED4405D-0202-4A6E-964D-74C53C79BB26}" srcOrd="0" destOrd="0" presId="urn:microsoft.com/office/officeart/2005/8/layout/hProcess3"/>
    <dgm:cxn modelId="{EFFA67BA-DABF-40C9-925C-08ACC78299C1}" srcId="{7C457BEC-5BCD-4C3C-AACD-A1F441D5B164}" destId="{57D3F51D-9004-487E-9C5C-5E74F0D2FB79}" srcOrd="0" destOrd="0" parTransId="{AC42B5F0-7079-4004-84E2-42BD2C67665A}" sibTransId="{662DD40E-24E9-46BB-9B27-60479133522C}"/>
    <dgm:cxn modelId="{80B9BE5F-DC13-4DB4-8BD2-73D863D519EB}" srcId="{7C457BEC-5BCD-4C3C-AACD-A1F441D5B164}" destId="{5374DBC2-76BF-409D-AF11-C7351ED9A17D}" srcOrd="1" destOrd="0" parTransId="{59883C37-B70A-46D3-B6A5-EEE61D8C5B81}" sibTransId="{22370740-CD82-441E-BD79-9EAC59DE726E}"/>
    <dgm:cxn modelId="{514F7BE0-641C-4BFB-81FC-0E46948F823D}" type="presParOf" srcId="{06F5DDFB-7A64-449B-A25F-AA75B759F0AC}" destId="{05C31BBB-8FAE-4B1A-A159-5C1A5F6302CA}" srcOrd="0" destOrd="0" presId="urn:microsoft.com/office/officeart/2005/8/layout/hProcess3"/>
    <dgm:cxn modelId="{8B032870-8315-491E-A933-6C32521FFC1A}" type="presParOf" srcId="{06F5DDFB-7A64-449B-A25F-AA75B759F0AC}" destId="{90894F52-AECC-4D9B-8122-70ED7286EA75}" srcOrd="1" destOrd="0" presId="urn:microsoft.com/office/officeart/2005/8/layout/hProcess3"/>
    <dgm:cxn modelId="{75F788B3-7853-4C40-A650-25BF6EDE96F2}" type="presParOf" srcId="{90894F52-AECC-4D9B-8122-70ED7286EA75}" destId="{7316875E-5CB1-4FC1-9956-052EEBEC18ED}" srcOrd="0" destOrd="0" presId="urn:microsoft.com/office/officeart/2005/8/layout/hProcess3"/>
    <dgm:cxn modelId="{EDF1FA90-9502-4D0A-913F-3E3AEFA0CB1B}" type="presParOf" srcId="{90894F52-AECC-4D9B-8122-70ED7286EA75}" destId="{6A407800-2447-49B4-B3DD-4BAB18B1A6F7}" srcOrd="1" destOrd="0" presId="urn:microsoft.com/office/officeart/2005/8/layout/hProcess3"/>
    <dgm:cxn modelId="{A288C914-3515-4C7C-B30D-F61D08542D9F}" type="presParOf" srcId="{6A407800-2447-49B4-B3DD-4BAB18B1A6F7}" destId="{18C2C05B-BB65-4971-A101-6C619C7C714B}" srcOrd="0" destOrd="0" presId="urn:microsoft.com/office/officeart/2005/8/layout/hProcess3"/>
    <dgm:cxn modelId="{6F9D14B3-26F3-426E-A022-A298D094FA6A}" type="presParOf" srcId="{6A407800-2447-49B4-B3DD-4BAB18B1A6F7}" destId="{C0CB580F-8F98-4542-A168-505FD37D5CB5}" srcOrd="1" destOrd="0" presId="urn:microsoft.com/office/officeart/2005/8/layout/hProcess3"/>
    <dgm:cxn modelId="{980495E1-4E51-41E3-847C-8617FC2C1292}" type="presParOf" srcId="{6A407800-2447-49B4-B3DD-4BAB18B1A6F7}" destId="{06485040-9C32-4817-B8AC-B57552977088}" srcOrd="2" destOrd="0" presId="urn:microsoft.com/office/officeart/2005/8/layout/hProcess3"/>
    <dgm:cxn modelId="{6496EE41-B0BF-4BF6-9039-BA8090DF334D}" type="presParOf" srcId="{6A407800-2447-49B4-B3DD-4BAB18B1A6F7}" destId="{0BC17EDC-2C64-4088-8AEE-8AF541F94DDA}" srcOrd="3" destOrd="0" presId="urn:microsoft.com/office/officeart/2005/8/layout/hProcess3"/>
    <dgm:cxn modelId="{941DAC1D-0C98-437F-B769-3A3C0518EA78}" type="presParOf" srcId="{90894F52-AECC-4D9B-8122-70ED7286EA75}" destId="{F5E8DA70-969B-47C0-BA12-759BDAF21F28}" srcOrd="2" destOrd="0" presId="urn:microsoft.com/office/officeart/2005/8/layout/hProcess3"/>
    <dgm:cxn modelId="{2E95766C-9A29-42E7-B773-ADB667BFD3FF}" type="presParOf" srcId="{90894F52-AECC-4D9B-8122-70ED7286EA75}" destId="{56AC2A23-AA8E-48B2-8D55-5E96FA93687F}" srcOrd="3" destOrd="0" presId="urn:microsoft.com/office/officeart/2005/8/layout/hProcess3"/>
    <dgm:cxn modelId="{AAA778E3-9D2F-454C-8FBD-748D69D8B68D}" type="presParOf" srcId="{56AC2A23-AA8E-48B2-8D55-5E96FA93687F}" destId="{59D2F6F0-F1A9-4D86-8764-167856A290B5}" srcOrd="0" destOrd="0" presId="urn:microsoft.com/office/officeart/2005/8/layout/hProcess3"/>
    <dgm:cxn modelId="{912AD95B-ABC4-47D2-82F5-8ADF915C73ED}" type="presParOf" srcId="{56AC2A23-AA8E-48B2-8D55-5E96FA93687F}" destId="{8F497AC3-F617-44E2-87A5-EABE04FA1B30}" srcOrd="1" destOrd="0" presId="urn:microsoft.com/office/officeart/2005/8/layout/hProcess3"/>
    <dgm:cxn modelId="{818186BD-1A88-4C96-B32D-95C90727E3DD}" type="presParOf" srcId="{56AC2A23-AA8E-48B2-8D55-5E96FA93687F}" destId="{10078ED0-EC39-478B-A5B2-37AEE063E3F5}" srcOrd="2" destOrd="0" presId="urn:microsoft.com/office/officeart/2005/8/layout/hProcess3"/>
    <dgm:cxn modelId="{3CC6C473-2994-480A-B8D8-F3FA9ACC9126}" type="presParOf" srcId="{56AC2A23-AA8E-48B2-8D55-5E96FA93687F}" destId="{76949F36-8C32-4368-BB94-2DAC26259C40}" srcOrd="3" destOrd="0" presId="urn:microsoft.com/office/officeart/2005/8/layout/hProcess3"/>
    <dgm:cxn modelId="{A72F81AD-2CB3-45A7-AFF3-86684720CC19}" type="presParOf" srcId="{90894F52-AECC-4D9B-8122-70ED7286EA75}" destId="{E5AAE12D-F4F3-4570-B480-73FDF5B01D55}" srcOrd="4" destOrd="0" presId="urn:microsoft.com/office/officeart/2005/8/layout/hProcess3"/>
    <dgm:cxn modelId="{FB15430F-AB07-4BB0-B950-005F94C14AF3}" type="presParOf" srcId="{90894F52-AECC-4D9B-8122-70ED7286EA75}" destId="{CD312980-684A-4CFE-AFE5-BBF1F44F13DF}" srcOrd="5" destOrd="0" presId="urn:microsoft.com/office/officeart/2005/8/layout/hProcess3"/>
    <dgm:cxn modelId="{A53E744F-2F92-4DFD-B2A8-C800AC89DB52}" type="presParOf" srcId="{CD312980-684A-4CFE-AFE5-BBF1F44F13DF}" destId="{9CF7452C-2C0B-45F6-B23E-2B224E0170D4}" srcOrd="0" destOrd="0" presId="urn:microsoft.com/office/officeart/2005/8/layout/hProcess3"/>
    <dgm:cxn modelId="{488C9FDE-E27B-48B2-BED5-C67F1C2442F8}" type="presParOf" srcId="{CD312980-684A-4CFE-AFE5-BBF1F44F13DF}" destId="{9ED4405D-0202-4A6E-964D-74C53C79BB26}" srcOrd="1" destOrd="0" presId="urn:microsoft.com/office/officeart/2005/8/layout/hProcess3"/>
    <dgm:cxn modelId="{D00E0915-40AF-461C-94CC-16BE7AF1C676}" type="presParOf" srcId="{CD312980-684A-4CFE-AFE5-BBF1F44F13DF}" destId="{916A0136-C150-4B65-9F71-C110DF0AE354}" srcOrd="2" destOrd="0" presId="urn:microsoft.com/office/officeart/2005/8/layout/hProcess3"/>
    <dgm:cxn modelId="{10FD8E56-D6FB-4814-8CFB-FBD2B8DEF36B}" type="presParOf" srcId="{CD312980-684A-4CFE-AFE5-BBF1F44F13DF}" destId="{6EFFA2A5-B71D-4008-B469-3AFD7DB2F1F0}" srcOrd="3" destOrd="0" presId="urn:microsoft.com/office/officeart/2005/8/layout/hProcess3"/>
    <dgm:cxn modelId="{986EEDB2-1931-4323-9BC4-9E78EC3F9154}" type="presParOf" srcId="{90894F52-AECC-4D9B-8122-70ED7286EA75}" destId="{51E2622B-99D0-4813-9EFF-761D5D6DAA61}" srcOrd="6" destOrd="0" presId="urn:microsoft.com/office/officeart/2005/8/layout/hProcess3"/>
    <dgm:cxn modelId="{D4A9D3BC-022E-4669-8DCA-87C94FADA81B}" type="presParOf" srcId="{90894F52-AECC-4D9B-8122-70ED7286EA75}" destId="{4CE531F4-6026-4EB8-B69E-1C0197097DFC}" srcOrd="7" destOrd="0" presId="urn:microsoft.com/office/officeart/2005/8/layout/hProcess3"/>
    <dgm:cxn modelId="{6CD77153-05E2-4D7A-9890-7C7A685A623A}" type="presParOf" srcId="{90894F52-AECC-4D9B-8122-70ED7286EA75}" destId="{11AEA3A8-F0C9-4D58-959E-9DC504A8B7D3}" srcOrd="8" destOrd="0" presId="urn:microsoft.com/office/officeart/2005/8/layout/h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4C6BF-8236-4D3F-9F58-F0A3EA3E10E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7554C-BB13-4A73-969D-7F86C8A6458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7554C-BB13-4A73-969D-7F86C8A6458A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E6917B2-DE8E-4485-BC54-77AFDCBA2287}" type="datetimeFigureOut">
              <a:rPr lang="ko-KR" altLang="en-US" smtClean="0"/>
              <a:pPr/>
              <a:t>2009-05-27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93C786-4805-4AB7-98D3-0E13E8E9CA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.daum.net/society/view.html?cateid=100000&amp;cpid=98&amp;newsid=20090506224809274&amp;p=imbc" TargetMode="External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장애인 근로자의 복지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743200" y="4286256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ko-KR" altLang="en-US" dirty="0" smtClean="0"/>
              <a:t>스포츠 경영학과 </a:t>
            </a:r>
            <a:r>
              <a:rPr lang="en-US" altLang="ko-KR" dirty="0" smtClean="0"/>
              <a:t>200620662 </a:t>
            </a:r>
            <a:r>
              <a:rPr lang="ko-KR" altLang="en-US" dirty="0" smtClean="0"/>
              <a:t>이재환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 </a:t>
            </a:r>
            <a:r>
              <a:rPr lang="ko-KR" altLang="en-US" dirty="0" smtClean="0"/>
              <a:t>체육학부 </a:t>
            </a:r>
            <a:r>
              <a:rPr lang="en-US" altLang="ko-KR" dirty="0" smtClean="0"/>
              <a:t>199970031 </a:t>
            </a:r>
            <a:r>
              <a:rPr lang="ko-KR" altLang="en-US" dirty="0" err="1" smtClean="0"/>
              <a:t>엄만용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사회복지학과 </a:t>
            </a:r>
            <a:r>
              <a:rPr lang="en-US" altLang="ko-KR" dirty="0" smtClean="0"/>
              <a:t>200610299 </a:t>
            </a:r>
            <a:r>
              <a:rPr lang="ko-KR" altLang="en-US" dirty="0" err="1" smtClean="0"/>
              <a:t>소미례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사회복지학과 </a:t>
            </a:r>
            <a:r>
              <a:rPr lang="en-US" altLang="ko-KR" dirty="0" smtClean="0"/>
              <a:t>200510322 </a:t>
            </a:r>
            <a:r>
              <a:rPr lang="ko-KR" altLang="en-US" dirty="0" err="1" smtClean="0"/>
              <a:t>이지혜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고용정책의 유형과 현황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보호고용 현황</a:t>
            </a:r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857224" y="25717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357298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고용정책의 유형과 현황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보호고용 현황</a:t>
            </a:r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14282" y="2500306"/>
          <a:ext cx="8786844" cy="4214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474"/>
                <a:gridCol w="1464474"/>
                <a:gridCol w="1464474"/>
                <a:gridCol w="1464474"/>
                <a:gridCol w="1464474"/>
                <a:gridCol w="1464474"/>
              </a:tblGrid>
              <a:tr h="383165"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2005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2006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2007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2008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년 </a:t>
                      </a: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6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월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시설 수 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265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319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339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351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입소인원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7,684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9,481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10,059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10,260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보호작업시설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시설 수 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153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177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189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202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입소인원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4,214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4,835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5,238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5,442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근로작업시설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시설 수 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29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입소인원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1,252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1,246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1,344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1,376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작업활동시설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시설 수 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106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입소인원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1,889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3,019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3,074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2,977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직업훈련시설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시설 수 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14</a:t>
                      </a:r>
                    </a:p>
                  </a:txBody>
                  <a:tcPr marL="64770" marR="64770" marT="17780" marB="17780" anchor="ctr"/>
                </a:tc>
              </a:tr>
              <a:tr h="3831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입소인원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329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381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403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465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2500298" y="2143116"/>
            <a:ext cx="4041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6&gt; </a:t>
            </a:r>
            <a:r>
              <a:rPr lang="ko-KR" altLang="en-US" dirty="0"/>
              <a:t>장애인 직업재활시설 운영현황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58082" y="2143116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단위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/>
              <a:t> 1) </a:t>
            </a:r>
            <a:r>
              <a:rPr lang="ko-KR" altLang="en-US" b="1" dirty="0" smtClean="0"/>
              <a:t>장애인 근로자의 임금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0" y="2357430"/>
          <a:ext cx="8715438" cy="222626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3374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  <a:gridCol w="856896"/>
              </a:tblGrid>
              <a:tr h="72655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구분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전체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지체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뇌병변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시각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청각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언어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지적장애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자폐성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정신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1401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계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100.0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100.0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107400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평균</a:t>
                      </a:r>
                      <a:r>
                        <a:rPr lang="en-US" altLang="ko-KR" sz="1600" spc="0" dirty="0"/>
                        <a:t>(</a:t>
                      </a:r>
                      <a:r>
                        <a:rPr lang="ko-KR" altLang="en-US" sz="1600" spc="0" dirty="0"/>
                        <a:t>만원</a:t>
                      </a:r>
                      <a:r>
                        <a:rPr lang="en-US" altLang="ko-KR" sz="1600" spc="0" dirty="0"/>
                        <a:t>)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추정 수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157.4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83,541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169.4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53,839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140.9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1,588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166.2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6,577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130.9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8,036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130.1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1,097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64.0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5,197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85.7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159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75.4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1,048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285720" y="4643446"/>
          <a:ext cx="8715438" cy="172172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68382"/>
                <a:gridCol w="968382"/>
                <a:gridCol w="968382"/>
                <a:gridCol w="968382"/>
                <a:gridCol w="968382"/>
                <a:gridCol w="968382"/>
                <a:gridCol w="968382"/>
                <a:gridCol w="968382"/>
                <a:gridCol w="968382"/>
              </a:tblGrid>
              <a:tr h="4184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구분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전체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지체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뇌병변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시각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청각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언어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지적장애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자폐성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2787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계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86814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평균</a:t>
                      </a:r>
                      <a:r>
                        <a:rPr lang="en-US" altLang="ko-KR" sz="1600" spc="0" dirty="0"/>
                        <a:t>(</a:t>
                      </a:r>
                      <a:r>
                        <a:rPr lang="ko-KR" altLang="en-US" sz="1600" spc="0" dirty="0"/>
                        <a:t>만원</a:t>
                      </a:r>
                      <a:r>
                        <a:rPr lang="en-US" altLang="ko-KR" sz="1600" spc="0" dirty="0"/>
                        <a:t>)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추정 수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157.4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83,541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169.4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53,839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140.9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1,588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166.2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6,577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130.9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8,036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130.1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1,097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64.0</a:t>
                      </a:r>
                      <a:endParaRPr lang="ko-KR" altLang="en-US" sz="1600" spc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5,197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85.7</a:t>
                      </a:r>
                      <a:endParaRPr lang="ko-KR" altLang="en-US" sz="1600" spc="0" dirty="0"/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159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500034" y="2000240"/>
            <a:ext cx="3868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7&gt; </a:t>
            </a:r>
            <a:r>
              <a:rPr lang="ko-KR" altLang="en-US" dirty="0"/>
              <a:t>장애인 근로자의 월 평균 임금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500958" y="2000240"/>
            <a:ext cx="1455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단위</a:t>
            </a:r>
            <a:r>
              <a:rPr lang="en-US" altLang="ko-KR" dirty="0"/>
              <a:t>: %, </a:t>
            </a:r>
            <a:r>
              <a:rPr lang="ko-KR" altLang="en-US" dirty="0"/>
              <a:t>명</a:t>
            </a:r>
            <a:r>
              <a:rPr lang="en-US" altLang="ko-KR" dirty="0"/>
              <a:t>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en-US" altLang="ko-KR" b="1" dirty="0" smtClean="0"/>
              <a:t> 2) </a:t>
            </a:r>
            <a:r>
              <a:rPr lang="ko-KR" altLang="en-US" b="1" dirty="0" err="1" smtClean="0"/>
              <a:t>원천별</a:t>
            </a:r>
            <a:r>
              <a:rPr lang="ko-KR" altLang="en-US" b="1" dirty="0" smtClean="0"/>
              <a:t> 소득구조</a:t>
            </a:r>
          </a:p>
          <a:p>
            <a:pPr marL="651510" indent="-514350">
              <a:buNone/>
            </a:pPr>
            <a:endParaRPr lang="ko-KR" altLang="en-US" b="1" dirty="0" smtClean="0"/>
          </a:p>
          <a:p>
            <a:pPr marL="651510" indent="-514350">
              <a:buAutoNum type="arabicParenBoth"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928662" y="2714620"/>
          <a:ext cx="7429550" cy="34056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85910"/>
                <a:gridCol w="1485910"/>
                <a:gridCol w="1485910"/>
                <a:gridCol w="1485910"/>
                <a:gridCol w="1485910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구분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 err="1"/>
                        <a:t>비장애가구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장애가구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 dirty="0"/>
                        <a:t>비중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비중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합계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258.9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197.3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100.0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근로소득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216.6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83.7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136.4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69.1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재산소득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20.4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7.9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32.8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16.6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보험소득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5.3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2.0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10.8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5.5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이전소득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11.7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4.5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14.3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7.3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spc="0"/>
                        <a:t>기타소득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4.9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1.9</a:t>
                      </a:r>
                      <a:endParaRPr lang="en-US" altLang="ko-KR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/>
                        <a:t>3.0</a:t>
                      </a:r>
                      <a:endParaRPr lang="en-US" altLang="ko-KR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spc="0" dirty="0"/>
                        <a:t>1.5</a:t>
                      </a:r>
                      <a:endParaRPr lang="en-US" altLang="ko-KR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857224" y="2357430"/>
            <a:ext cx="62151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8&gt; </a:t>
            </a:r>
            <a:r>
              <a:rPr lang="ko-KR" altLang="en-US" dirty="0"/>
              <a:t>장애가구와 </a:t>
            </a:r>
            <a:r>
              <a:rPr lang="ko-KR" altLang="en-US" dirty="0" err="1"/>
              <a:t>비장애가구의</a:t>
            </a:r>
            <a:r>
              <a:rPr lang="ko-KR" altLang="en-US" dirty="0"/>
              <a:t> </a:t>
            </a:r>
            <a:r>
              <a:rPr lang="ko-KR" altLang="en-US" dirty="0" err="1"/>
              <a:t>원천별</a:t>
            </a:r>
            <a:r>
              <a:rPr lang="ko-KR" altLang="en-US" dirty="0"/>
              <a:t> 월평균소득</a:t>
            </a:r>
            <a:r>
              <a:rPr lang="en-US" altLang="ko-KR" dirty="0"/>
              <a:t>(2005)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9454" y="5715016"/>
            <a:ext cx="1500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/>
              <a:t>(</a:t>
            </a:r>
            <a:r>
              <a:rPr lang="ko-KR" altLang="en-US" sz="1600" dirty="0" smtClean="0"/>
              <a:t>단위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만원</a:t>
            </a:r>
            <a:r>
              <a:rPr lang="en-US" altLang="ko-KR" sz="1600" dirty="0" smtClean="0"/>
              <a:t>, %)</a:t>
            </a:r>
            <a:endParaRPr lang="ko-KR" altLang="en-US" sz="1600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3) </a:t>
            </a:r>
            <a:r>
              <a:rPr lang="ko-KR" altLang="en-US" b="1" dirty="0" smtClean="0"/>
              <a:t>장애인의 승진과 퇴직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14282" y="2643182"/>
          <a:ext cx="8786870" cy="1667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</a:tblGrid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전체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2000</a:t>
                      </a: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지체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뇌병변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시각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청각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언어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지적장애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자폐성</a:t>
                      </a: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평균</a:t>
                      </a: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추정 수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6.9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79,835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6.4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10,534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7.4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51,714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6.2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1,453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7.0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6,154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5.6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7,559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5.5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1,048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2.8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4,989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3.6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158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214282" y="4357694"/>
          <a:ext cx="8786870" cy="2057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  <a:gridCol w="878687"/>
              </a:tblGrid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정신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신장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심장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호흡기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안면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장루</a:t>
                      </a: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‧</a:t>
                      </a: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요루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간질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국가유공</a:t>
                      </a: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평균</a:t>
                      </a: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년</a:t>
                      </a: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추정 수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3.1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956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7.9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824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5.4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165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11.7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81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9.0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94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2.9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141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8.5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101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1.8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95</a:t>
                      </a:r>
                      <a:endParaRPr lang="ko-KR" altLang="en-US" sz="16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8.7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4,303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14282" y="2285992"/>
            <a:ext cx="35221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9&gt; </a:t>
            </a:r>
            <a:r>
              <a:rPr lang="ko-KR" altLang="en-US" dirty="0"/>
              <a:t>장애인 근로자의 근속년수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572396" y="2285992"/>
            <a:ext cx="1398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단위 </a:t>
            </a:r>
            <a:r>
              <a:rPr lang="en-US" altLang="ko-KR" dirty="0"/>
              <a:t>%, </a:t>
            </a:r>
            <a:r>
              <a:rPr lang="ko-KR" altLang="en-US" dirty="0"/>
              <a:t>명</a:t>
            </a:r>
            <a:r>
              <a:rPr lang="en-US" altLang="ko-KR" dirty="0"/>
              <a:t>)</a:t>
            </a: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3) </a:t>
            </a:r>
            <a:r>
              <a:rPr lang="ko-KR" altLang="en-US" b="1" dirty="0" smtClean="0"/>
              <a:t>장애인의 승진과 퇴직</a:t>
            </a:r>
          </a:p>
          <a:p>
            <a:endParaRPr lang="ko-KR" altLang="en-US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642910" y="2643182"/>
          <a:ext cx="8286810" cy="392908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8681"/>
                <a:gridCol w="828681"/>
                <a:gridCol w="828681"/>
                <a:gridCol w="828681"/>
                <a:gridCol w="828681"/>
                <a:gridCol w="828681"/>
                <a:gridCol w="828681"/>
                <a:gridCol w="828681"/>
                <a:gridCol w="828681"/>
                <a:gridCol w="828681"/>
              </a:tblGrid>
              <a:tr h="64534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 dirty="0"/>
                        <a:t>구분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전체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지체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뇌병변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시각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청각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언어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지적장애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자폐성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정신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계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67431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일반직원급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73.5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68.2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70.0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74.9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92.1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92.9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98.8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94.0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99.3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대리급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6.9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8.0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14.6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6.6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67431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과장</a:t>
                      </a:r>
                      <a:r>
                        <a:rPr lang="en-US" altLang="ko-KR" sz="1300" spc="0"/>
                        <a:t>(</a:t>
                      </a:r>
                      <a:r>
                        <a:rPr lang="ko-KR" altLang="en-US" sz="1300" spc="0"/>
                        <a:t>차장</a:t>
                      </a:r>
                      <a:r>
                        <a:rPr lang="en-US" altLang="ko-KR" sz="1300" spc="0"/>
                        <a:t>)</a:t>
                      </a:r>
                      <a:r>
                        <a:rPr lang="ko-KR" altLang="en-US" sz="1300" spc="0"/>
                        <a:t>급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9.6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11.7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10.5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8.9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3.6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2.7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4.5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부장급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5.6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6.6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2.6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6.8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2.0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임원급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4.4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5.4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2.4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2.8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0.7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spc="0"/>
                        <a:t>추정 수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 dirty="0"/>
                        <a:t>84,538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54,368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1,594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 dirty="0"/>
                        <a:t>6,607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8,062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1,103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5,542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/>
                        <a:t>164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spc="0" dirty="0"/>
                        <a:t>1,048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642910" y="2285992"/>
            <a:ext cx="3983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10&gt; </a:t>
            </a:r>
            <a:r>
              <a:rPr lang="ko-KR" altLang="en-US" dirty="0"/>
              <a:t>장애인 근로자의 현 직장 직위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7500958" y="2285992"/>
            <a:ext cx="1455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단위 </a:t>
            </a:r>
            <a:r>
              <a:rPr lang="en-US" altLang="ko-KR" dirty="0"/>
              <a:t>%, </a:t>
            </a:r>
            <a:r>
              <a:rPr lang="ko-KR" altLang="en-US" dirty="0"/>
              <a:t>명</a:t>
            </a:r>
            <a:r>
              <a:rPr lang="en-US" altLang="ko-KR" dirty="0"/>
              <a:t>)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3) </a:t>
            </a:r>
            <a:r>
              <a:rPr lang="ko-KR" altLang="en-US" b="1" dirty="0" smtClean="0"/>
              <a:t>장애인의 승진과 퇴직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785786" y="2643182"/>
          <a:ext cx="7858179" cy="35718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73131"/>
                <a:gridCol w="873131"/>
                <a:gridCol w="873131"/>
                <a:gridCol w="873131"/>
                <a:gridCol w="873131"/>
                <a:gridCol w="873131"/>
                <a:gridCol w="873131"/>
                <a:gridCol w="873131"/>
                <a:gridCol w="873131"/>
              </a:tblGrid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신장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심장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호흡기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안면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장루</a:t>
                      </a:r>
                      <a:r>
                        <a:rPr lang="en-US" altLang="ko-KR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‧</a:t>
                      </a:r>
                      <a:r>
                        <a:rPr lang="ko-KR" altLang="en-US" sz="1300" b="0" i="0" spc="0" dirty="0" err="1">
                          <a:solidFill>
                            <a:schemeClr val="tx1"/>
                          </a:solidFill>
                          <a:latin typeface="바탕"/>
                        </a:rPr>
                        <a:t>요루</a:t>
                      </a:r>
                      <a:endParaRPr lang="ko-KR" altLang="en-US" sz="1300" b="0" i="0" spc="0" dirty="0">
                        <a:solidFill>
                          <a:schemeClr val="tx1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간질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 dirty="0">
                          <a:solidFill>
                            <a:schemeClr val="tx1"/>
                          </a:solidFill>
                          <a:latin typeface="바탕"/>
                        </a:rPr>
                        <a:t>국가유공</a:t>
                      </a: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일반직원급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76.0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76.8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74.8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61.1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78.1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69.6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92.1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59.7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대리급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4.7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6.3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6.1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18.4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6.6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9.8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73238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과장</a:t>
                      </a: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차장</a:t>
                      </a: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급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10.1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5.6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3.0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15.3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2.0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4.2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12.6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부장급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3.6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8.5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3.5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17.3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3.7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8.2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임원급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2.6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4.4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15.9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7.2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4.5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0.0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9.6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  <a:tr h="4056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추정 수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892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170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86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97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146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101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>
                          <a:solidFill>
                            <a:srgbClr val="000000"/>
                          </a:solidFill>
                          <a:latin typeface="바탕"/>
                        </a:rPr>
                        <a:t>95</a:t>
                      </a:r>
                      <a:endParaRPr lang="ko-KR" altLang="en-US" sz="1300" b="0" i="0" spc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4,464</a:t>
                      </a:r>
                      <a:endParaRPr lang="ko-KR" altLang="en-US" sz="13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780" marR="1778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714348" y="2285992"/>
            <a:ext cx="3983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표</a:t>
            </a:r>
            <a:r>
              <a:rPr lang="en-US" altLang="ko-KR" dirty="0" smtClean="0"/>
              <a:t>10&gt; </a:t>
            </a:r>
            <a:r>
              <a:rPr lang="ko-KR" altLang="en-US" dirty="0" smtClean="0"/>
              <a:t>장애인 근로자의 현 직장 직위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215206" y="2285992"/>
            <a:ext cx="1455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 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단위 </a:t>
            </a:r>
            <a:r>
              <a:rPr lang="en-US" altLang="ko-KR" dirty="0" smtClean="0"/>
              <a:t>%, </a:t>
            </a:r>
            <a:r>
              <a:rPr lang="ko-KR" altLang="en-US" dirty="0" smtClean="0"/>
              <a:t>명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장애인 근로자의 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4) </a:t>
            </a:r>
            <a:r>
              <a:rPr lang="ko-KR" altLang="en-US" b="1" dirty="0" smtClean="0"/>
              <a:t>장애인 근로자에 대한 법적 보호</a:t>
            </a:r>
          </a:p>
          <a:p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785786" y="2714620"/>
            <a:ext cx="3214710" cy="2786082"/>
            <a:chOff x="1000101" y="2571744"/>
            <a:chExt cx="3214710" cy="2786082"/>
          </a:xfrm>
        </p:grpSpPr>
        <p:pic>
          <p:nvPicPr>
            <p:cNvPr id="31747" name="Picture 3" descr="C:\Documents and Settings\Administrator\Local Settings\Temporary Internet Files\Content.IE5\1UUKQ2ZQ\MCj0129125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0101" y="3083362"/>
              <a:ext cx="3214710" cy="2274464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1142976" y="2571744"/>
              <a:ext cx="21431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b="1" dirty="0" smtClean="0"/>
                <a:t>영국의 경우</a:t>
              </a:r>
              <a:endParaRPr lang="ko-KR" altLang="en-US" sz="2000" b="1" dirty="0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4786314" y="2500306"/>
            <a:ext cx="3286148" cy="3230798"/>
            <a:chOff x="4786314" y="2357430"/>
            <a:chExt cx="3286148" cy="3230798"/>
          </a:xfrm>
        </p:grpSpPr>
        <p:pic>
          <p:nvPicPr>
            <p:cNvPr id="31748" name="Picture 4" descr="C:\Documents and Settings\Administrator\Local Settings\Temporary Internet Files\Content.IE5\X15U97EB\MCj0129147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6314" y="2928934"/>
              <a:ext cx="3286148" cy="2659294"/>
            </a:xfrm>
            <a:prstGeom prst="rect">
              <a:avLst/>
            </a:prstGeom>
            <a:noFill/>
          </p:spPr>
        </p:pic>
        <p:sp>
          <p:nvSpPr>
            <p:cNvPr id="8" name="TextBox 7"/>
            <p:cNvSpPr txBox="1"/>
            <p:nvPr/>
          </p:nvSpPr>
          <p:spPr>
            <a:xfrm>
              <a:off x="5286380" y="2357430"/>
              <a:ext cx="2044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 smtClean="0"/>
                <a:t>우리나라의 경우</a:t>
              </a:r>
              <a:endParaRPr lang="ko-KR" altLang="en-US" sz="2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여성장애인 근로자 </a:t>
            </a:r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1857356" y="1571612"/>
            <a:ext cx="5143536" cy="5143536"/>
            <a:chOff x="1857356" y="1357298"/>
            <a:chExt cx="5143536" cy="5143536"/>
          </a:xfrm>
        </p:grpSpPr>
        <p:pic>
          <p:nvPicPr>
            <p:cNvPr id="32771" name="Picture 3" descr="C:\Documents and Settings\Administrator\Local Settings\Temporary Internet Files\Content.IE5\F2VI1YKN\MCj0437507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00364" y="1357298"/>
              <a:ext cx="2643206" cy="2950556"/>
            </a:xfrm>
            <a:prstGeom prst="rect">
              <a:avLst/>
            </a:prstGeom>
            <a:noFill/>
          </p:spPr>
        </p:pic>
        <p:sp>
          <p:nvSpPr>
            <p:cNvPr id="8" name="하트 7"/>
            <p:cNvSpPr/>
            <p:nvPr/>
          </p:nvSpPr>
          <p:spPr>
            <a:xfrm>
              <a:off x="1857356" y="2000240"/>
              <a:ext cx="5143536" cy="4500594"/>
            </a:xfrm>
            <a:prstGeom prst="heart">
              <a:avLst/>
            </a:prstGeom>
            <a:gradFill>
              <a:gsLst>
                <a:gs pos="20000">
                  <a:srgbClr val="FCA2D5"/>
                </a:gs>
                <a:gs pos="100000">
                  <a:schemeClr val="accent6">
                    <a:tint val="70000"/>
                    <a:satMod val="100000"/>
                  </a:schemeClr>
                </a:gs>
              </a:gsLst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ko-KR" dirty="0" smtClean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 smtClean="0"/>
            </a:p>
            <a:p>
              <a:pPr algn="ctr"/>
              <a:r>
                <a:rPr lang="ko-KR" altLang="en-US" b="1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여성장애인은 </a:t>
              </a:r>
              <a:r>
                <a:rPr lang="ko-KR" altLang="en-US" b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우리나라의 전통적이고 가부장적인 문화와 사회적 체제 속에서 장애인으로서 뿐만 아니라 여성이라는 성차별이 가중되어 이중의 고통을 </a:t>
              </a:r>
              <a:endParaRPr lang="en-US" altLang="ko-KR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  <a:p>
              <a:pPr algn="ctr"/>
              <a:r>
                <a:rPr lang="ko-KR" altLang="en-US" b="1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겪고 </a:t>
              </a:r>
              <a:r>
                <a:rPr lang="ko-KR" altLang="en-US" b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있다</a:t>
              </a:r>
              <a:r>
                <a:rPr lang="en-US" altLang="ko-KR" b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.</a:t>
              </a:r>
            </a:p>
            <a:p>
              <a:pPr algn="ctr"/>
              <a:endParaRPr lang="ko-KR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51510" indent="-514350">
              <a:buNone/>
            </a:pPr>
            <a:r>
              <a:rPr lang="en-US" altLang="ko-KR" b="1" dirty="0" smtClean="0"/>
              <a:t>1. </a:t>
            </a:r>
            <a:r>
              <a:rPr lang="ko-KR" altLang="en-US" b="1" dirty="0" smtClean="0"/>
              <a:t>장애인 고용과 산업복지</a:t>
            </a:r>
            <a:endParaRPr lang="en-US" altLang="ko-KR" b="1" dirty="0" smtClean="0"/>
          </a:p>
          <a:p>
            <a:pPr marL="651510" indent="-514350">
              <a:buNone/>
            </a:pPr>
            <a:endParaRPr lang="ko-KR" altLang="en-US" dirty="0" smtClean="0"/>
          </a:p>
          <a:p>
            <a:pPr marL="651510" indent="-514350">
              <a:buNone/>
            </a:pPr>
            <a:r>
              <a:rPr lang="en-US" altLang="ko-KR" b="1" dirty="0" smtClean="0"/>
              <a:t>2. </a:t>
            </a:r>
            <a:r>
              <a:rPr lang="ko-KR" altLang="en-US" b="1" dirty="0" smtClean="0"/>
              <a:t>장애인의 고용여건</a:t>
            </a:r>
            <a:endParaRPr lang="en-US" altLang="ko-KR" b="1" dirty="0" smtClean="0"/>
          </a:p>
          <a:p>
            <a:pPr marL="651510" indent="-514350">
              <a:buNone/>
            </a:pPr>
            <a:endParaRPr lang="en-US" altLang="ko-KR" b="1" dirty="0" smtClean="0"/>
          </a:p>
          <a:p>
            <a:pPr marL="651510" indent="-514350">
              <a:buNone/>
            </a:pPr>
            <a:r>
              <a:rPr lang="en-US" altLang="ko-KR" b="1" dirty="0" smtClean="0"/>
              <a:t>3. </a:t>
            </a:r>
            <a:r>
              <a:rPr lang="ko-KR" altLang="en-US" b="1" dirty="0" smtClean="0"/>
              <a:t>장애인 근로자의 여건</a:t>
            </a:r>
            <a:endParaRPr lang="en-US" altLang="ko-KR" b="1" dirty="0" smtClean="0"/>
          </a:p>
          <a:p>
            <a:pPr marL="651510" indent="-514350">
              <a:buNone/>
            </a:pPr>
            <a:endParaRPr lang="en-US" altLang="ko-KR" b="1" dirty="0" smtClean="0"/>
          </a:p>
          <a:p>
            <a:pPr marL="651510" indent="-514350">
              <a:buNone/>
            </a:pPr>
            <a:r>
              <a:rPr lang="en-US" altLang="ko-KR" b="1" dirty="0" smtClean="0"/>
              <a:t>4. </a:t>
            </a:r>
            <a:r>
              <a:rPr lang="ko-KR" altLang="en-US" b="1" dirty="0" smtClean="0"/>
              <a:t>여성장애인 근로자</a:t>
            </a:r>
            <a:endParaRPr lang="en-US" altLang="ko-KR" b="1" dirty="0" smtClean="0"/>
          </a:p>
          <a:p>
            <a:pPr marL="651510" indent="-514350">
              <a:buNone/>
            </a:pPr>
            <a:endParaRPr lang="en-US" altLang="ko-KR" b="1" dirty="0" smtClean="0"/>
          </a:p>
          <a:p>
            <a:pPr marL="651510" indent="-514350">
              <a:buNone/>
            </a:pPr>
            <a:r>
              <a:rPr lang="en-US" altLang="ko-KR" b="1" dirty="0" smtClean="0"/>
              <a:t>5.  </a:t>
            </a:r>
            <a:r>
              <a:rPr lang="ko-KR" altLang="en-US" b="1" dirty="0" smtClean="0"/>
              <a:t>사회복지사의 역할</a:t>
            </a:r>
            <a:endParaRPr lang="en-US" altLang="ko-KR" b="1" dirty="0" smtClean="0"/>
          </a:p>
          <a:p>
            <a:pPr marL="651510" indent="-514350"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b="1" dirty="0" smtClean="0"/>
              <a:t>6. </a:t>
            </a:r>
            <a:r>
              <a:rPr lang="ko-KR" altLang="en-US" b="1" dirty="0" smtClean="0"/>
              <a:t>우리나라 의무고용제도 분석 및 개선방안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여성장애인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사례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grpSp>
        <p:nvGrpSpPr>
          <p:cNvPr id="8" name="그룹 7"/>
          <p:cNvGrpSpPr/>
          <p:nvPr/>
        </p:nvGrpSpPr>
        <p:grpSpPr>
          <a:xfrm>
            <a:off x="1857356" y="2143116"/>
            <a:ext cx="5857916" cy="3286148"/>
            <a:chOff x="1857356" y="1428736"/>
            <a:chExt cx="5857916" cy="3286148"/>
          </a:xfrm>
        </p:grpSpPr>
        <p:pic>
          <p:nvPicPr>
            <p:cNvPr id="33795" name="Picture 3" descr="C:\Documents and Settings\Administrator\Local Settings\Temporary Internet Files\Content.IE5\F2VI1YKN\MCj0349644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57356" y="1428736"/>
              <a:ext cx="5857916" cy="3286148"/>
            </a:xfrm>
            <a:prstGeom prst="rect">
              <a:avLst/>
            </a:prstGeom>
            <a:noFill/>
          </p:spPr>
        </p:pic>
        <p:sp>
          <p:nvSpPr>
            <p:cNvPr id="4" name="직사각형 3"/>
            <p:cNvSpPr/>
            <p:nvPr/>
          </p:nvSpPr>
          <p:spPr>
            <a:xfrm>
              <a:off x="2071670" y="2786058"/>
              <a:ext cx="5286412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u="sng" dirty="0"/>
                <a:t>['</a:t>
              </a:r>
              <a:r>
                <a:rPr lang="ko-KR" altLang="en-US" b="1" u="sng" dirty="0"/>
                <a:t>장애인 홀로서기</a:t>
              </a:r>
              <a:r>
                <a:rPr lang="en-US" altLang="ko-KR" b="1" u="sng" dirty="0"/>
                <a:t>' </a:t>
              </a:r>
              <a:r>
                <a:rPr lang="ko-KR" altLang="en-US" b="1" u="sng" dirty="0"/>
                <a:t>실태 점검</a:t>
              </a:r>
              <a:r>
                <a:rPr lang="en-US" altLang="ko-KR" b="1" u="sng" dirty="0"/>
                <a:t>] </a:t>
              </a:r>
              <a:r>
                <a:rPr lang="ko-KR" altLang="en-US" b="1" u="sng" dirty="0"/>
                <a:t>여성 장애인들 일자리 더 없다</a:t>
              </a:r>
              <a:endParaRPr lang="ko-KR" altLang="en-US" dirty="0"/>
            </a:p>
            <a:p>
              <a:r>
                <a:rPr lang="ko-KR" altLang="en-US" b="1" u="sng" dirty="0"/>
                <a:t/>
              </a:r>
              <a:br>
                <a:rPr lang="ko-KR" altLang="en-US" b="1" u="sng" dirty="0"/>
              </a:br>
              <a:endParaRPr lang="ko-KR" altLang="en-US" dirty="0"/>
            </a:p>
            <a:p>
              <a:r>
                <a:rPr lang="en-US" altLang="ko-KR" b="1" dirty="0"/>
                <a:t>'</a:t>
              </a:r>
              <a:r>
                <a:rPr lang="ko-KR" altLang="en-US" b="1" dirty="0"/>
                <a:t>여성 장애</a:t>
              </a:r>
              <a:r>
                <a:rPr lang="en-US" altLang="ko-KR" b="1" dirty="0"/>
                <a:t>' </a:t>
              </a:r>
              <a:r>
                <a:rPr lang="ko-KR" altLang="en-US" b="1" dirty="0"/>
                <a:t>이중차별</a:t>
              </a:r>
              <a:r>
                <a:rPr lang="en-US" altLang="ko-KR" b="1" dirty="0"/>
                <a:t>… </a:t>
              </a:r>
              <a:r>
                <a:rPr lang="ko-KR" altLang="en-US" b="1" dirty="0"/>
                <a:t>노동시장서 소외 </a:t>
              </a:r>
              <a:br>
                <a:rPr lang="ko-KR" altLang="en-US" b="1" dirty="0"/>
              </a:br>
              <a:r>
                <a:rPr lang="ko-KR" altLang="en-US" b="1" dirty="0"/>
                <a:t>실업률 </a:t>
              </a:r>
              <a:r>
                <a:rPr lang="en-US" altLang="ko-KR" b="1" dirty="0"/>
                <a:t>28%… </a:t>
              </a:r>
              <a:r>
                <a:rPr lang="ko-KR" altLang="en-US" b="1" dirty="0"/>
                <a:t>남성 장애인보다 </a:t>
              </a:r>
              <a:r>
                <a:rPr lang="en-US" altLang="ko-KR" b="1" dirty="0"/>
                <a:t>7%P </a:t>
              </a:r>
              <a:r>
                <a:rPr lang="ko-KR" altLang="en-US" b="1" dirty="0"/>
                <a:t>높아</a:t>
              </a:r>
              <a:endParaRPr lang="ko-KR" altLang="en-US" dirty="0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0" y="6211669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특별기획취재팀</a:t>
            </a:r>
            <a:r>
              <a:rPr lang="en-US" altLang="ko-KR" dirty="0"/>
              <a:t>=</a:t>
            </a:r>
            <a:r>
              <a:rPr lang="ko-KR" altLang="en-US" dirty="0"/>
              <a:t>염호상</a:t>
            </a:r>
            <a:r>
              <a:rPr lang="en-US" altLang="ko-KR" dirty="0"/>
              <a:t>(</a:t>
            </a:r>
            <a:r>
              <a:rPr lang="ko-KR" altLang="en-US" dirty="0"/>
              <a:t>팀장</a:t>
            </a:r>
            <a:r>
              <a:rPr lang="en-US" altLang="ko-KR" dirty="0"/>
              <a:t>)·</a:t>
            </a:r>
            <a:r>
              <a:rPr lang="ko-KR" altLang="en-US" dirty="0"/>
              <a:t>박성준</a:t>
            </a:r>
            <a:r>
              <a:rPr lang="en-US" altLang="ko-KR" dirty="0"/>
              <a:t>·</a:t>
            </a:r>
            <a:r>
              <a:rPr lang="ko-KR" altLang="en-US" dirty="0"/>
              <a:t>조민중</a:t>
            </a:r>
            <a:r>
              <a:rPr lang="en-US" altLang="ko-KR" dirty="0"/>
              <a:t>·</a:t>
            </a:r>
            <a:r>
              <a:rPr lang="ko-KR" altLang="en-US" dirty="0"/>
              <a:t>양원보 기자</a:t>
            </a:r>
            <a:r>
              <a:rPr lang="en-US" altLang="ko-KR" dirty="0"/>
              <a:t>, </a:t>
            </a:r>
            <a:r>
              <a:rPr lang="ko-KR" altLang="en-US" dirty="0"/>
              <a:t>세계일보</a:t>
            </a:r>
            <a:r>
              <a:rPr lang="en-US" altLang="ko-KR" dirty="0"/>
              <a:t>, 2009.04.13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003">
            <a:schemeClr val="lt2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altLang="ko-KR" b="1" dirty="0" smtClean="0">
                <a:solidFill>
                  <a:schemeClr val="bg1"/>
                </a:solidFill>
              </a:rPr>
              <a:t>1) </a:t>
            </a:r>
            <a:r>
              <a:rPr lang="ko-KR" altLang="en-US" b="1" dirty="0" smtClean="0">
                <a:solidFill>
                  <a:schemeClr val="bg1"/>
                </a:solidFill>
              </a:rPr>
              <a:t>장애인의 노동시장 진입과 관련된 역할</a:t>
            </a:r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1571604" y="221455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buNone/>
            </a:pPr>
            <a:r>
              <a:rPr lang="en-US" altLang="ko-KR" b="1" dirty="0" smtClean="0">
                <a:solidFill>
                  <a:schemeClr val="bg1"/>
                </a:solidFill>
              </a:rPr>
              <a:t>2) </a:t>
            </a:r>
            <a:r>
              <a:rPr lang="ko-KR" altLang="en-US" b="1" dirty="0" smtClean="0">
                <a:solidFill>
                  <a:schemeClr val="bg1"/>
                </a:solidFill>
              </a:rPr>
              <a:t>장애인 근로자를 위한 역할</a:t>
            </a:r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1500166" y="20716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여기서 잠깐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다음 단락을 설명하기 전 현재 우리나라에서 발생한 장애인 근로자에 대한 문제를  담은 동영상을 보고 설명 하겠습니다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pic>
        <p:nvPicPr>
          <p:cNvPr id="34818" name="Picture 2" descr="C:\Documents and Settings\Administrator\Local Settings\Temporary Internet Files\Content.IE5\X15U97EB\MCj041751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9266" y="5103266"/>
            <a:ext cx="1754734" cy="1754734"/>
          </a:xfrm>
          <a:prstGeom prst="rect">
            <a:avLst/>
          </a:prstGeom>
          <a:noFill/>
        </p:spPr>
      </p:pic>
      <p:sp>
        <p:nvSpPr>
          <p:cNvPr id="5" name="실행 단추: 앞으로 또는 다음 4">
            <a:hlinkClick r:id="rId3" highlightClick="1"/>
          </p:cNvPr>
          <p:cNvSpPr/>
          <p:nvPr/>
        </p:nvSpPr>
        <p:spPr>
          <a:xfrm>
            <a:off x="4143372" y="4929198"/>
            <a:ext cx="428628" cy="285752"/>
          </a:xfrm>
          <a:prstGeom prst="actionButtonForwardNex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4821" name="Picture 5" descr="C:\Documents and Settings\Administrator\Local Settings\Temporary Internet Files\Content.IE5\1UUKQ2ZQ\MCj0435951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3071810"/>
            <a:ext cx="1643074" cy="1848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-0.29375 -0.119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1003">
            <a:schemeClr val="dk1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우리나라는 </a:t>
            </a:r>
            <a:r>
              <a:rPr lang="en-US" altLang="ko-KR" dirty="0" smtClean="0"/>
              <a:t>1990</a:t>
            </a:r>
            <a:r>
              <a:rPr lang="ko-KR" altLang="en-US" dirty="0" smtClean="0"/>
              <a:t>년 장애인고용촉진 등에 관한 법률이 제정되고</a:t>
            </a:r>
            <a:r>
              <a:rPr lang="en-US" altLang="ko-KR" dirty="0" smtClean="0"/>
              <a:t>, 1991</a:t>
            </a:r>
            <a:r>
              <a:rPr lang="ko-KR" altLang="en-US" dirty="0" smtClean="0"/>
              <a:t>년부터 장애인 고용의무제도가 시행되었다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장애인 고용의무제도가 시행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년 가까이 되어가고 있는 이 시점 에 한국의 장애인고용에 대한 현실을 분석해보고 개선방안에 대해 살펴보도록 하겠다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1) </a:t>
            </a:r>
            <a:r>
              <a:rPr lang="ko-KR" altLang="en-US" b="1" dirty="0" smtClean="0"/>
              <a:t>한국의 장애인의무고용에 대한 현 상황 분석</a:t>
            </a:r>
          </a:p>
          <a:p>
            <a:endParaRPr lang="ko-KR" altLang="en-US" dirty="0"/>
          </a:p>
        </p:txBody>
      </p:sp>
      <p:graphicFrame>
        <p:nvGraphicFramePr>
          <p:cNvPr id="5" name="다이어그램 4"/>
          <p:cNvGraphicFramePr/>
          <p:nvPr/>
        </p:nvGraphicFramePr>
        <p:xfrm>
          <a:off x="1071538" y="2214554"/>
          <a:ext cx="778674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endParaRPr lang="ko-KR" altLang="en-US" dirty="0"/>
          </a:p>
        </p:txBody>
      </p:sp>
      <p:pic>
        <p:nvPicPr>
          <p:cNvPr id="4" name="그림 3" descr="%EC%A0%9C%EB%AA%A9%EC%97%86%EC%9D%8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3" y="2285992"/>
            <a:ext cx="3714776" cy="39290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00496" y="2285992"/>
            <a:ext cx="49292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ko-KR" altLang="en-US" dirty="0"/>
              <a:t>현재 장애인의 고용기회평등을 달성하기 위해 도입된 의무고용제도는 절대적인 일자리 부족으로 정책 실효성이 낮고</a:t>
            </a:r>
            <a:r>
              <a:rPr lang="en-US" altLang="ko-KR" dirty="0"/>
              <a:t>, </a:t>
            </a:r>
            <a:r>
              <a:rPr lang="ko-KR" altLang="en-US" dirty="0"/>
              <a:t>의무고용인원의 대다수가 경증장애인으로 잠식되어 외부환경 변화에 적절히 대응하지 못하고 있다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US" altLang="ko-KR" dirty="0"/>
          </a:p>
          <a:p>
            <a:pPr>
              <a:buFont typeface="Wingdings" pitchFamily="2" charset="2"/>
              <a:buChar char="v"/>
            </a:pP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ko-KR" altLang="en-US" dirty="0" smtClean="0"/>
              <a:t>중증장애인의 </a:t>
            </a:r>
            <a:r>
              <a:rPr lang="ko-KR" altLang="en-US" dirty="0"/>
              <a:t>고용확대를 위해서는 직업능력에 있어서 비장애인과 차별성을 갖지 않는 경증장애인을 사업체의 의무고용인원에서 제외하여 중증장애인의 일자리 수를 증대한다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의무고용 적용대상자 조정</a:t>
            </a:r>
          </a:p>
          <a:p>
            <a:endParaRPr lang="ko-KR" altLang="en-US" dirty="0"/>
          </a:p>
        </p:txBody>
      </p:sp>
      <p:grpSp>
        <p:nvGrpSpPr>
          <p:cNvPr id="9" name="그룹 8"/>
          <p:cNvGrpSpPr/>
          <p:nvPr/>
        </p:nvGrpSpPr>
        <p:grpSpPr>
          <a:xfrm>
            <a:off x="1357290" y="3143248"/>
            <a:ext cx="2857520" cy="2806614"/>
            <a:chOff x="1357290" y="3143248"/>
            <a:chExt cx="2857520" cy="2806614"/>
          </a:xfrm>
        </p:grpSpPr>
        <p:pic>
          <p:nvPicPr>
            <p:cNvPr id="35842" name="Picture 2" descr="C:\Documents and Settings\Administrator\Local Settings\Temporary Internet Files\Content.IE5\F2VI1YKN\MCj0078627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57290" y="3143248"/>
              <a:ext cx="2857520" cy="2806614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500166" y="5214950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/>
                <a:t>문제점</a:t>
              </a:r>
              <a:endParaRPr lang="ko-KR" altLang="en-US" b="1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5072066" y="3286124"/>
            <a:ext cx="2571768" cy="2571768"/>
            <a:chOff x="5500694" y="3286124"/>
            <a:chExt cx="2571768" cy="2571768"/>
          </a:xfrm>
        </p:grpSpPr>
        <p:pic>
          <p:nvPicPr>
            <p:cNvPr id="35844" name="Picture 4" descr="C:\Documents and Settings\Administrator\Local Settings\Temporary Internet Files\Content.IE5\X15U97EB\MCj0186120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00694" y="3286124"/>
              <a:ext cx="2397913" cy="2571768"/>
            </a:xfrm>
            <a:prstGeom prst="rect">
              <a:avLst/>
            </a:prstGeom>
            <a:noFill/>
            <a:scene3d>
              <a:camera prst="orthographicFront">
                <a:rot lat="0" lon="11699999" rev="0"/>
              </a:camera>
              <a:lightRig rig="threePt" dir="t"/>
            </a:scene3d>
          </p:spPr>
        </p:pic>
        <p:sp>
          <p:nvSpPr>
            <p:cNvPr id="8" name="TextBox 7"/>
            <p:cNvSpPr txBox="1"/>
            <p:nvPr/>
          </p:nvSpPr>
          <p:spPr>
            <a:xfrm>
              <a:off x="6643702" y="450057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개선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의무고용률 상향 조정</a:t>
            </a:r>
          </a:p>
          <a:p>
            <a:endParaRPr lang="ko-KR" altLang="en-US" dirty="0"/>
          </a:p>
        </p:txBody>
      </p:sp>
      <p:grpSp>
        <p:nvGrpSpPr>
          <p:cNvPr id="11" name="그룹 10"/>
          <p:cNvGrpSpPr/>
          <p:nvPr/>
        </p:nvGrpSpPr>
        <p:grpSpPr>
          <a:xfrm>
            <a:off x="785786" y="3286124"/>
            <a:ext cx="3286148" cy="3152054"/>
            <a:chOff x="785786" y="3286124"/>
            <a:chExt cx="3286148" cy="3152054"/>
          </a:xfrm>
        </p:grpSpPr>
        <p:pic>
          <p:nvPicPr>
            <p:cNvPr id="36866" name="Picture 2" descr="C:\Documents and Settings\Administrator\Local Settings\Temporary Internet Files\Content.IE5\1UUKQ2ZQ\MCBD06993_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85786" y="3286124"/>
              <a:ext cx="3286148" cy="3152054"/>
            </a:xfrm>
            <a:prstGeom prst="rect">
              <a:avLst/>
            </a:prstGeom>
            <a:noFill/>
          </p:spPr>
        </p:pic>
        <p:sp>
          <p:nvSpPr>
            <p:cNvPr id="6" name="TextBox 5"/>
            <p:cNvSpPr txBox="1"/>
            <p:nvPr/>
          </p:nvSpPr>
          <p:spPr>
            <a:xfrm>
              <a:off x="1857356" y="5214950"/>
              <a:ext cx="1285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b="1" dirty="0" smtClean="0"/>
                <a:t>문제점</a:t>
              </a:r>
              <a:endParaRPr lang="ko-KR" altLang="en-US" sz="2000" b="1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5643570" y="3786190"/>
            <a:ext cx="2857520" cy="3071810"/>
            <a:chOff x="6286480" y="3786190"/>
            <a:chExt cx="2857520" cy="3071810"/>
          </a:xfrm>
        </p:grpSpPr>
        <p:pic>
          <p:nvPicPr>
            <p:cNvPr id="36867" name="Picture 3" descr="C:\Documents and Settings\Administrator\Local Settings\Temporary Internet Files\Content.IE5\X15U97EB\MCj0282096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6480" y="3929042"/>
              <a:ext cx="2857520" cy="2928958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7786678" y="3786190"/>
              <a:ext cx="1357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000" b="1" dirty="0" smtClean="0"/>
                <a:t>개선안</a:t>
              </a:r>
              <a:endParaRPr lang="ko-KR" altLang="en-US" sz="2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(3) </a:t>
            </a:r>
            <a:r>
              <a:rPr lang="ko-KR" altLang="en-US" dirty="0" smtClean="0"/>
              <a:t>중증장애인 가산제도 도입 방안</a:t>
            </a:r>
          </a:p>
          <a:p>
            <a:endParaRPr lang="ko-KR" altLang="en-US" dirty="0"/>
          </a:p>
        </p:txBody>
      </p:sp>
      <p:pic>
        <p:nvPicPr>
          <p:cNvPr id="37890" name="Picture 2" descr="C:\Documents and Settings\Administrator\Local Settings\Temporary Internet Files\Content.IE5\X15U97EB\MCj041908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286124"/>
            <a:ext cx="2714644" cy="2792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장애인 고용과 산업복지</a:t>
            </a:r>
            <a:r>
              <a:rPr lang="ko-KR" altLang="en-US" b="0" dirty="0" smtClean="0"/>
              <a:t/>
            </a:r>
            <a:br>
              <a:rPr lang="ko-KR" altLang="en-US" b="0" dirty="0" smtClean="0"/>
            </a:br>
            <a:endParaRPr lang="ko-KR" altLang="en-US" dirty="0"/>
          </a:p>
        </p:txBody>
      </p:sp>
      <p:pic>
        <p:nvPicPr>
          <p:cNvPr id="1026" name="Picture 2" descr="C:\Program Files\Microsoft Office\MEDIA\CAGCAT10\j0293238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85918" y="2214554"/>
            <a:ext cx="4257767" cy="3143272"/>
          </a:xfrm>
          <a:prstGeom prst="rect">
            <a:avLst/>
          </a:prstGeom>
          <a:noFill/>
        </p:spPr>
      </p:pic>
      <p:graphicFrame>
        <p:nvGraphicFramePr>
          <p:cNvPr id="10" name="다이어그램 9"/>
          <p:cNvGraphicFramePr/>
          <p:nvPr/>
        </p:nvGraphicFramePr>
        <p:xfrm>
          <a:off x="1714480" y="178592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(4) </a:t>
            </a:r>
            <a:r>
              <a:rPr lang="ko-KR" altLang="en-US" dirty="0" smtClean="0"/>
              <a:t>부담금 차등징수</a:t>
            </a:r>
          </a:p>
          <a:p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1071538" y="3643314"/>
            <a:ext cx="2857520" cy="2664616"/>
            <a:chOff x="1071538" y="3643314"/>
            <a:chExt cx="2857520" cy="2664616"/>
          </a:xfrm>
        </p:grpSpPr>
        <p:pic>
          <p:nvPicPr>
            <p:cNvPr id="38914" name="Picture 2" descr="C:\Documents and Settings\Administrator\Local Settings\Temporary Internet Files\Content.IE5\F2VI1YKN\MPj04222830000[1]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1538" y="3643314"/>
              <a:ext cx="2857520" cy="2664616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500166" y="3714752"/>
              <a:ext cx="21467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mtClean="0">
                  <a:solidFill>
                    <a:schemeClr val="bg1"/>
                  </a:solidFill>
                </a:rPr>
                <a:t>부담금에 대한 성격</a:t>
              </a:r>
              <a:endParaRPr lang="ko-KR" alt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5286380" y="3714752"/>
            <a:ext cx="2500330" cy="2460452"/>
            <a:chOff x="5429256" y="3786190"/>
            <a:chExt cx="2500330" cy="2460452"/>
          </a:xfrm>
        </p:grpSpPr>
        <p:pic>
          <p:nvPicPr>
            <p:cNvPr id="38916" name="Picture 4" descr="C:\Documents and Settings\Administrator\Local Settings\Temporary Internet Files\Content.IE5\X15U97EB\MCj0430043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29256" y="3786190"/>
              <a:ext cx="2500330" cy="2460452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6286512" y="5572140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개선안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(5) </a:t>
            </a:r>
            <a:r>
              <a:rPr lang="ko-KR" altLang="en-US" dirty="0" smtClean="0"/>
              <a:t>장려금 지급방식 개선</a:t>
            </a:r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1071538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우리나라 의무고용제도 분석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및 개선방안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의무고용에 대한 문제점과 개선방안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(6) </a:t>
            </a:r>
            <a:r>
              <a:rPr lang="ko-KR" altLang="en-US" dirty="0" smtClean="0"/>
              <a:t>사업주 인식개선 강화</a:t>
            </a:r>
          </a:p>
          <a:p>
            <a:endParaRPr lang="ko-KR" altLang="en-US" dirty="0"/>
          </a:p>
        </p:txBody>
      </p:sp>
      <p:sp>
        <p:nvSpPr>
          <p:cNvPr id="4" name="구름 3"/>
          <p:cNvSpPr/>
          <p:nvPr/>
        </p:nvSpPr>
        <p:spPr>
          <a:xfrm>
            <a:off x="2571736" y="4143380"/>
            <a:ext cx="2214578" cy="1643074"/>
          </a:xfrm>
          <a:prstGeom prst="cloud">
            <a:avLst/>
          </a:prstGeom>
          <a:solidFill>
            <a:schemeClr val="bg1">
              <a:lumMod val="75000"/>
              <a:lumOff val="25000"/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bg1"/>
                </a:solidFill>
              </a:rPr>
              <a:t>필요성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해 4"/>
          <p:cNvSpPr/>
          <p:nvPr/>
        </p:nvSpPr>
        <p:spPr>
          <a:xfrm>
            <a:off x="3714744" y="2928934"/>
            <a:ext cx="2928958" cy="2286016"/>
          </a:xfrm>
          <a:prstGeom prst="sun">
            <a:avLst/>
          </a:prstGeom>
          <a:solidFill>
            <a:srgbClr val="FFFF00">
              <a:alpha val="8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</a:rPr>
              <a:t>개선안</a:t>
            </a:r>
            <a:endParaRPr lang="ko-KR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71670" y="2643182"/>
            <a:ext cx="539442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6600" b="1" cap="all" spc="0" dirty="0" smtClean="0">
                <a:ln w="90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감 사 합 </a:t>
            </a:r>
            <a:r>
              <a:rPr lang="ko-KR" altLang="en-US" sz="6600" b="1" cap="all" spc="0" dirty="0" err="1" smtClean="0">
                <a:ln w="90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니</a:t>
            </a:r>
            <a:r>
              <a:rPr lang="ko-KR" altLang="en-US" sz="6600" b="1" cap="all" spc="0" dirty="0" smtClean="0">
                <a:ln w="90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 다</a:t>
            </a:r>
            <a:r>
              <a:rPr lang="en-US" altLang="ko-KR" sz="6600" b="1" cap="all" spc="0" dirty="0" smtClean="0">
                <a:ln w="90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60000" dist="29997" dir="5400000" sy="-100000" algn="bl" rotWithShape="0"/>
                </a:effectLst>
              </a:rPr>
              <a:t>.</a:t>
            </a:r>
            <a:endParaRPr lang="en-US" altLang="ko-KR" sz="6600" b="1" cap="all" spc="0" dirty="0">
              <a:ln w="9000" cmpd="sng">
                <a:solidFill>
                  <a:schemeClr val="accent4">
                    <a:lumMod val="75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참고 문헌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642910" y="1571612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/>
              <a:t>권선진</a:t>
            </a:r>
            <a:r>
              <a:rPr lang="en-US" altLang="ko-KR" sz="2400" b="1" dirty="0"/>
              <a:t>(2007), </a:t>
            </a:r>
            <a:r>
              <a:rPr lang="ko-KR" altLang="en-US" sz="2400" b="1" dirty="0"/>
              <a:t>장애인복지론</a:t>
            </a:r>
            <a:r>
              <a:rPr lang="en-US" altLang="ko-KR" sz="2400" b="1" dirty="0"/>
              <a:t>, </a:t>
            </a:r>
            <a:r>
              <a:rPr lang="ko-KR" altLang="en-US" sz="2400" b="1" dirty="0" err="1" smtClean="0"/>
              <a:t>청목출판사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sz="2400" b="1" dirty="0"/>
              <a:t>김용득 외</a:t>
            </a:r>
            <a:r>
              <a:rPr lang="en-US" altLang="ko-KR" sz="2400" b="1" dirty="0"/>
              <a:t>(2007), </a:t>
            </a:r>
            <a:r>
              <a:rPr lang="ko-KR" altLang="en-US" sz="2400" b="1" dirty="0" err="1"/>
              <a:t>한국장애인복지의이해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인간과복지</a:t>
            </a:r>
            <a:endParaRPr lang="ko-KR" altLang="en-US" sz="2400" b="1" dirty="0"/>
          </a:p>
          <a:p>
            <a:r>
              <a:rPr lang="ko-KR" altLang="en-US" sz="2400" b="1" dirty="0"/>
              <a:t>노병일</a:t>
            </a:r>
            <a:r>
              <a:rPr lang="en-US" altLang="ko-KR" sz="2400" b="1" dirty="0"/>
              <a:t>(2008), </a:t>
            </a:r>
            <a:r>
              <a:rPr lang="ko-KR" altLang="en-US" sz="2400" b="1" dirty="0"/>
              <a:t>현대산업복지론</a:t>
            </a:r>
            <a:r>
              <a:rPr lang="en-US" altLang="ko-KR" sz="2400" b="1" dirty="0"/>
              <a:t>, </a:t>
            </a:r>
            <a:r>
              <a:rPr lang="ko-KR" altLang="en-US" sz="2400" b="1" dirty="0" smtClean="0"/>
              <a:t>공동체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sz="2400" b="1" dirty="0"/>
              <a:t>정무성 외</a:t>
            </a:r>
            <a:r>
              <a:rPr lang="en-US" altLang="ko-KR" sz="2400" b="1" dirty="0"/>
              <a:t>(2007), </a:t>
            </a:r>
            <a:r>
              <a:rPr lang="ko-KR" altLang="en-US" sz="2400" b="1" dirty="0"/>
              <a:t>장애인복지개론</a:t>
            </a:r>
            <a:r>
              <a:rPr lang="en-US" altLang="ko-KR" sz="2400" b="1" dirty="0"/>
              <a:t>, </a:t>
            </a:r>
            <a:r>
              <a:rPr lang="ko-KR" altLang="en-US" sz="2400" b="1" dirty="0" err="1" smtClean="0"/>
              <a:t>학현사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sz="2400" b="1" dirty="0"/>
              <a:t>통계청</a:t>
            </a:r>
            <a:r>
              <a:rPr lang="en-US" altLang="ko-KR" sz="2400" b="1" dirty="0"/>
              <a:t>, 2008</a:t>
            </a:r>
            <a:r>
              <a:rPr lang="ko-KR" altLang="en-US" sz="2400" b="1" dirty="0"/>
              <a:t>년 한국의 </a:t>
            </a:r>
            <a:r>
              <a:rPr lang="ko-KR" altLang="en-US" sz="2400" b="1" dirty="0" smtClean="0"/>
              <a:t>사회지표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sz="2400" b="1" dirty="0"/>
              <a:t>한국보건사회연구원</a:t>
            </a:r>
            <a:r>
              <a:rPr lang="en-US" altLang="ko-KR" sz="2400" b="1" dirty="0"/>
              <a:t>, 2005</a:t>
            </a:r>
            <a:r>
              <a:rPr lang="ko-KR" altLang="en-US" sz="2400" b="1" dirty="0"/>
              <a:t>년도 장애인 </a:t>
            </a:r>
            <a:r>
              <a:rPr lang="ko-KR" altLang="en-US" sz="2400" b="1" dirty="0" smtClean="0"/>
              <a:t>실태조사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sz="2400" b="1" dirty="0"/>
              <a:t>한국장애인고용촉진공단</a:t>
            </a:r>
            <a:r>
              <a:rPr lang="en-US" altLang="ko-KR" sz="2400" b="1" dirty="0"/>
              <a:t>, 2008 </a:t>
            </a:r>
            <a:r>
              <a:rPr lang="ko-KR" altLang="en-US" sz="2400" b="1" dirty="0"/>
              <a:t>장애인 통계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600" dirty="0" smtClean="0"/>
              <a:t/>
            </a:r>
            <a:br>
              <a:rPr lang="en-US" altLang="ko-KR" sz="4600" dirty="0" smtClean="0"/>
            </a:br>
            <a:r>
              <a:rPr lang="en-US" altLang="ko-KR" sz="4600" dirty="0" smtClean="0"/>
              <a:t>2. </a:t>
            </a:r>
            <a:r>
              <a:rPr lang="ko-KR" altLang="en-US" sz="4600" dirty="0" smtClean="0"/>
              <a:t>장애인의 고용여건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ko-KR" altLang="en-US" b="1" dirty="0" smtClean="0"/>
              <a:t>장애인 고용 현황</a:t>
            </a:r>
            <a:endParaRPr lang="en-US" altLang="ko-KR" b="1" dirty="0" smtClean="0"/>
          </a:p>
          <a:p>
            <a:pPr marL="651510" indent="-514350">
              <a:buNone/>
            </a:pP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785786" y="2571744"/>
          <a:ext cx="7429554" cy="37862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38259"/>
                <a:gridCol w="1238259"/>
                <a:gridCol w="1238259"/>
                <a:gridCol w="1238259"/>
                <a:gridCol w="1238259"/>
                <a:gridCol w="1238259"/>
              </a:tblGrid>
              <a:tr h="699731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64770" marR="64770" marT="17780" marB="17780" anchor="ctr"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15</a:t>
                      </a: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세 이상 인구</a:t>
                      </a:r>
                    </a:p>
                  </a:txBody>
                  <a:tcPr marL="64770" marR="64770" marT="17780" marB="17780" anchor="ctr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경제활동인구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비경제활동인구</a:t>
                      </a:r>
                    </a:p>
                  </a:txBody>
                  <a:tcPr marL="64770" marR="64770" marT="17780" marB="17780" anchor="ctr"/>
                </a:tc>
              </a:tr>
              <a:tr h="6997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취업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실업</a:t>
                      </a:r>
                    </a:p>
                  </a:txBody>
                  <a:tcPr marL="64770" marR="64770" marT="17780" marB="1778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9973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남자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1,213,801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669,565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528,508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141,057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544,236</a:t>
                      </a:r>
                    </a:p>
                  </a:txBody>
                  <a:tcPr marL="64770" marR="64770" marT="17780" marB="17780" anchor="ctr"/>
                </a:tc>
              </a:tr>
              <a:tr h="69973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여자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822,987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233,704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166,447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67,257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589,283</a:t>
                      </a:r>
                    </a:p>
                  </a:txBody>
                  <a:tcPr marL="64770" marR="64770" marT="17780" marB="17780" anchor="ctr"/>
                </a:tc>
              </a:tr>
              <a:tr h="98729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2,036,788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903,269</a:t>
                      </a: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(100)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694,955</a:t>
                      </a: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(76.9)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208,314</a:t>
                      </a: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(23.1)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1,133,519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785786" y="2214554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경제활동 장애인 수</a:t>
            </a:r>
            <a:r>
              <a:rPr lang="en-US" altLang="ko-KR" dirty="0"/>
              <a:t>(2005) 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43702" y="221455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   </a:t>
            </a:r>
            <a:r>
              <a:rPr lang="en-US" altLang="ko-KR" dirty="0"/>
              <a:t>(</a:t>
            </a:r>
            <a:r>
              <a:rPr lang="ko-KR" altLang="en-US" dirty="0"/>
              <a:t>단위</a:t>
            </a:r>
            <a:r>
              <a:rPr lang="en-US" altLang="ko-KR" dirty="0"/>
              <a:t>: </a:t>
            </a:r>
            <a:r>
              <a:rPr lang="ko-KR" altLang="en-US" dirty="0"/>
              <a:t>명</a:t>
            </a:r>
            <a:r>
              <a:rPr lang="en-US" altLang="ko-KR" dirty="0"/>
              <a:t>, %)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ko-KR" altLang="en-US" b="1" dirty="0" smtClean="0"/>
              <a:t>장애인 고용 현황</a:t>
            </a:r>
            <a:endParaRPr lang="en-US" altLang="ko-KR" b="1" dirty="0" smtClean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714348" y="2857496"/>
          <a:ext cx="7358112" cy="215164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26352"/>
                <a:gridCol w="1226352"/>
                <a:gridCol w="1226352"/>
                <a:gridCol w="1226352"/>
                <a:gridCol w="1226352"/>
                <a:gridCol w="1226352"/>
              </a:tblGrid>
              <a:tr h="619129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 </a:t>
                      </a:r>
                    </a:p>
                  </a:txBody>
                  <a:tcPr marL="64770" marR="64770" marT="17780" marB="1778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전체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장애인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장애인고용률</a:t>
                      </a:r>
                    </a:p>
                  </a:txBody>
                  <a:tcPr marL="64770" marR="64770" marT="17780" marB="17780" anchor="ctr"/>
                </a:tc>
              </a:tr>
              <a:tr h="6191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사업체수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상시근로자 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사업체 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근로자 수</a:t>
                      </a:r>
                    </a:p>
                  </a:txBody>
                  <a:tcPr marL="64770" marR="64770" marT="17780" marB="1778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>
                          <a:solidFill>
                            <a:srgbClr val="000000"/>
                          </a:solidFill>
                          <a:latin typeface="바탕"/>
                        </a:rPr>
                        <a:t>추정치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2,958,427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9,344,841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64,262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124,432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1.33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714348" y="2500306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2&gt; </a:t>
            </a:r>
            <a:r>
              <a:rPr lang="ko-KR" altLang="en-US" dirty="0"/>
              <a:t>전체 장애인근로자 수 및 고용률 추정</a:t>
            </a:r>
            <a:r>
              <a:rPr lang="en-US" altLang="ko-KR" dirty="0"/>
              <a:t>(2005</a:t>
            </a:r>
            <a:r>
              <a:rPr lang="ko-KR" altLang="en-US" dirty="0"/>
              <a:t>년</a:t>
            </a:r>
            <a:r>
              <a:rPr lang="en-US" altLang="ko-KR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00826" y="250030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단위</a:t>
            </a:r>
            <a:r>
              <a:rPr lang="en-US" altLang="ko-KR" dirty="0"/>
              <a:t>: </a:t>
            </a:r>
            <a:r>
              <a:rPr lang="ko-KR" altLang="en-US" dirty="0"/>
              <a:t>개</a:t>
            </a:r>
            <a:r>
              <a:rPr lang="en-US" altLang="ko-KR" dirty="0"/>
              <a:t>, </a:t>
            </a:r>
            <a:r>
              <a:rPr lang="ko-KR" altLang="en-US" dirty="0"/>
              <a:t>명</a:t>
            </a:r>
            <a:r>
              <a:rPr lang="en-US" altLang="ko-KR" dirty="0"/>
              <a:t>, %)</a:t>
            </a:r>
          </a:p>
          <a:p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714348" y="5000636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*장애인고용률</a:t>
            </a:r>
            <a:r>
              <a:rPr lang="en-US" altLang="ko-KR" dirty="0"/>
              <a:t>=(</a:t>
            </a:r>
            <a:r>
              <a:rPr lang="ko-KR" altLang="en-US" dirty="0"/>
              <a:t>장애인근로자</a:t>
            </a:r>
            <a:r>
              <a:rPr lang="en-US" altLang="ko-KR" dirty="0"/>
              <a:t>/</a:t>
            </a:r>
            <a:r>
              <a:rPr lang="ko-KR" altLang="en-US" dirty="0" err="1"/>
              <a:t>상시근로자</a:t>
            </a:r>
            <a:r>
              <a:rPr lang="en-US" altLang="ko-KR" dirty="0"/>
              <a:t>)×100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ko-KR" altLang="en-US" b="1" dirty="0" smtClean="0"/>
              <a:t>장애인 고용 현황</a:t>
            </a:r>
            <a:endParaRPr lang="en-US" altLang="ko-KR" b="1" dirty="0" smtClean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785786" y="2643182"/>
          <a:ext cx="8143932" cy="37713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57322"/>
                <a:gridCol w="1357322"/>
                <a:gridCol w="1357322"/>
                <a:gridCol w="1357322"/>
                <a:gridCol w="1357322"/>
                <a:gridCol w="1357322"/>
              </a:tblGrid>
              <a:tr h="77190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직종</a:t>
                      </a:r>
                    </a:p>
                  </a:txBody>
                  <a:tcPr marL="64770" marR="64770" marT="17780" marB="17780" anchor="ctr"/>
                </a:tc>
                <a:tc gridSpan="2">
                  <a:txBody>
                    <a:bodyPr/>
                    <a:lstStyle/>
                    <a:p>
                      <a:pPr marL="0" marR="0" indent="0" algn="just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 </a:t>
                      </a: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바탕"/>
                        </a:rPr>
                        <a:t>상시근로자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 수</a:t>
                      </a:r>
                    </a:p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               비중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 </a:t>
                      </a:r>
                    </a:p>
                    <a:p>
                      <a:pPr marL="0" marR="0" indent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장애인근로자 수</a:t>
                      </a:r>
                    </a:p>
                    <a:p>
                      <a:pPr marL="0" marR="0" indent="0" algn="ctr">
                        <a:lnSpc>
                          <a:spcPct val="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              비중</a:t>
                      </a:r>
                    </a:p>
                  </a:txBody>
                  <a:tcPr marL="64770" marR="64770" marT="17780" marB="1778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장애인고용률</a:t>
                      </a:r>
                    </a:p>
                  </a:txBody>
                  <a:tcPr marL="64770" marR="64770" marT="17780" marB="17780" anchor="ctr"/>
                </a:tc>
              </a:tr>
              <a:tr h="31829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전체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9,344,841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124,432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100.0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1.33</a:t>
                      </a:r>
                    </a:p>
                  </a:txBody>
                  <a:tcPr marL="64770" marR="64770" marT="17780" marB="17780" anchor="ctr"/>
                </a:tc>
              </a:tr>
              <a:tr h="31829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생산기능인력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1,192,111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12.8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15,283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12.3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1.28</a:t>
                      </a:r>
                    </a:p>
                  </a:txBody>
                  <a:tcPr marL="64770" marR="64770" marT="17780" marB="17780" anchor="ctr"/>
                </a:tc>
              </a:tr>
              <a:tr h="31829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단순노무인력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1,235,439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13.2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6,479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5.2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0.52</a:t>
                      </a:r>
                    </a:p>
                  </a:txBody>
                  <a:tcPr marL="64770" marR="64770" marT="17780" marB="17780" anchor="ctr"/>
                </a:tc>
              </a:tr>
              <a:tr h="53281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서비스 및 영업인력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1,664,436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17.8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14,053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11.3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0.84</a:t>
                      </a:r>
                    </a:p>
                  </a:txBody>
                  <a:tcPr marL="64770" marR="64770" marT="17780" marB="17780" anchor="ctr"/>
                </a:tc>
              </a:tr>
              <a:tr h="31829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관리인력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1,956,258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20.9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22,423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18.0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1.15</a:t>
                      </a:r>
                    </a:p>
                  </a:txBody>
                  <a:tcPr marL="64770" marR="64770" marT="17780" marB="17780" anchor="ctr"/>
                </a:tc>
              </a:tr>
              <a:tr h="31829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사무인력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2,433,231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26.0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43,648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35.1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1.79</a:t>
                      </a:r>
                    </a:p>
                  </a:txBody>
                  <a:tcPr marL="64770" marR="64770" marT="17780" marB="17780" anchor="ctr"/>
                </a:tc>
              </a:tr>
              <a:tr h="53281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연구개발 및 기술인력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863,365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9.2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>
                          <a:solidFill>
                            <a:srgbClr val="000000"/>
                          </a:solidFill>
                          <a:latin typeface="바탕"/>
                        </a:rPr>
                        <a:t>22,546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18.1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2.61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857224" y="221455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3&gt; </a:t>
            </a:r>
            <a:r>
              <a:rPr lang="ko-KR" altLang="en-US" dirty="0"/>
              <a:t>직종별 장애인근로자 수 및 고용률</a:t>
            </a:r>
            <a:r>
              <a:rPr lang="en-US" altLang="ko-KR" dirty="0"/>
              <a:t>(2005</a:t>
            </a:r>
            <a:r>
              <a:rPr lang="ko-KR" altLang="en-US" dirty="0"/>
              <a:t>년</a:t>
            </a:r>
            <a:r>
              <a:rPr lang="en-US" altLang="ko-KR" dirty="0"/>
              <a:t>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8082" y="22145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단위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명</a:t>
            </a:r>
            <a:r>
              <a:rPr lang="en-US" altLang="ko-KR" dirty="0" smtClean="0"/>
              <a:t>, %)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714348" y="6550223"/>
            <a:ext cx="48577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/>
              <a:t>*고용률</a:t>
            </a:r>
            <a:r>
              <a:rPr lang="en-US" altLang="ko-KR" sz="1400" dirty="0"/>
              <a:t>=(</a:t>
            </a:r>
            <a:r>
              <a:rPr lang="ko-KR" altLang="en-US" sz="1400" dirty="0"/>
              <a:t>장애인근로자</a:t>
            </a:r>
            <a:r>
              <a:rPr lang="en-US" altLang="ko-KR" sz="1400" dirty="0"/>
              <a:t>/</a:t>
            </a:r>
            <a:r>
              <a:rPr lang="ko-KR" altLang="en-US" sz="1400" dirty="0" err="1"/>
              <a:t>상시근로자</a:t>
            </a:r>
            <a:r>
              <a:rPr lang="en-US" altLang="ko-KR" sz="1400" dirty="0"/>
              <a:t>)×100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고용정책의 유형과 현황</a:t>
            </a:r>
            <a:endParaRPr lang="en-US" altLang="ko-KR" b="1" dirty="0" smtClean="0"/>
          </a:p>
          <a:p>
            <a:pPr marL="651510" indent="-514350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장애인 고용의 유형</a:t>
            </a:r>
          </a:p>
          <a:p>
            <a:pPr marL="651510" indent="-514350">
              <a:buNone/>
            </a:pP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1142976" y="2786058"/>
          <a:ext cx="6096000" cy="3000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고용정책의 유형과 현황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일반고용 현황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2910" y="3143248"/>
          <a:ext cx="8001054" cy="2979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9"/>
                <a:gridCol w="1333509"/>
                <a:gridCol w="1333509"/>
                <a:gridCol w="1333509"/>
                <a:gridCol w="1333509"/>
                <a:gridCol w="1333509"/>
              </a:tblGrid>
              <a:tr h="34002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규모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대상 사업체수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적용대상 근로자수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고용 의무인원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고용인원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고용률</a:t>
                      </a: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(%)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17,279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3,553,762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62,952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51,481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1.45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50~299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인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14,948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1,348,455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19,974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22,485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1.67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300~499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인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990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299,961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5,520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4,801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1.60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500~999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인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791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435,362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8,334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6,486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1.49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1000~4999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인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473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739,262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14,548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9,454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1.28</a:t>
                      </a:r>
                    </a:p>
                  </a:txBody>
                  <a:tcPr marL="64770" marR="64770" marT="17780" marB="17780" anchor="ctr"/>
                </a:tc>
              </a:tr>
              <a:tr h="240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5000</a:t>
                      </a:r>
                      <a:r>
                        <a:rPr lang="ko-KR" altLang="en-US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인 이상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730,722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14,576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>
                          <a:solidFill>
                            <a:srgbClr val="000000"/>
                          </a:solidFill>
                          <a:latin typeface="바탕"/>
                        </a:rPr>
                        <a:t>8,255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1.13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642910" y="2786058"/>
            <a:ext cx="5143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4&gt; </a:t>
            </a:r>
            <a:r>
              <a:rPr lang="ko-KR" altLang="en-US" dirty="0"/>
              <a:t>민간부문 사업체의 장애인 고용현황</a:t>
            </a:r>
            <a:r>
              <a:rPr lang="en-US" altLang="ko-KR" dirty="0"/>
              <a:t>(2005)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6643702" y="2786058"/>
            <a:ext cx="2090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단위</a:t>
            </a:r>
            <a:r>
              <a:rPr lang="en-US" altLang="ko-KR" dirty="0"/>
              <a:t>: </a:t>
            </a:r>
            <a:r>
              <a:rPr lang="ko-KR" altLang="en-US" dirty="0"/>
              <a:t>개소</a:t>
            </a:r>
            <a:r>
              <a:rPr lang="en-US" altLang="ko-KR" dirty="0"/>
              <a:t>, </a:t>
            </a:r>
            <a:r>
              <a:rPr lang="ko-KR" altLang="en-US" dirty="0"/>
              <a:t>명</a:t>
            </a:r>
            <a:r>
              <a:rPr lang="en-US" altLang="ko-KR" dirty="0"/>
              <a:t>, %)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장애인의 고용여건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2) </a:t>
            </a:r>
            <a:r>
              <a:rPr lang="ko-KR" altLang="en-US" b="1" dirty="0" smtClean="0"/>
              <a:t>장애인 고용정책의 유형과 현황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일반고용 현황</a:t>
            </a:r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71472" y="3357562"/>
          <a:ext cx="8215370" cy="259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643074"/>
                <a:gridCol w="1643074"/>
                <a:gridCol w="1643074"/>
                <a:gridCol w="1643074"/>
              </a:tblGrid>
              <a:tr h="8389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구분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적용대상 공무원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고용의무 인원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장애인 공무원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장애인 고용률</a:t>
                      </a: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(%)</a:t>
                      </a:r>
                    </a:p>
                  </a:txBody>
                  <a:tcPr marL="64770" marR="64770" marT="17780" marB="17780" anchor="ctr"/>
                </a:tc>
              </a:tr>
              <a:tr h="43777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1991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256,403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5,128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1,698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0.66</a:t>
                      </a:r>
                    </a:p>
                  </a:txBody>
                  <a:tcPr marL="64770" marR="64770" marT="17780" marB="17780" anchor="ctr"/>
                </a:tc>
              </a:tr>
              <a:tr h="43777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1995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291,325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5,794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2,565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0.88</a:t>
                      </a:r>
                    </a:p>
                  </a:txBody>
                  <a:tcPr marL="64770" marR="64770" marT="17780" marB="17780" anchor="ctr"/>
                </a:tc>
              </a:tr>
              <a:tr h="43777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2000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274,702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5,452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4,065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1.48</a:t>
                      </a:r>
                    </a:p>
                  </a:txBody>
                  <a:tcPr marL="64770" marR="64770" marT="17780" marB="17780" anchor="ctr"/>
                </a:tc>
              </a:tr>
              <a:tr h="43777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2005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305,067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6,147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>
                          <a:solidFill>
                            <a:srgbClr val="000000"/>
                          </a:solidFill>
                          <a:latin typeface="바탕"/>
                        </a:rPr>
                        <a:t>6,835</a:t>
                      </a: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i="0" spc="0" dirty="0">
                          <a:solidFill>
                            <a:srgbClr val="000000"/>
                          </a:solidFill>
                          <a:latin typeface="바탕"/>
                        </a:rPr>
                        <a:t>2.25</a:t>
                      </a:r>
                    </a:p>
                  </a:txBody>
                  <a:tcPr marL="64770" marR="64770" marT="17780" marB="17780" anchor="ctr"/>
                </a:tc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571472" y="3000372"/>
            <a:ext cx="3291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5&gt; </a:t>
            </a:r>
            <a:r>
              <a:rPr lang="ko-KR" altLang="en-US" dirty="0"/>
              <a:t>장애인 공무원 고용현황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6786578" y="3000372"/>
            <a:ext cx="2090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 </a:t>
            </a:r>
            <a:r>
              <a:rPr lang="en-US" altLang="ko-KR" dirty="0"/>
              <a:t>(</a:t>
            </a:r>
            <a:r>
              <a:rPr lang="ko-KR" altLang="en-US" dirty="0"/>
              <a:t>단위</a:t>
            </a:r>
            <a:r>
              <a:rPr lang="en-US" altLang="ko-KR" dirty="0"/>
              <a:t>: </a:t>
            </a:r>
            <a:r>
              <a:rPr lang="ko-KR" altLang="en-US" dirty="0"/>
              <a:t>개소</a:t>
            </a:r>
            <a:r>
              <a:rPr lang="en-US" altLang="ko-KR" dirty="0"/>
              <a:t>, </a:t>
            </a:r>
            <a:r>
              <a:rPr lang="ko-KR" altLang="en-US" dirty="0"/>
              <a:t>명</a:t>
            </a:r>
            <a:r>
              <a:rPr lang="en-US" altLang="ko-KR" dirty="0"/>
              <a:t>, %)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광선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317</TotalTime>
  <Words>1486</Words>
  <Application>Microsoft Office PowerPoint</Application>
  <PresentationFormat>화면 슬라이드 쇼(4:3)</PresentationFormat>
  <Paragraphs>746</Paragraphs>
  <Slides>34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광선</vt:lpstr>
      <vt:lpstr>장애인 근로자의 복지</vt:lpstr>
      <vt:lpstr>목차</vt:lpstr>
      <vt:lpstr>1. 장애인 고용과 산업복지 </vt:lpstr>
      <vt:lpstr> 2. 장애인의 고용여건 </vt:lpstr>
      <vt:lpstr>2. 장애인의 고용여건</vt:lpstr>
      <vt:lpstr>2. 장애인의 고용여건</vt:lpstr>
      <vt:lpstr>2. 장애인의 고용여건</vt:lpstr>
      <vt:lpstr>2. 장애인의 고용여건</vt:lpstr>
      <vt:lpstr>2. 장애인의 고용여건</vt:lpstr>
      <vt:lpstr>2. 장애인의 고용여건</vt:lpstr>
      <vt:lpstr>2. 장애인의 고용여건</vt:lpstr>
      <vt:lpstr>3. 장애인 근로자의 여건</vt:lpstr>
      <vt:lpstr>3. 장애인 근로자의 여건</vt:lpstr>
      <vt:lpstr>3. 장애인 근로자의 여건</vt:lpstr>
      <vt:lpstr>3. 장애인 근로자의 여건</vt:lpstr>
      <vt:lpstr>3. 장애인 근로자의 여건</vt:lpstr>
      <vt:lpstr>3. 장애인 근로자의 여건</vt:lpstr>
      <vt:lpstr>3. 장애인 근로자의 여건</vt:lpstr>
      <vt:lpstr>4. 여성장애인 근로자 </vt:lpstr>
      <vt:lpstr>4. 여성장애인 </vt:lpstr>
      <vt:lpstr>5. 사회복지사의 역할</vt:lpstr>
      <vt:lpstr>5. 사회복지사의 역할</vt:lpstr>
      <vt:lpstr>여기서 잠깐!</vt:lpstr>
      <vt:lpstr>6. 우리나라 의무고용제도 분석  및 개선방안 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6. 우리나라 의무고용제도 분석  및 개선방안</vt:lpstr>
      <vt:lpstr>슬라이드 33</vt:lpstr>
      <vt:lpstr>참고 문헌.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장애인 근로자의 복지</dc:title>
  <dc:creator>OEM</dc:creator>
  <cp:lastModifiedBy>OEM</cp:lastModifiedBy>
  <cp:revision>41</cp:revision>
  <dcterms:created xsi:type="dcterms:W3CDTF">2009-05-15T03:23:53Z</dcterms:created>
  <dcterms:modified xsi:type="dcterms:W3CDTF">2009-05-27T01:39:35Z</dcterms:modified>
</cp:coreProperties>
</file>