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4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74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32025-B29B-4797-A122-EAB751089E25}" type="datetimeFigureOut">
              <a:rPr lang="ko-KR" altLang="en-US" smtClean="0"/>
              <a:pPr/>
              <a:t>2008-10-13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9F8C5-8681-4A60-8F38-DF147542B3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46E0C-EAEB-41C4-BF14-F90E7C532924}" type="datetimeFigureOut">
              <a:rPr lang="ko-KR" altLang="en-US" smtClean="0"/>
              <a:pPr/>
              <a:t>2008-10-13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6558D-5443-4029-9E0B-51F83140A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558D-5443-4029-9E0B-51F83140A52A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558D-5443-4029-9E0B-51F83140A52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742950" y="1142985"/>
            <a:ext cx="8420100" cy="1643074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ea"/>
                <a:ea typeface="+mn-ea"/>
              </a:defRPr>
            </a:lvl1pPr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742950" y="3943808"/>
            <a:ext cx="8420100" cy="1628332"/>
          </a:xfrm>
        </p:spPr>
        <p:txBody>
          <a:bodyPr lIns="45720" rIns="45720">
            <a:normAutofit/>
          </a:bodyPr>
          <a:lstStyle>
            <a:lvl1pPr marL="0" marR="64008" indent="0" algn="r">
              <a:buNone/>
              <a:defRPr sz="1400">
                <a:solidFill>
                  <a:schemeClr val="tx1"/>
                </a:solidFill>
                <a:latin typeface="+mn-ea"/>
                <a:ea typeface="+mn-ea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dirty="0" smtClean="0"/>
              <a:t>마스터 부제목 스타일 편집</a:t>
            </a:r>
            <a:endParaRPr kumimoji="0" lang="en-US" dirty="0"/>
          </a:p>
        </p:txBody>
      </p:sp>
      <p:grpSp>
        <p:nvGrpSpPr>
          <p:cNvPr id="2" name="그룹 1"/>
          <p:cNvGrpSpPr/>
          <p:nvPr/>
        </p:nvGrpSpPr>
        <p:grpSpPr>
          <a:xfrm>
            <a:off x="-4078" y="5643578"/>
            <a:ext cx="9910079" cy="1221510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>
                <a:latin typeface="+mn-ea"/>
                <a:ea typeface="+mn-ea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>
                <a:latin typeface="+mn-ea"/>
                <a:ea typeface="+mn-ea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>
                <a:latin typeface="+mn-ea"/>
                <a:ea typeface="+mn-ea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977341" y="428605"/>
            <a:ext cx="7739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1">
                <a:solidFill>
                  <a:schemeClr val="tx1"/>
                </a:solidFill>
                <a:latin typeface="+mn-ea"/>
                <a:ea typeface="+mn-ea"/>
              </a:defRPr>
            </a:lvl1pPr>
            <a:extLst/>
          </a:lstStyle>
          <a:p>
            <a:fld id="{5D01651C-C45B-47D1-A608-A226B0C27C9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6" name="바닥글 개체 틀 21"/>
          <p:cNvSpPr txBox="1">
            <a:spLocks/>
          </p:cNvSpPr>
          <p:nvPr userDrawn="1"/>
        </p:nvSpPr>
        <p:spPr>
          <a:xfrm>
            <a:off x="696486" y="3000372"/>
            <a:ext cx="8435637" cy="71438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1">
                <a:solidFill>
                  <a:schemeClr val="bg1"/>
                </a:solidFill>
                <a:latin typeface="+mn-ea"/>
                <a:ea typeface="+mn-ea"/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Kumoh National Institute of Technology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Software Engineering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38290" y="1000108"/>
            <a:ext cx="8012963" cy="52864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1651C-C45B-47D1-A608-A226B0C27C9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3"/>
          </p:nvPr>
        </p:nvSpPr>
        <p:spPr>
          <a:xfrm>
            <a:off x="166688" y="1000108"/>
            <a:ext cx="1500164" cy="5286412"/>
          </a:xfrm>
        </p:spPr>
        <p:txBody>
          <a:bodyPr>
            <a:normAutofit/>
          </a:bodyPr>
          <a:lstStyle>
            <a:lvl1pPr marL="180000" indent="-45720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180000" indent="-457200"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  <a:lvl3pPr marL="180000" indent="-457200"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180000" indent="-45720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4pPr>
            <a:lvl5pPr marL="180000" indent="-457200">
              <a:buNone/>
              <a:defRPr sz="5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1651C-C45B-47D1-A608-A226B0C27C9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1"/>
          </p:nvPr>
        </p:nvSpPr>
        <p:spPr>
          <a:xfrm>
            <a:off x="166688" y="1000108"/>
            <a:ext cx="9572658" cy="5286412"/>
          </a:xfrm>
        </p:spPr>
        <p:txBody>
          <a:bodyPr/>
          <a:lstStyle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540879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latin typeface="+mn-ea"/>
              <a:ea typeface="+mn-ea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526194" y="5939011"/>
            <a:ext cx="3997989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latin typeface="+mn-ea"/>
              <a:ea typeface="+mn-ea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>
              <a:latin typeface="+mn-ea"/>
              <a:ea typeface="+mn-ea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154748" y="142852"/>
            <a:ext cx="9596505" cy="642942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166654" y="1000108"/>
            <a:ext cx="9584599" cy="528641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977341" y="428605"/>
            <a:ext cx="7739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1">
                <a:solidFill>
                  <a:schemeClr val="tx1"/>
                </a:solidFill>
                <a:latin typeface="+mn-ea"/>
                <a:ea typeface="+mn-ea"/>
              </a:defRPr>
            </a:lvl1pPr>
            <a:extLst/>
          </a:lstStyle>
          <a:p>
            <a:fld id="{5D01651C-C45B-47D1-A608-A226B0C27C9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9" name="바닥글 개체 틀 21"/>
          <p:cNvSpPr txBox="1">
            <a:spLocks/>
          </p:cNvSpPr>
          <p:nvPr userDrawn="1"/>
        </p:nvSpPr>
        <p:spPr>
          <a:xfrm>
            <a:off x="6578214" y="6357958"/>
            <a:ext cx="3173038" cy="42862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1">
                <a:solidFill>
                  <a:schemeClr val="bg1"/>
                </a:solidFill>
                <a:latin typeface="+mn-ea"/>
                <a:ea typeface="+mn-ea"/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Kumoh National Institute of Technology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Software Engineering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166654" y="927082"/>
            <a:ext cx="95726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l" rtl="0" eaLnBrk="1" latinLnBrk="1" hangingPunct="1">
        <a:spcBef>
          <a:spcPct val="0"/>
        </a:spcBef>
        <a:buNone/>
        <a:defRPr kumimoji="0" sz="32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n-ea"/>
          <a:ea typeface="+mn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000" b="1" kern="1200">
          <a:solidFill>
            <a:schemeClr val="tx1"/>
          </a:solidFill>
          <a:latin typeface="+mn-ea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1800" b="1" kern="1200">
          <a:solidFill>
            <a:schemeClr val="tx1"/>
          </a:solidFill>
          <a:latin typeface="+mn-ea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1600" b="1" kern="1200">
          <a:solidFill>
            <a:schemeClr val="tx1"/>
          </a:solidFill>
          <a:latin typeface="+mn-ea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400" b="1" kern="1200">
          <a:solidFill>
            <a:schemeClr val="tx1"/>
          </a:solidFill>
          <a:latin typeface="+mn-ea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200" b="1" kern="1200">
          <a:solidFill>
            <a:schemeClr val="tx1"/>
          </a:solidFill>
          <a:latin typeface="+mn-ea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다이오드는 극성이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제작 순서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기판에 저항을 배치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기판에 </a:t>
            </a:r>
            <a:r>
              <a:rPr lang="en-US" altLang="ko-KR" dirty="0" smtClean="0"/>
              <a:t>LED </a:t>
            </a:r>
            <a:r>
              <a:rPr lang="ko-KR" altLang="en-US" dirty="0" smtClean="0"/>
              <a:t>배치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스위치 배치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절연선 연결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651C-C45B-47D1-A608-A226B0C27C9F}" type="slidenum">
              <a:rPr lang="ko-KR" altLang="en-US" smtClean="0"/>
              <a:pPr/>
              <a:t>1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주의 사항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재료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chemeClr val="accent3">
                    <a:lumMod val="75000"/>
                  </a:schemeClr>
                </a:solidFill>
              </a:rPr>
              <a:t>주의 사항</a:t>
            </a:r>
            <a:endParaRPr lang="en-US" altLang="ko-K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ko-KR" altLang="en-US" dirty="0" smtClean="0"/>
              <a:t>회로도</a:t>
            </a:r>
            <a:endParaRPr lang="ko-KR" altLang="en-US" dirty="0"/>
          </a:p>
        </p:txBody>
      </p:sp>
      <p:pic>
        <p:nvPicPr>
          <p:cNvPr id="8" name="Picture 2" descr="http://blogfiles9.naver.net/data17/2006/8/29/56/LED-choimiae225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3330" y="1000108"/>
            <a:ext cx="1808244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651C-C45B-47D1-A608-A226B0C27C9F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회로도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재료</a:t>
            </a:r>
            <a:endParaRPr lang="en-US" altLang="ko-KR" dirty="0" smtClean="0"/>
          </a:p>
          <a:p>
            <a:r>
              <a:rPr lang="ko-KR" altLang="en-US" dirty="0" smtClean="0"/>
              <a:t>주의 사항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chemeClr val="accent3">
                    <a:lumMod val="75000"/>
                  </a:schemeClr>
                </a:solidFill>
              </a:rPr>
              <a:t>회로도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643940" y="1000125"/>
            <a:ext cx="4202446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273</TotalTime>
  <Words>31</Words>
  <Application>Microsoft Office PowerPoint</Application>
  <PresentationFormat>A4 용지(210x297mm)</PresentationFormat>
  <Paragraphs>18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광장</vt:lpstr>
      <vt:lpstr>주의 사항</vt:lpstr>
      <vt:lpstr>회로도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Franz</dc:creator>
  <cp:lastModifiedBy>bluelimn</cp:lastModifiedBy>
  <cp:revision>149</cp:revision>
  <dcterms:created xsi:type="dcterms:W3CDTF">2008-04-24T02:21:39Z</dcterms:created>
  <dcterms:modified xsi:type="dcterms:W3CDTF">2008-10-13T03:10:53Z</dcterms:modified>
</cp:coreProperties>
</file>