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9" r:id="rId2"/>
    <p:sldId id="260" r:id="rId3"/>
    <p:sldId id="256" r:id="rId4"/>
    <p:sldId id="258" r:id="rId5"/>
  </p:sldIdLst>
  <p:sldSz cx="3097213" cy="6192838"/>
  <p:notesSz cx="9144000" cy="6858000"/>
  <p:defaultTextStyle>
    <a:defPPr>
      <a:defRPr lang="ko-KR"/>
    </a:defPPr>
    <a:lvl1pPr marL="0" algn="l" defTabSz="532821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6410" algn="l" defTabSz="532821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32821" algn="l" defTabSz="532821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99231" algn="l" defTabSz="532821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65642" algn="l" defTabSz="532821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32052" algn="l" defTabSz="532821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98463" algn="l" defTabSz="532821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64873" algn="l" defTabSz="532821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131284" algn="l" defTabSz="532821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78" autoAdjust="0"/>
    <p:restoredTop sz="94614" autoAdjust="0"/>
  </p:normalViewPr>
  <p:slideViewPr>
    <p:cSldViewPr>
      <p:cViewPr>
        <p:scale>
          <a:sx n="118" d="100"/>
          <a:sy n="118" d="100"/>
        </p:scale>
        <p:origin x="-2202" y="-78"/>
      </p:cViewPr>
      <p:guideLst>
        <p:guide orient="horz" pos="1951"/>
        <p:guide pos="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6A69C9-30B1-4850-AD0D-D4092DC21CC1}" type="doc">
      <dgm:prSet loTypeId="urn:microsoft.com/office/officeart/2005/8/layout/gear1" loCatId="cycle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pPr latinLnBrk="1"/>
          <a:endParaRPr lang="ko-KR" altLang="en-US"/>
        </a:p>
      </dgm:t>
    </dgm:pt>
    <dgm:pt modelId="{85694F1D-92DA-4546-AE08-1303FCDBD8A9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43BDC291-3B38-496E-B7C3-08EF98B19F36}" type="parTrans" cxnId="{D568BB08-FEE8-4378-A42D-C049F19B6236}">
      <dgm:prSet/>
      <dgm:spPr/>
      <dgm:t>
        <a:bodyPr/>
        <a:lstStyle/>
        <a:p>
          <a:pPr latinLnBrk="1"/>
          <a:endParaRPr lang="ko-KR" altLang="en-US"/>
        </a:p>
      </dgm:t>
    </dgm:pt>
    <dgm:pt modelId="{76DB08DC-9CC0-4270-84E1-F98D3D19D234}" type="sibTrans" cxnId="{D568BB08-FEE8-4378-A42D-C049F19B6236}">
      <dgm:prSet/>
      <dgm:spPr/>
      <dgm:t>
        <a:bodyPr/>
        <a:lstStyle/>
        <a:p>
          <a:pPr latinLnBrk="1"/>
          <a:endParaRPr lang="ko-KR" altLang="en-US"/>
        </a:p>
      </dgm:t>
    </dgm:pt>
    <dgm:pt modelId="{A16DB654-22B9-49B8-BEE4-66672A7DB8A6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4D138852-619F-4C3C-B330-F422F3D25B7D}" type="parTrans" cxnId="{217434D5-B1E8-4849-B6E6-717B8A493B4D}">
      <dgm:prSet/>
      <dgm:spPr/>
      <dgm:t>
        <a:bodyPr/>
        <a:lstStyle/>
        <a:p>
          <a:pPr latinLnBrk="1"/>
          <a:endParaRPr lang="ko-KR" altLang="en-US"/>
        </a:p>
      </dgm:t>
    </dgm:pt>
    <dgm:pt modelId="{358363EC-5664-4F55-B23C-45C95652FBBF}" type="sibTrans" cxnId="{217434D5-B1E8-4849-B6E6-717B8A493B4D}">
      <dgm:prSet/>
      <dgm:spPr/>
      <dgm:t>
        <a:bodyPr/>
        <a:lstStyle/>
        <a:p>
          <a:pPr latinLnBrk="1"/>
          <a:endParaRPr lang="ko-KR" altLang="en-US"/>
        </a:p>
      </dgm:t>
    </dgm:pt>
    <dgm:pt modelId="{FB792AEB-CCC1-4D92-AB87-BAF4782534A7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C098B77B-7A39-482E-8716-90AD1D4CE71A}" type="parTrans" cxnId="{DE3921F4-CEAA-40A4-8F32-6C311E27C682}">
      <dgm:prSet/>
      <dgm:spPr/>
      <dgm:t>
        <a:bodyPr/>
        <a:lstStyle/>
        <a:p>
          <a:pPr latinLnBrk="1"/>
          <a:endParaRPr lang="ko-KR" altLang="en-US"/>
        </a:p>
      </dgm:t>
    </dgm:pt>
    <dgm:pt modelId="{346CFFCB-6F51-4F35-955D-2A2F292B6C4C}" type="sibTrans" cxnId="{DE3921F4-CEAA-40A4-8F32-6C311E27C682}">
      <dgm:prSet/>
      <dgm:spPr/>
      <dgm:t>
        <a:bodyPr/>
        <a:lstStyle/>
        <a:p>
          <a:pPr latinLnBrk="1"/>
          <a:endParaRPr lang="ko-KR" altLang="en-US"/>
        </a:p>
      </dgm:t>
    </dgm:pt>
    <dgm:pt modelId="{BE173D99-F8A0-4778-B75A-3FA7DC338CC1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17D7CBE1-2F62-48B2-86BD-E0E44233CF72}" type="parTrans" cxnId="{89681BA7-173C-4B38-8386-938224E40D30}">
      <dgm:prSet/>
      <dgm:spPr/>
      <dgm:t>
        <a:bodyPr/>
        <a:lstStyle/>
        <a:p>
          <a:pPr latinLnBrk="1"/>
          <a:endParaRPr lang="ko-KR" altLang="en-US"/>
        </a:p>
      </dgm:t>
    </dgm:pt>
    <dgm:pt modelId="{3471251B-05ED-4612-96C9-56A63AD162E9}" type="sibTrans" cxnId="{89681BA7-173C-4B38-8386-938224E40D30}">
      <dgm:prSet/>
      <dgm:spPr/>
      <dgm:t>
        <a:bodyPr/>
        <a:lstStyle/>
        <a:p>
          <a:pPr latinLnBrk="1"/>
          <a:endParaRPr lang="ko-KR" altLang="en-US"/>
        </a:p>
      </dgm:t>
    </dgm:pt>
    <dgm:pt modelId="{83A62B62-3871-4F09-BC6E-4A9D41059DAA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A9D5B400-1EF8-44ED-864E-B4BD567E613A}" type="parTrans" cxnId="{9DA53B15-BC19-49D6-A321-DAA8990C3DBC}">
      <dgm:prSet/>
      <dgm:spPr/>
      <dgm:t>
        <a:bodyPr/>
        <a:lstStyle/>
        <a:p>
          <a:pPr latinLnBrk="1"/>
          <a:endParaRPr lang="ko-KR" altLang="en-US"/>
        </a:p>
      </dgm:t>
    </dgm:pt>
    <dgm:pt modelId="{71180BE5-5143-4C2A-85B5-F9AAE0956E3F}" type="sibTrans" cxnId="{9DA53B15-BC19-49D6-A321-DAA8990C3DBC}">
      <dgm:prSet/>
      <dgm:spPr/>
      <dgm:t>
        <a:bodyPr/>
        <a:lstStyle/>
        <a:p>
          <a:pPr latinLnBrk="1"/>
          <a:endParaRPr lang="ko-KR" altLang="en-US"/>
        </a:p>
      </dgm:t>
    </dgm:pt>
    <dgm:pt modelId="{79AB1564-705D-4769-9EEC-C16E4168DBEC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DEA942B8-4AC1-4EFC-8246-3CB164CF64D8}" type="parTrans" cxnId="{55CA7112-783B-4058-8B24-3B83841B5943}">
      <dgm:prSet/>
      <dgm:spPr/>
      <dgm:t>
        <a:bodyPr/>
        <a:lstStyle/>
        <a:p>
          <a:pPr latinLnBrk="1"/>
          <a:endParaRPr lang="ko-KR" altLang="en-US"/>
        </a:p>
      </dgm:t>
    </dgm:pt>
    <dgm:pt modelId="{6303E4B8-E842-4272-80DE-BCCF7124419A}" type="sibTrans" cxnId="{55CA7112-783B-4058-8B24-3B83841B5943}">
      <dgm:prSet/>
      <dgm:spPr/>
      <dgm:t>
        <a:bodyPr/>
        <a:lstStyle/>
        <a:p>
          <a:pPr latinLnBrk="1"/>
          <a:endParaRPr lang="ko-KR" altLang="en-US"/>
        </a:p>
      </dgm:t>
    </dgm:pt>
    <dgm:pt modelId="{F0EB3061-4306-45F9-8581-45162D45AEFE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97D895CE-B877-4704-8DFC-E29B39A7BA3A}" type="parTrans" cxnId="{4A420F42-C8E7-4C93-8A8F-E468DE7CD4DB}">
      <dgm:prSet/>
      <dgm:spPr/>
      <dgm:t>
        <a:bodyPr/>
        <a:lstStyle/>
        <a:p>
          <a:pPr latinLnBrk="1"/>
          <a:endParaRPr lang="ko-KR" altLang="en-US"/>
        </a:p>
      </dgm:t>
    </dgm:pt>
    <dgm:pt modelId="{3EA0734E-41D6-44B4-BC02-5F69D0C95ED3}" type="sibTrans" cxnId="{4A420F42-C8E7-4C93-8A8F-E468DE7CD4DB}">
      <dgm:prSet/>
      <dgm:spPr/>
      <dgm:t>
        <a:bodyPr/>
        <a:lstStyle/>
        <a:p>
          <a:pPr latinLnBrk="1"/>
          <a:endParaRPr lang="ko-KR" altLang="en-US"/>
        </a:p>
      </dgm:t>
    </dgm:pt>
    <dgm:pt modelId="{F652F89D-8BC0-4845-A3C9-56DFA7F5B82B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6CDC34F8-0BAC-46C2-912A-3872413FCE6B}" type="parTrans" cxnId="{0580562A-1635-4E51-9089-4F528E57AB45}">
      <dgm:prSet/>
      <dgm:spPr/>
      <dgm:t>
        <a:bodyPr/>
        <a:lstStyle/>
        <a:p>
          <a:pPr latinLnBrk="1"/>
          <a:endParaRPr lang="ko-KR" altLang="en-US"/>
        </a:p>
      </dgm:t>
    </dgm:pt>
    <dgm:pt modelId="{4B95FE4F-2BF1-4827-8DFA-A4EB0266451D}" type="sibTrans" cxnId="{0580562A-1635-4E51-9089-4F528E57AB45}">
      <dgm:prSet/>
      <dgm:spPr/>
      <dgm:t>
        <a:bodyPr/>
        <a:lstStyle/>
        <a:p>
          <a:pPr latinLnBrk="1"/>
          <a:endParaRPr lang="ko-KR" altLang="en-US"/>
        </a:p>
      </dgm:t>
    </dgm:pt>
    <dgm:pt modelId="{B54DE0D0-E934-4D21-BC84-7148108CC74B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758F8875-7629-4B0B-824B-A87B44B970C3}" type="parTrans" cxnId="{93F64DFB-C74E-4DBF-8742-8745EE4E4FC5}">
      <dgm:prSet/>
      <dgm:spPr/>
      <dgm:t>
        <a:bodyPr/>
        <a:lstStyle/>
        <a:p>
          <a:pPr latinLnBrk="1"/>
          <a:endParaRPr lang="ko-KR" altLang="en-US"/>
        </a:p>
      </dgm:t>
    </dgm:pt>
    <dgm:pt modelId="{1E312BB3-1F65-49F1-B3D9-5A1285D10B6E}" type="sibTrans" cxnId="{93F64DFB-C74E-4DBF-8742-8745EE4E4FC5}">
      <dgm:prSet/>
      <dgm:spPr/>
      <dgm:t>
        <a:bodyPr/>
        <a:lstStyle/>
        <a:p>
          <a:pPr latinLnBrk="1"/>
          <a:endParaRPr lang="ko-KR" altLang="en-US"/>
        </a:p>
      </dgm:t>
    </dgm:pt>
    <dgm:pt modelId="{3A1FFD07-185E-45AC-98E9-FF172536FD7A}">
      <dgm:prSet phldrT="[텍스트]"/>
      <dgm:spPr/>
      <dgm:t>
        <a:bodyPr/>
        <a:lstStyle/>
        <a:p>
          <a:pPr latinLnBrk="1"/>
          <a:endParaRPr lang="ko-KR" altLang="en-US" dirty="0"/>
        </a:p>
      </dgm:t>
    </dgm:pt>
    <dgm:pt modelId="{02188940-AD50-43EA-8401-8FE2629AA3BB}" type="parTrans" cxnId="{42B9AA76-09D8-429B-A31D-8A0C01D44F06}">
      <dgm:prSet/>
      <dgm:spPr/>
      <dgm:t>
        <a:bodyPr/>
        <a:lstStyle/>
        <a:p>
          <a:pPr latinLnBrk="1"/>
          <a:endParaRPr lang="ko-KR" altLang="en-US"/>
        </a:p>
      </dgm:t>
    </dgm:pt>
    <dgm:pt modelId="{599FB690-B230-46F0-826D-882831DDBC2D}" type="sibTrans" cxnId="{42B9AA76-09D8-429B-A31D-8A0C01D44F06}">
      <dgm:prSet/>
      <dgm:spPr/>
      <dgm:t>
        <a:bodyPr/>
        <a:lstStyle/>
        <a:p>
          <a:pPr latinLnBrk="1"/>
          <a:endParaRPr lang="ko-KR" altLang="en-US"/>
        </a:p>
      </dgm:t>
    </dgm:pt>
    <dgm:pt modelId="{8FC44D6B-ACEF-48CE-9CA6-3C5D055EDEA3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BFC7C47C-D89D-4177-9B9F-B4A65952570D}" type="parTrans" cxnId="{D3E1A47E-CE9A-4811-81CC-23D8FDD83B25}">
      <dgm:prSet/>
      <dgm:spPr/>
      <dgm:t>
        <a:bodyPr/>
        <a:lstStyle/>
        <a:p>
          <a:pPr latinLnBrk="1"/>
          <a:endParaRPr lang="ko-KR" altLang="en-US"/>
        </a:p>
      </dgm:t>
    </dgm:pt>
    <dgm:pt modelId="{652388FE-7A68-4B83-862F-9FE5FFAA55C9}" type="sibTrans" cxnId="{D3E1A47E-CE9A-4811-81CC-23D8FDD83B25}">
      <dgm:prSet/>
      <dgm:spPr/>
      <dgm:t>
        <a:bodyPr/>
        <a:lstStyle/>
        <a:p>
          <a:pPr latinLnBrk="1"/>
          <a:endParaRPr lang="ko-KR" altLang="en-US"/>
        </a:p>
      </dgm:t>
    </dgm:pt>
    <dgm:pt modelId="{BCD961C4-F5D0-40D9-9AE3-325AFDC98AE2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6452E511-FBB6-4943-AC97-39C9C2EE1E56}" type="parTrans" cxnId="{AA511DD0-42F7-4944-883C-285DD9B3195E}">
      <dgm:prSet/>
      <dgm:spPr/>
      <dgm:t>
        <a:bodyPr/>
        <a:lstStyle/>
        <a:p>
          <a:pPr latinLnBrk="1"/>
          <a:endParaRPr lang="ko-KR" altLang="en-US"/>
        </a:p>
      </dgm:t>
    </dgm:pt>
    <dgm:pt modelId="{FF62BFB5-54E9-4001-9949-C80A335F5AD5}" type="sibTrans" cxnId="{AA511DD0-42F7-4944-883C-285DD9B3195E}">
      <dgm:prSet/>
      <dgm:spPr/>
      <dgm:t>
        <a:bodyPr/>
        <a:lstStyle/>
        <a:p>
          <a:pPr latinLnBrk="1"/>
          <a:endParaRPr lang="ko-KR" altLang="en-US"/>
        </a:p>
      </dgm:t>
    </dgm:pt>
    <dgm:pt modelId="{75C5492C-3954-47B9-AA89-8CFA7965A750}" type="pres">
      <dgm:prSet presAssocID="{3D6A69C9-30B1-4850-AD0D-D4092DC21CC1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EDFCA69-4E0A-483D-8C92-DF44111C9BBB}" type="pres">
      <dgm:prSet presAssocID="{85694F1D-92DA-4546-AE08-1303FCDBD8A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D42894D-E75C-4C7D-AA82-1AD38BCEC211}" type="pres">
      <dgm:prSet presAssocID="{85694F1D-92DA-4546-AE08-1303FCDBD8A9}" presName="gear1srcNode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898BC2DC-3F1D-4464-BE6C-0715ECCD217B}" type="pres">
      <dgm:prSet presAssocID="{85694F1D-92DA-4546-AE08-1303FCDBD8A9}" presName="gear1dstNode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4405B8AC-BF8D-440A-9874-35A1762DACE2}" type="pres">
      <dgm:prSet presAssocID="{85694F1D-92DA-4546-AE08-1303FCDBD8A9}" presName="gear1ch" presStyleLbl="fgAcc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23C8AB7-851F-4022-A969-6C8436E24C73}" type="pres">
      <dgm:prSet presAssocID="{FB792AEB-CCC1-4D92-AB87-BAF4782534A7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DBB2422-0D3F-42F1-8173-AEEA94718643}" type="pres">
      <dgm:prSet presAssocID="{FB792AEB-CCC1-4D92-AB87-BAF4782534A7}" presName="gear2srcNode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EA413B64-B391-4AB9-8F0B-BC1DAD5B748E}" type="pres">
      <dgm:prSet presAssocID="{FB792AEB-CCC1-4D92-AB87-BAF4782534A7}" presName="gear2dstNode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991BD917-140A-4A34-B2DD-251F7782EB2A}" type="pres">
      <dgm:prSet presAssocID="{FB792AEB-CCC1-4D92-AB87-BAF4782534A7}" presName="gear2ch" presStyleLbl="fgAcc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CFA63E1-1A31-473D-B537-D00C9127E552}" type="pres">
      <dgm:prSet presAssocID="{3A1FFD07-185E-45AC-98E9-FF172536FD7A}" presName="gear3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27D90954-DC99-4B4A-9DB8-803FFC00591D}" type="pres">
      <dgm:prSet presAssocID="{3A1FFD07-185E-45AC-98E9-FF172536FD7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6D94F06-37AA-4574-9F0F-2BF689A38935}" type="pres">
      <dgm:prSet presAssocID="{3A1FFD07-185E-45AC-98E9-FF172536FD7A}" presName="gear3srcNode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463CEBA6-F539-4C76-A9BE-6D9EA2E63045}" type="pres">
      <dgm:prSet presAssocID="{3A1FFD07-185E-45AC-98E9-FF172536FD7A}" presName="gear3dstNode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F62DD5CD-2013-4B38-8E72-5EA844A811EE}" type="pres">
      <dgm:prSet presAssocID="{3A1FFD07-185E-45AC-98E9-FF172536FD7A}" presName="gear3ch" presStyleLbl="fgAcc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F5C7049-72EE-49EE-872D-30FBB5690867}" type="pres">
      <dgm:prSet presAssocID="{76DB08DC-9CC0-4270-84E1-F98D3D19D234}" presName="connector1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6D303D09-7F16-421E-BFA4-FD6AD1E14565}" type="pres">
      <dgm:prSet presAssocID="{346CFFCB-6F51-4F35-955D-2A2F292B6C4C}" presName="connector2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4B42BA82-290A-40D6-9B4D-83EB452A5F2E}" type="pres">
      <dgm:prSet presAssocID="{599FB690-B230-46F0-826D-882831DDBC2D}" presName="connector3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</dgm:ptLst>
  <dgm:cxnLst>
    <dgm:cxn modelId="{3F7AEAF8-56C3-4502-A089-973899639768}" type="presOf" srcId="{BE173D99-F8A0-4778-B75A-3FA7DC338CC1}" destId="{991BD917-140A-4A34-B2DD-251F7782EB2A}" srcOrd="0" destOrd="0" presId="urn:microsoft.com/office/officeart/2005/8/layout/gear1"/>
    <dgm:cxn modelId="{42B9AA76-09D8-429B-A31D-8A0C01D44F06}" srcId="{3D6A69C9-30B1-4850-AD0D-D4092DC21CC1}" destId="{3A1FFD07-185E-45AC-98E9-FF172536FD7A}" srcOrd="2" destOrd="0" parTransId="{02188940-AD50-43EA-8401-8FE2629AA3BB}" sibTransId="{599FB690-B230-46F0-826D-882831DDBC2D}"/>
    <dgm:cxn modelId="{0B189E0E-BC1D-48B2-B501-A99B60B28802}" type="presOf" srcId="{B54DE0D0-E934-4D21-BC84-7148108CC74B}" destId="{4405B8AC-BF8D-440A-9874-35A1762DACE2}" srcOrd="0" destOrd="2" presId="urn:microsoft.com/office/officeart/2005/8/layout/gear1"/>
    <dgm:cxn modelId="{8C571154-A4F1-43CF-99D9-957A06787860}" type="presOf" srcId="{85694F1D-92DA-4546-AE08-1303FCDBD8A9}" destId="{1EDFCA69-4E0A-483D-8C92-DF44111C9BBB}" srcOrd="0" destOrd="0" presId="urn:microsoft.com/office/officeart/2005/8/layout/gear1"/>
    <dgm:cxn modelId="{D124ECEE-E466-4C14-8D0C-CB140422520D}" type="presOf" srcId="{F652F89D-8BC0-4845-A3C9-56DFA7F5B82B}" destId="{4405B8AC-BF8D-440A-9874-35A1762DACE2}" srcOrd="0" destOrd="1" presId="urn:microsoft.com/office/officeart/2005/8/layout/gear1"/>
    <dgm:cxn modelId="{4E24FD75-4983-4660-99AE-383283637E23}" type="presOf" srcId="{3D6A69C9-30B1-4850-AD0D-D4092DC21CC1}" destId="{75C5492C-3954-47B9-AA89-8CFA7965A750}" srcOrd="0" destOrd="0" presId="urn:microsoft.com/office/officeart/2005/8/layout/gear1"/>
    <dgm:cxn modelId="{CD80DF41-FAE0-461F-95DC-A90294AE2654}" type="presOf" srcId="{85694F1D-92DA-4546-AE08-1303FCDBD8A9}" destId="{898BC2DC-3F1D-4464-BE6C-0715ECCD217B}" srcOrd="2" destOrd="0" presId="urn:microsoft.com/office/officeart/2005/8/layout/gear1"/>
    <dgm:cxn modelId="{A1664C4D-AD0C-4CC8-BAF1-DD7C29820259}" type="presOf" srcId="{346CFFCB-6F51-4F35-955D-2A2F292B6C4C}" destId="{6D303D09-7F16-421E-BFA4-FD6AD1E14565}" srcOrd="0" destOrd="0" presId="urn:microsoft.com/office/officeart/2005/8/layout/gear1"/>
    <dgm:cxn modelId="{38765D52-300F-4196-A76F-ED424AD47708}" type="presOf" srcId="{A16DB654-22B9-49B8-BEE4-66672A7DB8A6}" destId="{4405B8AC-BF8D-440A-9874-35A1762DACE2}" srcOrd="0" destOrd="0" presId="urn:microsoft.com/office/officeart/2005/8/layout/gear1"/>
    <dgm:cxn modelId="{9DA53B15-BC19-49D6-A321-DAA8990C3DBC}" srcId="{FB792AEB-CCC1-4D92-AB87-BAF4782534A7}" destId="{83A62B62-3871-4F09-BC6E-4A9D41059DAA}" srcOrd="1" destOrd="0" parTransId="{A9D5B400-1EF8-44ED-864E-B4BD567E613A}" sibTransId="{71180BE5-5143-4C2A-85B5-F9AAE0956E3F}"/>
    <dgm:cxn modelId="{E0CF1AB7-DB46-4EAD-A99B-9332B23388C2}" type="presOf" srcId="{BCD961C4-F5D0-40D9-9AE3-325AFDC98AE2}" destId="{F62DD5CD-2013-4B38-8E72-5EA844A811EE}" srcOrd="0" destOrd="2" presId="urn:microsoft.com/office/officeart/2005/8/layout/gear1"/>
    <dgm:cxn modelId="{217434D5-B1E8-4849-B6E6-717B8A493B4D}" srcId="{85694F1D-92DA-4546-AE08-1303FCDBD8A9}" destId="{A16DB654-22B9-49B8-BEE4-66672A7DB8A6}" srcOrd="0" destOrd="0" parTransId="{4D138852-619F-4C3C-B330-F422F3D25B7D}" sibTransId="{358363EC-5664-4F55-B23C-45C95652FBBF}"/>
    <dgm:cxn modelId="{0A361FDC-E724-42DD-B776-CDD23FD858C8}" type="presOf" srcId="{8FC44D6B-ACEF-48CE-9CA6-3C5D055EDEA3}" destId="{F62DD5CD-2013-4B38-8E72-5EA844A811EE}" srcOrd="0" destOrd="1" presId="urn:microsoft.com/office/officeart/2005/8/layout/gear1"/>
    <dgm:cxn modelId="{7AE65A42-4C23-4B58-90D6-5F59F5AE9B65}" type="presOf" srcId="{3A1FFD07-185E-45AC-98E9-FF172536FD7A}" destId="{6CFA63E1-1A31-473D-B537-D00C9127E552}" srcOrd="0" destOrd="0" presId="urn:microsoft.com/office/officeart/2005/8/layout/gear1"/>
    <dgm:cxn modelId="{D3E1A47E-CE9A-4811-81CC-23D8FDD83B25}" srcId="{3A1FFD07-185E-45AC-98E9-FF172536FD7A}" destId="{8FC44D6B-ACEF-48CE-9CA6-3C5D055EDEA3}" srcOrd="1" destOrd="0" parTransId="{BFC7C47C-D89D-4177-9B9F-B4A65952570D}" sibTransId="{652388FE-7A68-4B83-862F-9FE5FFAA55C9}"/>
    <dgm:cxn modelId="{09147354-8D0E-4A54-9CA8-D97E1D9D0FFB}" type="presOf" srcId="{79AB1564-705D-4769-9EEC-C16E4168DBEC}" destId="{991BD917-140A-4A34-B2DD-251F7782EB2A}" srcOrd="0" destOrd="2" presId="urn:microsoft.com/office/officeart/2005/8/layout/gear1"/>
    <dgm:cxn modelId="{89681BA7-173C-4B38-8386-938224E40D30}" srcId="{FB792AEB-CCC1-4D92-AB87-BAF4782534A7}" destId="{BE173D99-F8A0-4778-B75A-3FA7DC338CC1}" srcOrd="0" destOrd="0" parTransId="{17D7CBE1-2F62-48B2-86BD-E0E44233CF72}" sibTransId="{3471251B-05ED-4612-96C9-56A63AD162E9}"/>
    <dgm:cxn modelId="{AA511DD0-42F7-4944-883C-285DD9B3195E}" srcId="{3A1FFD07-185E-45AC-98E9-FF172536FD7A}" destId="{BCD961C4-F5D0-40D9-9AE3-325AFDC98AE2}" srcOrd="2" destOrd="0" parTransId="{6452E511-FBB6-4943-AC97-39C9C2EE1E56}" sibTransId="{FF62BFB5-54E9-4001-9949-C80A335F5AD5}"/>
    <dgm:cxn modelId="{93F64DFB-C74E-4DBF-8742-8745EE4E4FC5}" srcId="{85694F1D-92DA-4546-AE08-1303FCDBD8A9}" destId="{B54DE0D0-E934-4D21-BC84-7148108CC74B}" srcOrd="2" destOrd="0" parTransId="{758F8875-7629-4B0B-824B-A87B44B970C3}" sibTransId="{1E312BB3-1F65-49F1-B3D9-5A1285D10B6E}"/>
    <dgm:cxn modelId="{E32E28C2-A510-463A-AB85-6A20CF901A89}" type="presOf" srcId="{3A1FFD07-185E-45AC-98E9-FF172536FD7A}" destId="{463CEBA6-F539-4C76-A9BE-6D9EA2E63045}" srcOrd="3" destOrd="0" presId="urn:microsoft.com/office/officeart/2005/8/layout/gear1"/>
    <dgm:cxn modelId="{DE3921F4-CEAA-40A4-8F32-6C311E27C682}" srcId="{3D6A69C9-30B1-4850-AD0D-D4092DC21CC1}" destId="{FB792AEB-CCC1-4D92-AB87-BAF4782534A7}" srcOrd="1" destOrd="0" parTransId="{C098B77B-7A39-482E-8716-90AD1D4CE71A}" sibTransId="{346CFFCB-6F51-4F35-955D-2A2F292B6C4C}"/>
    <dgm:cxn modelId="{8079A499-66A6-4050-9081-EF7AF9FCB55D}" type="presOf" srcId="{3A1FFD07-185E-45AC-98E9-FF172536FD7A}" destId="{16D94F06-37AA-4574-9F0F-2BF689A38935}" srcOrd="2" destOrd="0" presId="urn:microsoft.com/office/officeart/2005/8/layout/gear1"/>
    <dgm:cxn modelId="{55CA7112-783B-4058-8B24-3B83841B5943}" srcId="{FB792AEB-CCC1-4D92-AB87-BAF4782534A7}" destId="{79AB1564-705D-4769-9EEC-C16E4168DBEC}" srcOrd="2" destOrd="0" parTransId="{DEA942B8-4AC1-4EFC-8246-3CB164CF64D8}" sibTransId="{6303E4B8-E842-4272-80DE-BCCF7124419A}"/>
    <dgm:cxn modelId="{CE8B8E6C-054A-4E70-BA23-1CC4F70BC45D}" type="presOf" srcId="{599FB690-B230-46F0-826D-882831DDBC2D}" destId="{4B42BA82-290A-40D6-9B4D-83EB452A5F2E}" srcOrd="0" destOrd="0" presId="urn:microsoft.com/office/officeart/2005/8/layout/gear1"/>
    <dgm:cxn modelId="{4A420F42-C8E7-4C93-8A8F-E468DE7CD4DB}" srcId="{3A1FFD07-185E-45AC-98E9-FF172536FD7A}" destId="{F0EB3061-4306-45F9-8581-45162D45AEFE}" srcOrd="0" destOrd="0" parTransId="{97D895CE-B877-4704-8DFC-E29B39A7BA3A}" sibTransId="{3EA0734E-41D6-44B4-BC02-5F69D0C95ED3}"/>
    <dgm:cxn modelId="{0580562A-1635-4E51-9089-4F528E57AB45}" srcId="{85694F1D-92DA-4546-AE08-1303FCDBD8A9}" destId="{F652F89D-8BC0-4845-A3C9-56DFA7F5B82B}" srcOrd="1" destOrd="0" parTransId="{6CDC34F8-0BAC-46C2-912A-3872413FCE6B}" sibTransId="{4B95FE4F-2BF1-4827-8DFA-A4EB0266451D}"/>
    <dgm:cxn modelId="{6A20D04E-8104-490F-A597-0314A3B9A406}" type="presOf" srcId="{85694F1D-92DA-4546-AE08-1303FCDBD8A9}" destId="{2D42894D-E75C-4C7D-AA82-1AD38BCEC211}" srcOrd="1" destOrd="0" presId="urn:microsoft.com/office/officeart/2005/8/layout/gear1"/>
    <dgm:cxn modelId="{49301CCE-8122-411B-9B35-4F8AA8B60A71}" type="presOf" srcId="{FB792AEB-CCC1-4D92-AB87-BAF4782534A7}" destId="{EA413B64-B391-4AB9-8F0B-BC1DAD5B748E}" srcOrd="2" destOrd="0" presId="urn:microsoft.com/office/officeart/2005/8/layout/gear1"/>
    <dgm:cxn modelId="{8F4D1DB5-F91D-4C2B-A2D8-D045A6F49407}" type="presOf" srcId="{FB792AEB-CCC1-4D92-AB87-BAF4782534A7}" destId="{723C8AB7-851F-4022-A969-6C8436E24C73}" srcOrd="0" destOrd="0" presId="urn:microsoft.com/office/officeart/2005/8/layout/gear1"/>
    <dgm:cxn modelId="{CE6DE99C-23E5-426E-81F0-609CDBE68FA6}" type="presOf" srcId="{3A1FFD07-185E-45AC-98E9-FF172536FD7A}" destId="{27D90954-DC99-4B4A-9DB8-803FFC00591D}" srcOrd="1" destOrd="0" presId="urn:microsoft.com/office/officeart/2005/8/layout/gear1"/>
    <dgm:cxn modelId="{56A8F5E3-513C-4CE9-B982-62577919D574}" type="presOf" srcId="{F0EB3061-4306-45F9-8581-45162D45AEFE}" destId="{F62DD5CD-2013-4B38-8E72-5EA844A811EE}" srcOrd="0" destOrd="0" presId="urn:microsoft.com/office/officeart/2005/8/layout/gear1"/>
    <dgm:cxn modelId="{BB340653-3A8C-47A6-8EB6-8DDD256C87F2}" type="presOf" srcId="{76DB08DC-9CC0-4270-84E1-F98D3D19D234}" destId="{2F5C7049-72EE-49EE-872D-30FBB5690867}" srcOrd="0" destOrd="0" presId="urn:microsoft.com/office/officeart/2005/8/layout/gear1"/>
    <dgm:cxn modelId="{C5E27E46-BE26-4EF1-BF9A-E57C0EDFB12D}" type="presOf" srcId="{83A62B62-3871-4F09-BC6E-4A9D41059DAA}" destId="{991BD917-140A-4A34-B2DD-251F7782EB2A}" srcOrd="0" destOrd="1" presId="urn:microsoft.com/office/officeart/2005/8/layout/gear1"/>
    <dgm:cxn modelId="{D568BB08-FEE8-4378-A42D-C049F19B6236}" srcId="{3D6A69C9-30B1-4850-AD0D-D4092DC21CC1}" destId="{85694F1D-92DA-4546-AE08-1303FCDBD8A9}" srcOrd="0" destOrd="0" parTransId="{43BDC291-3B38-496E-B7C3-08EF98B19F36}" sibTransId="{76DB08DC-9CC0-4270-84E1-F98D3D19D234}"/>
    <dgm:cxn modelId="{38AC90E3-AD4C-407B-A6BC-9F462943B9CC}" type="presOf" srcId="{FB792AEB-CCC1-4D92-AB87-BAF4782534A7}" destId="{CDBB2422-0D3F-42F1-8173-AEEA94718643}" srcOrd="1" destOrd="0" presId="urn:microsoft.com/office/officeart/2005/8/layout/gear1"/>
    <dgm:cxn modelId="{3292F766-842B-4135-A1BB-99D95AF43132}" type="presParOf" srcId="{75C5492C-3954-47B9-AA89-8CFA7965A750}" destId="{1EDFCA69-4E0A-483D-8C92-DF44111C9BBB}" srcOrd="0" destOrd="0" presId="urn:microsoft.com/office/officeart/2005/8/layout/gear1"/>
    <dgm:cxn modelId="{58A81697-B63D-4558-BAEB-C7CE260EB6D7}" type="presParOf" srcId="{75C5492C-3954-47B9-AA89-8CFA7965A750}" destId="{2D42894D-E75C-4C7D-AA82-1AD38BCEC211}" srcOrd="1" destOrd="0" presId="urn:microsoft.com/office/officeart/2005/8/layout/gear1"/>
    <dgm:cxn modelId="{6F7CF241-1DDA-462C-9C86-CB6FECE9A9F2}" type="presParOf" srcId="{75C5492C-3954-47B9-AA89-8CFA7965A750}" destId="{898BC2DC-3F1D-4464-BE6C-0715ECCD217B}" srcOrd="2" destOrd="0" presId="urn:microsoft.com/office/officeart/2005/8/layout/gear1"/>
    <dgm:cxn modelId="{C7FC8B27-CE81-4390-ACF6-224E38D0AA4D}" type="presParOf" srcId="{75C5492C-3954-47B9-AA89-8CFA7965A750}" destId="{4405B8AC-BF8D-440A-9874-35A1762DACE2}" srcOrd="3" destOrd="0" presId="urn:microsoft.com/office/officeart/2005/8/layout/gear1"/>
    <dgm:cxn modelId="{BFD2DF64-4047-4E8D-9BA0-DF550B877C3B}" type="presParOf" srcId="{75C5492C-3954-47B9-AA89-8CFA7965A750}" destId="{723C8AB7-851F-4022-A969-6C8436E24C73}" srcOrd="4" destOrd="0" presId="urn:microsoft.com/office/officeart/2005/8/layout/gear1"/>
    <dgm:cxn modelId="{7DD8E76C-A3AF-4B95-BE84-5DF58049F573}" type="presParOf" srcId="{75C5492C-3954-47B9-AA89-8CFA7965A750}" destId="{CDBB2422-0D3F-42F1-8173-AEEA94718643}" srcOrd="5" destOrd="0" presId="urn:microsoft.com/office/officeart/2005/8/layout/gear1"/>
    <dgm:cxn modelId="{2891FB64-3128-4E26-9C23-7AD7FFE4E79E}" type="presParOf" srcId="{75C5492C-3954-47B9-AA89-8CFA7965A750}" destId="{EA413B64-B391-4AB9-8F0B-BC1DAD5B748E}" srcOrd="6" destOrd="0" presId="urn:microsoft.com/office/officeart/2005/8/layout/gear1"/>
    <dgm:cxn modelId="{22692A76-39C4-4690-AC85-065B07A17D49}" type="presParOf" srcId="{75C5492C-3954-47B9-AA89-8CFA7965A750}" destId="{991BD917-140A-4A34-B2DD-251F7782EB2A}" srcOrd="7" destOrd="0" presId="urn:microsoft.com/office/officeart/2005/8/layout/gear1"/>
    <dgm:cxn modelId="{003FD387-36A4-4E34-8ED4-205E40FE4A5A}" type="presParOf" srcId="{75C5492C-3954-47B9-AA89-8CFA7965A750}" destId="{6CFA63E1-1A31-473D-B537-D00C9127E552}" srcOrd="8" destOrd="0" presId="urn:microsoft.com/office/officeart/2005/8/layout/gear1"/>
    <dgm:cxn modelId="{CFF8C2F7-ACA0-40ED-9A49-97F946F0ED98}" type="presParOf" srcId="{75C5492C-3954-47B9-AA89-8CFA7965A750}" destId="{27D90954-DC99-4B4A-9DB8-803FFC00591D}" srcOrd="9" destOrd="0" presId="urn:microsoft.com/office/officeart/2005/8/layout/gear1"/>
    <dgm:cxn modelId="{7A27293A-AED2-4049-8693-F5DB32AA73B2}" type="presParOf" srcId="{75C5492C-3954-47B9-AA89-8CFA7965A750}" destId="{16D94F06-37AA-4574-9F0F-2BF689A38935}" srcOrd="10" destOrd="0" presId="urn:microsoft.com/office/officeart/2005/8/layout/gear1"/>
    <dgm:cxn modelId="{4206F12C-CB07-4FCB-BE30-96C25B07DFA6}" type="presParOf" srcId="{75C5492C-3954-47B9-AA89-8CFA7965A750}" destId="{463CEBA6-F539-4C76-A9BE-6D9EA2E63045}" srcOrd="11" destOrd="0" presId="urn:microsoft.com/office/officeart/2005/8/layout/gear1"/>
    <dgm:cxn modelId="{412A3459-E11B-4A5C-AEEB-448ECC4A9C08}" type="presParOf" srcId="{75C5492C-3954-47B9-AA89-8CFA7965A750}" destId="{F62DD5CD-2013-4B38-8E72-5EA844A811EE}" srcOrd="12" destOrd="0" presId="urn:microsoft.com/office/officeart/2005/8/layout/gear1"/>
    <dgm:cxn modelId="{9F416A03-4B60-40E1-8B5A-3794CCD44696}" type="presParOf" srcId="{75C5492C-3954-47B9-AA89-8CFA7965A750}" destId="{2F5C7049-72EE-49EE-872D-30FBB5690867}" srcOrd="13" destOrd="0" presId="urn:microsoft.com/office/officeart/2005/8/layout/gear1"/>
    <dgm:cxn modelId="{4477C207-0D82-4988-A380-16D11DCA18E9}" type="presParOf" srcId="{75C5492C-3954-47B9-AA89-8CFA7965A750}" destId="{6D303D09-7F16-421E-BFA4-FD6AD1E14565}" srcOrd="14" destOrd="0" presId="urn:microsoft.com/office/officeart/2005/8/layout/gear1"/>
    <dgm:cxn modelId="{06ACE36E-1DC2-4CEF-91EF-5D5D5C7FD0B7}" type="presParOf" srcId="{75C5492C-3954-47B9-AA89-8CFA7965A750}" destId="{4B42BA82-290A-40D6-9B4D-83EB452A5F2E}" srcOrd="15" destOrd="0" presId="urn:microsoft.com/office/officeart/2005/8/layout/gear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6A69C9-30B1-4850-AD0D-D4092DC21CC1}" type="doc">
      <dgm:prSet loTypeId="urn:microsoft.com/office/officeart/2005/8/layout/gear1" loCatId="cycle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pPr latinLnBrk="1"/>
          <a:endParaRPr lang="ko-KR" altLang="en-US"/>
        </a:p>
      </dgm:t>
    </dgm:pt>
    <dgm:pt modelId="{85694F1D-92DA-4546-AE08-1303FCDBD8A9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43BDC291-3B38-496E-B7C3-08EF98B19F36}" type="parTrans" cxnId="{D568BB08-FEE8-4378-A42D-C049F19B6236}">
      <dgm:prSet/>
      <dgm:spPr/>
      <dgm:t>
        <a:bodyPr/>
        <a:lstStyle/>
        <a:p>
          <a:pPr latinLnBrk="1"/>
          <a:endParaRPr lang="ko-KR" altLang="en-US"/>
        </a:p>
      </dgm:t>
    </dgm:pt>
    <dgm:pt modelId="{76DB08DC-9CC0-4270-84E1-F98D3D19D234}" type="sibTrans" cxnId="{D568BB08-FEE8-4378-A42D-C049F19B6236}">
      <dgm:prSet/>
      <dgm:spPr/>
      <dgm:t>
        <a:bodyPr/>
        <a:lstStyle/>
        <a:p>
          <a:pPr latinLnBrk="1"/>
          <a:endParaRPr lang="ko-KR" altLang="en-US"/>
        </a:p>
      </dgm:t>
    </dgm:pt>
    <dgm:pt modelId="{A16DB654-22B9-49B8-BEE4-66672A7DB8A6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4D138852-619F-4C3C-B330-F422F3D25B7D}" type="parTrans" cxnId="{217434D5-B1E8-4849-B6E6-717B8A493B4D}">
      <dgm:prSet/>
      <dgm:spPr/>
      <dgm:t>
        <a:bodyPr/>
        <a:lstStyle/>
        <a:p>
          <a:pPr latinLnBrk="1"/>
          <a:endParaRPr lang="ko-KR" altLang="en-US"/>
        </a:p>
      </dgm:t>
    </dgm:pt>
    <dgm:pt modelId="{358363EC-5664-4F55-B23C-45C95652FBBF}" type="sibTrans" cxnId="{217434D5-B1E8-4849-B6E6-717B8A493B4D}">
      <dgm:prSet/>
      <dgm:spPr/>
      <dgm:t>
        <a:bodyPr/>
        <a:lstStyle/>
        <a:p>
          <a:pPr latinLnBrk="1"/>
          <a:endParaRPr lang="ko-KR" altLang="en-US"/>
        </a:p>
      </dgm:t>
    </dgm:pt>
    <dgm:pt modelId="{FB792AEB-CCC1-4D92-AB87-BAF4782534A7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C098B77B-7A39-482E-8716-90AD1D4CE71A}" type="parTrans" cxnId="{DE3921F4-CEAA-40A4-8F32-6C311E27C682}">
      <dgm:prSet/>
      <dgm:spPr/>
      <dgm:t>
        <a:bodyPr/>
        <a:lstStyle/>
        <a:p>
          <a:pPr latinLnBrk="1"/>
          <a:endParaRPr lang="ko-KR" altLang="en-US"/>
        </a:p>
      </dgm:t>
    </dgm:pt>
    <dgm:pt modelId="{346CFFCB-6F51-4F35-955D-2A2F292B6C4C}" type="sibTrans" cxnId="{DE3921F4-CEAA-40A4-8F32-6C311E27C682}">
      <dgm:prSet/>
      <dgm:spPr/>
      <dgm:t>
        <a:bodyPr/>
        <a:lstStyle/>
        <a:p>
          <a:pPr latinLnBrk="1"/>
          <a:endParaRPr lang="ko-KR" altLang="en-US"/>
        </a:p>
      </dgm:t>
    </dgm:pt>
    <dgm:pt modelId="{BE173D99-F8A0-4778-B75A-3FA7DC338CC1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17D7CBE1-2F62-48B2-86BD-E0E44233CF72}" type="parTrans" cxnId="{89681BA7-173C-4B38-8386-938224E40D30}">
      <dgm:prSet/>
      <dgm:spPr/>
      <dgm:t>
        <a:bodyPr/>
        <a:lstStyle/>
        <a:p>
          <a:pPr latinLnBrk="1"/>
          <a:endParaRPr lang="ko-KR" altLang="en-US"/>
        </a:p>
      </dgm:t>
    </dgm:pt>
    <dgm:pt modelId="{3471251B-05ED-4612-96C9-56A63AD162E9}" type="sibTrans" cxnId="{89681BA7-173C-4B38-8386-938224E40D30}">
      <dgm:prSet/>
      <dgm:spPr/>
      <dgm:t>
        <a:bodyPr/>
        <a:lstStyle/>
        <a:p>
          <a:pPr latinLnBrk="1"/>
          <a:endParaRPr lang="ko-KR" altLang="en-US"/>
        </a:p>
      </dgm:t>
    </dgm:pt>
    <dgm:pt modelId="{2F3527B6-FE96-40DA-A58C-9AF42C14764D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71767BBC-8861-4BDD-A4D3-47519A5BF253}" type="parTrans" cxnId="{BEB04B4F-9AA7-4ACF-A506-3DE56CB886AF}">
      <dgm:prSet/>
      <dgm:spPr/>
      <dgm:t>
        <a:bodyPr/>
        <a:lstStyle/>
        <a:p>
          <a:pPr latinLnBrk="1"/>
          <a:endParaRPr lang="ko-KR" altLang="en-US"/>
        </a:p>
      </dgm:t>
    </dgm:pt>
    <dgm:pt modelId="{B2039D76-7262-4055-A17B-807A97763C4C}" type="sibTrans" cxnId="{BEB04B4F-9AA7-4ACF-A506-3DE56CB886AF}">
      <dgm:prSet/>
      <dgm:spPr/>
      <dgm:t>
        <a:bodyPr/>
        <a:lstStyle/>
        <a:p>
          <a:pPr latinLnBrk="1"/>
          <a:endParaRPr lang="ko-KR" altLang="en-US"/>
        </a:p>
      </dgm:t>
    </dgm:pt>
    <dgm:pt modelId="{05D6B1C1-67AD-4642-BD9A-567FA1AA060D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04EC01F4-155B-4C3C-A6E8-8F35C2CE1668}" type="parTrans" cxnId="{14A7D4F7-B1C4-4DAD-97FF-1686B0E3E55F}">
      <dgm:prSet/>
      <dgm:spPr/>
      <dgm:t>
        <a:bodyPr/>
        <a:lstStyle/>
        <a:p>
          <a:pPr latinLnBrk="1"/>
          <a:endParaRPr lang="ko-KR" altLang="en-US"/>
        </a:p>
      </dgm:t>
    </dgm:pt>
    <dgm:pt modelId="{C506823E-8420-48BF-ABEC-A6F681A4F7C8}" type="sibTrans" cxnId="{14A7D4F7-B1C4-4DAD-97FF-1686B0E3E55F}">
      <dgm:prSet/>
      <dgm:spPr/>
      <dgm:t>
        <a:bodyPr/>
        <a:lstStyle/>
        <a:p>
          <a:pPr latinLnBrk="1"/>
          <a:endParaRPr lang="ko-KR" altLang="en-US"/>
        </a:p>
      </dgm:t>
    </dgm:pt>
    <dgm:pt modelId="{7ACADBED-D71E-44F9-A3B5-4F0DF08672BD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43B8128C-DF85-46CD-B672-909BFADFD0E3}" type="parTrans" cxnId="{CEBF1E6B-7A6F-449E-A0AC-0F379195F76B}">
      <dgm:prSet/>
      <dgm:spPr/>
      <dgm:t>
        <a:bodyPr/>
        <a:lstStyle/>
        <a:p>
          <a:pPr latinLnBrk="1"/>
          <a:endParaRPr lang="ko-KR" altLang="en-US"/>
        </a:p>
      </dgm:t>
    </dgm:pt>
    <dgm:pt modelId="{F568B00D-90A1-4146-B958-DB712191E4CB}" type="sibTrans" cxnId="{CEBF1E6B-7A6F-449E-A0AC-0F379195F76B}">
      <dgm:prSet/>
      <dgm:spPr/>
      <dgm:t>
        <a:bodyPr/>
        <a:lstStyle/>
        <a:p>
          <a:pPr latinLnBrk="1"/>
          <a:endParaRPr lang="ko-KR" altLang="en-US"/>
        </a:p>
      </dgm:t>
    </dgm:pt>
    <dgm:pt modelId="{0B20EEBC-F516-4E51-8621-D8291C0911B7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B65E697C-DE31-4FA4-8D7E-453985D47D0E}" type="parTrans" cxnId="{169F67BF-E317-45E8-BE30-DE9C71AF2A38}">
      <dgm:prSet/>
      <dgm:spPr/>
      <dgm:t>
        <a:bodyPr/>
        <a:lstStyle/>
        <a:p>
          <a:pPr latinLnBrk="1"/>
          <a:endParaRPr lang="ko-KR" altLang="en-US"/>
        </a:p>
      </dgm:t>
    </dgm:pt>
    <dgm:pt modelId="{ED1FB7E5-3D51-4A7A-90D6-7799D7949AC5}" type="sibTrans" cxnId="{169F67BF-E317-45E8-BE30-DE9C71AF2A38}">
      <dgm:prSet/>
      <dgm:spPr/>
      <dgm:t>
        <a:bodyPr/>
        <a:lstStyle/>
        <a:p>
          <a:pPr latinLnBrk="1"/>
          <a:endParaRPr lang="ko-KR" altLang="en-US"/>
        </a:p>
      </dgm:t>
    </dgm:pt>
    <dgm:pt modelId="{A55C4AE7-D2C8-4B67-BCB8-FED9E30681E2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A6345300-1255-4D65-811C-3F3FE9831FB4}" type="parTrans" cxnId="{8FABC2C6-A035-451C-A11E-215E364D06FE}">
      <dgm:prSet/>
      <dgm:spPr/>
    </dgm:pt>
    <dgm:pt modelId="{E39FCB08-D64E-4250-B01E-327567E07FC3}" type="sibTrans" cxnId="{8FABC2C6-A035-451C-A11E-215E364D06FE}">
      <dgm:prSet/>
      <dgm:spPr/>
    </dgm:pt>
    <dgm:pt modelId="{306D9B0F-70E3-4D2B-B8CB-4A98B004BC29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F7DFEA0B-4885-4E82-A76B-400FE7312A80}" type="parTrans" cxnId="{D917D96E-1C9A-4D6C-B71A-146622EA02F6}">
      <dgm:prSet/>
      <dgm:spPr/>
    </dgm:pt>
    <dgm:pt modelId="{2EAC6ACF-9082-4EBE-9834-E4C7F8C28F53}" type="sibTrans" cxnId="{D917D96E-1C9A-4D6C-B71A-146622EA02F6}">
      <dgm:prSet/>
      <dgm:spPr/>
    </dgm:pt>
    <dgm:pt modelId="{911FC7D1-E78D-440F-BCB1-0CCCE5AAC5FC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7127CD25-2DDF-4A90-8BC4-F5F97B552BAD}" type="parTrans" cxnId="{FFA4D932-4C32-482E-B137-7172902C7636}">
      <dgm:prSet/>
      <dgm:spPr/>
    </dgm:pt>
    <dgm:pt modelId="{5E456F39-4C4D-4F66-B13E-FEBEAC83D4F1}" type="sibTrans" cxnId="{FFA4D932-4C32-482E-B137-7172902C7636}">
      <dgm:prSet/>
      <dgm:spPr/>
    </dgm:pt>
    <dgm:pt modelId="{1393BE3E-9426-4F4F-8EEB-1105D06A13AA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0FE77C35-DD1C-48D9-B7A6-36867FB8AD3E}" type="parTrans" cxnId="{0AC79431-5777-4058-96E3-E2CB528C688B}">
      <dgm:prSet/>
      <dgm:spPr/>
    </dgm:pt>
    <dgm:pt modelId="{F4BF9996-6FAE-45DF-A93F-8BC2E11D508C}" type="sibTrans" cxnId="{0AC79431-5777-4058-96E3-E2CB528C688B}">
      <dgm:prSet/>
      <dgm:spPr/>
    </dgm:pt>
    <dgm:pt modelId="{75C5492C-3954-47B9-AA89-8CFA7965A750}" type="pres">
      <dgm:prSet presAssocID="{3D6A69C9-30B1-4850-AD0D-D4092DC21CC1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EDFCA69-4E0A-483D-8C92-DF44111C9BBB}" type="pres">
      <dgm:prSet presAssocID="{85694F1D-92DA-4546-AE08-1303FCDBD8A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D42894D-E75C-4C7D-AA82-1AD38BCEC211}" type="pres">
      <dgm:prSet presAssocID="{85694F1D-92DA-4546-AE08-1303FCDBD8A9}" presName="gear1srcNode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898BC2DC-3F1D-4464-BE6C-0715ECCD217B}" type="pres">
      <dgm:prSet presAssocID="{85694F1D-92DA-4546-AE08-1303FCDBD8A9}" presName="gear1dstNode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4405B8AC-BF8D-440A-9874-35A1762DACE2}" type="pres">
      <dgm:prSet presAssocID="{85694F1D-92DA-4546-AE08-1303FCDBD8A9}" presName="gear1ch" presStyleLbl="fgAcc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23C8AB7-851F-4022-A969-6C8436E24C73}" type="pres">
      <dgm:prSet presAssocID="{FB792AEB-CCC1-4D92-AB87-BAF4782534A7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DBB2422-0D3F-42F1-8173-AEEA94718643}" type="pres">
      <dgm:prSet presAssocID="{FB792AEB-CCC1-4D92-AB87-BAF4782534A7}" presName="gear2srcNode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EA413B64-B391-4AB9-8F0B-BC1DAD5B748E}" type="pres">
      <dgm:prSet presAssocID="{FB792AEB-CCC1-4D92-AB87-BAF4782534A7}" presName="gear2dstNode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991BD917-140A-4A34-B2DD-251F7782EB2A}" type="pres">
      <dgm:prSet presAssocID="{FB792AEB-CCC1-4D92-AB87-BAF4782534A7}" presName="gear2ch" presStyleLbl="fgAcc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42307F5-4B90-4D9F-86F2-6C40A7BCBB37}" type="pres">
      <dgm:prSet presAssocID="{2F3527B6-FE96-40DA-A58C-9AF42C14764D}" presName="gear3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B9B4341D-FA30-450C-900C-CB6A6E11C0AE}" type="pres">
      <dgm:prSet presAssocID="{2F3527B6-FE96-40DA-A58C-9AF42C14764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74595FA-B8C4-4476-9A14-73BE8878038E}" type="pres">
      <dgm:prSet presAssocID="{2F3527B6-FE96-40DA-A58C-9AF42C14764D}" presName="gear3srcNode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AB6760F5-C69D-4033-BB9A-C34EE453A728}" type="pres">
      <dgm:prSet presAssocID="{2F3527B6-FE96-40DA-A58C-9AF42C14764D}" presName="gear3dstNode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7765F547-9F3F-4ACB-B1A3-2CA41CFCDA16}" type="pres">
      <dgm:prSet presAssocID="{2F3527B6-FE96-40DA-A58C-9AF42C14764D}" presName="gear3ch" presStyleLbl="fgAcc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F5C7049-72EE-49EE-872D-30FBB5690867}" type="pres">
      <dgm:prSet presAssocID="{76DB08DC-9CC0-4270-84E1-F98D3D19D234}" presName="connector1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6D303D09-7F16-421E-BFA4-FD6AD1E14565}" type="pres">
      <dgm:prSet presAssocID="{346CFFCB-6F51-4F35-955D-2A2F292B6C4C}" presName="connector2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1FD5C283-A322-4F3E-A435-21B43C0ED56D}" type="pres">
      <dgm:prSet presAssocID="{B2039D76-7262-4055-A17B-807A97763C4C}" presName="connector3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</dgm:ptLst>
  <dgm:cxnLst>
    <dgm:cxn modelId="{12E6E379-ED65-4A2D-BAB7-5FBB44A66DF5}" type="presOf" srcId="{2F3527B6-FE96-40DA-A58C-9AF42C14764D}" destId="{374595FA-B8C4-4476-9A14-73BE8878038E}" srcOrd="2" destOrd="0" presId="urn:microsoft.com/office/officeart/2005/8/layout/gear1"/>
    <dgm:cxn modelId="{C5F7B5FA-11FC-4FDA-91BA-8259C5FD1EE3}" type="presOf" srcId="{FB792AEB-CCC1-4D92-AB87-BAF4782534A7}" destId="{723C8AB7-851F-4022-A969-6C8436E24C73}" srcOrd="0" destOrd="0" presId="urn:microsoft.com/office/officeart/2005/8/layout/gear1"/>
    <dgm:cxn modelId="{D917D96E-1C9A-4D6C-B71A-146622EA02F6}" srcId="{FB792AEB-CCC1-4D92-AB87-BAF4782534A7}" destId="{306D9B0F-70E3-4D2B-B8CB-4A98B004BC29}" srcOrd="2" destOrd="0" parTransId="{F7DFEA0B-4885-4E82-A76B-400FE7312A80}" sibTransId="{2EAC6ACF-9082-4EBE-9834-E4C7F8C28F53}"/>
    <dgm:cxn modelId="{0AC79431-5777-4058-96E3-E2CB528C688B}" srcId="{2F3527B6-FE96-40DA-A58C-9AF42C14764D}" destId="{1393BE3E-9426-4F4F-8EEB-1105D06A13AA}" srcOrd="2" destOrd="0" parTransId="{0FE77C35-DD1C-48D9-B7A6-36867FB8AD3E}" sibTransId="{F4BF9996-6FAE-45DF-A93F-8BC2E11D508C}"/>
    <dgm:cxn modelId="{5941BDD1-F6C0-4F1F-8AF2-9D532ABF937D}" type="presOf" srcId="{0B20EEBC-F516-4E51-8621-D8291C0911B7}" destId="{4405B8AC-BF8D-440A-9874-35A1762DACE2}" srcOrd="0" destOrd="1" presId="urn:microsoft.com/office/officeart/2005/8/layout/gear1"/>
    <dgm:cxn modelId="{CEBF1E6B-7A6F-449E-A0AC-0F379195F76B}" srcId="{85694F1D-92DA-4546-AE08-1303FCDBD8A9}" destId="{7ACADBED-D71E-44F9-A3B5-4F0DF08672BD}" srcOrd="2" destOrd="0" parTransId="{43B8128C-DF85-46CD-B672-909BFADFD0E3}" sibTransId="{F568B00D-90A1-4146-B958-DB712191E4CB}"/>
    <dgm:cxn modelId="{2312BB36-F474-4C2D-91AF-B7DFBAF04327}" type="presOf" srcId="{FB792AEB-CCC1-4D92-AB87-BAF4782534A7}" destId="{EA413B64-B391-4AB9-8F0B-BC1DAD5B748E}" srcOrd="2" destOrd="0" presId="urn:microsoft.com/office/officeart/2005/8/layout/gear1"/>
    <dgm:cxn modelId="{14A7D4F7-B1C4-4DAD-97FF-1686B0E3E55F}" srcId="{2F3527B6-FE96-40DA-A58C-9AF42C14764D}" destId="{05D6B1C1-67AD-4642-BD9A-567FA1AA060D}" srcOrd="0" destOrd="0" parTransId="{04EC01F4-155B-4C3C-A6E8-8F35C2CE1668}" sibTransId="{C506823E-8420-48BF-ABEC-A6F681A4F7C8}"/>
    <dgm:cxn modelId="{A1E8E32F-FC6A-4DDA-912C-C4D04CB5D77F}" type="presOf" srcId="{911FC7D1-E78D-440F-BCB1-0CCCE5AAC5FC}" destId="{7765F547-9F3F-4ACB-B1A3-2CA41CFCDA16}" srcOrd="0" destOrd="1" presId="urn:microsoft.com/office/officeart/2005/8/layout/gear1"/>
    <dgm:cxn modelId="{3CA14FC1-ED7D-485A-902C-690DC0B3D0E3}" type="presOf" srcId="{306D9B0F-70E3-4D2B-B8CB-4A98B004BC29}" destId="{991BD917-140A-4A34-B2DD-251F7782EB2A}" srcOrd="0" destOrd="2" presId="urn:microsoft.com/office/officeart/2005/8/layout/gear1"/>
    <dgm:cxn modelId="{C431F612-53AC-4A2E-8967-7CFD585CE0FC}" type="presOf" srcId="{7ACADBED-D71E-44F9-A3B5-4F0DF08672BD}" destId="{4405B8AC-BF8D-440A-9874-35A1762DACE2}" srcOrd="0" destOrd="2" presId="urn:microsoft.com/office/officeart/2005/8/layout/gear1"/>
    <dgm:cxn modelId="{169F67BF-E317-45E8-BE30-DE9C71AF2A38}" srcId="{85694F1D-92DA-4546-AE08-1303FCDBD8A9}" destId="{0B20EEBC-F516-4E51-8621-D8291C0911B7}" srcOrd="1" destOrd="0" parTransId="{B65E697C-DE31-4FA4-8D7E-453985D47D0E}" sibTransId="{ED1FB7E5-3D51-4A7A-90D6-7799D7949AC5}"/>
    <dgm:cxn modelId="{217434D5-B1E8-4849-B6E6-717B8A493B4D}" srcId="{85694F1D-92DA-4546-AE08-1303FCDBD8A9}" destId="{A16DB654-22B9-49B8-BEE4-66672A7DB8A6}" srcOrd="0" destOrd="0" parTransId="{4D138852-619F-4C3C-B330-F422F3D25B7D}" sibTransId="{358363EC-5664-4F55-B23C-45C95652FBBF}"/>
    <dgm:cxn modelId="{8FABC2C6-A035-451C-A11E-215E364D06FE}" srcId="{FB792AEB-CCC1-4D92-AB87-BAF4782534A7}" destId="{A55C4AE7-D2C8-4B67-BCB8-FED9E30681E2}" srcOrd="1" destOrd="0" parTransId="{A6345300-1255-4D65-811C-3F3FE9831FB4}" sibTransId="{E39FCB08-D64E-4250-B01E-327567E07FC3}"/>
    <dgm:cxn modelId="{8928CAC5-3896-4ACB-894C-309E3C8F51C9}" type="presOf" srcId="{76DB08DC-9CC0-4270-84E1-F98D3D19D234}" destId="{2F5C7049-72EE-49EE-872D-30FBB5690867}" srcOrd="0" destOrd="0" presId="urn:microsoft.com/office/officeart/2005/8/layout/gear1"/>
    <dgm:cxn modelId="{FC3F8A71-4679-45E9-841E-97564B113960}" type="presOf" srcId="{2F3527B6-FE96-40DA-A58C-9AF42C14764D}" destId="{AB6760F5-C69D-4033-BB9A-C34EE453A728}" srcOrd="3" destOrd="0" presId="urn:microsoft.com/office/officeart/2005/8/layout/gear1"/>
    <dgm:cxn modelId="{89681BA7-173C-4B38-8386-938224E40D30}" srcId="{FB792AEB-CCC1-4D92-AB87-BAF4782534A7}" destId="{BE173D99-F8A0-4778-B75A-3FA7DC338CC1}" srcOrd="0" destOrd="0" parTransId="{17D7CBE1-2F62-48B2-86BD-E0E44233CF72}" sibTransId="{3471251B-05ED-4612-96C9-56A63AD162E9}"/>
    <dgm:cxn modelId="{DE21AEB0-CAE5-4DE7-9A06-36893E0CCBAF}" type="presOf" srcId="{B2039D76-7262-4055-A17B-807A97763C4C}" destId="{1FD5C283-A322-4F3E-A435-21B43C0ED56D}" srcOrd="0" destOrd="0" presId="urn:microsoft.com/office/officeart/2005/8/layout/gear1"/>
    <dgm:cxn modelId="{3B67A547-A851-4B7A-AF38-921FA51EF514}" type="presOf" srcId="{85694F1D-92DA-4546-AE08-1303FCDBD8A9}" destId="{2D42894D-E75C-4C7D-AA82-1AD38BCEC211}" srcOrd="1" destOrd="0" presId="urn:microsoft.com/office/officeart/2005/8/layout/gear1"/>
    <dgm:cxn modelId="{AEAC899E-B8A8-48B9-8850-3315FF634AA2}" type="presOf" srcId="{2F3527B6-FE96-40DA-A58C-9AF42C14764D}" destId="{942307F5-4B90-4D9F-86F2-6C40A7BCBB37}" srcOrd="0" destOrd="0" presId="urn:microsoft.com/office/officeart/2005/8/layout/gear1"/>
    <dgm:cxn modelId="{DE3921F4-CEAA-40A4-8F32-6C311E27C682}" srcId="{3D6A69C9-30B1-4850-AD0D-D4092DC21CC1}" destId="{FB792AEB-CCC1-4D92-AB87-BAF4782534A7}" srcOrd="1" destOrd="0" parTransId="{C098B77B-7A39-482E-8716-90AD1D4CE71A}" sibTransId="{346CFFCB-6F51-4F35-955D-2A2F292B6C4C}"/>
    <dgm:cxn modelId="{19C73386-DAEE-4AD1-8E84-BD53CC36F93B}" type="presOf" srcId="{85694F1D-92DA-4546-AE08-1303FCDBD8A9}" destId="{898BC2DC-3F1D-4464-BE6C-0715ECCD217B}" srcOrd="2" destOrd="0" presId="urn:microsoft.com/office/officeart/2005/8/layout/gear1"/>
    <dgm:cxn modelId="{FFA4D932-4C32-482E-B137-7172902C7636}" srcId="{2F3527B6-FE96-40DA-A58C-9AF42C14764D}" destId="{911FC7D1-E78D-440F-BCB1-0CCCE5AAC5FC}" srcOrd="1" destOrd="0" parTransId="{7127CD25-2DDF-4A90-8BC4-F5F97B552BAD}" sibTransId="{5E456F39-4C4D-4F66-B13E-FEBEAC83D4F1}"/>
    <dgm:cxn modelId="{BEB04B4F-9AA7-4ACF-A506-3DE56CB886AF}" srcId="{3D6A69C9-30B1-4850-AD0D-D4092DC21CC1}" destId="{2F3527B6-FE96-40DA-A58C-9AF42C14764D}" srcOrd="2" destOrd="0" parTransId="{71767BBC-8861-4BDD-A4D3-47519A5BF253}" sibTransId="{B2039D76-7262-4055-A17B-807A97763C4C}"/>
    <dgm:cxn modelId="{48D14913-E3F9-43B8-8CF3-DB313069EE6D}" type="presOf" srcId="{BE173D99-F8A0-4778-B75A-3FA7DC338CC1}" destId="{991BD917-140A-4A34-B2DD-251F7782EB2A}" srcOrd="0" destOrd="0" presId="urn:microsoft.com/office/officeart/2005/8/layout/gear1"/>
    <dgm:cxn modelId="{FD1CCA8A-A487-4A69-A03B-784135F5F455}" type="presOf" srcId="{1393BE3E-9426-4F4F-8EEB-1105D06A13AA}" destId="{7765F547-9F3F-4ACB-B1A3-2CA41CFCDA16}" srcOrd="0" destOrd="2" presId="urn:microsoft.com/office/officeart/2005/8/layout/gear1"/>
    <dgm:cxn modelId="{7C0C6F0D-B768-4722-B038-9CAB22603186}" type="presOf" srcId="{85694F1D-92DA-4546-AE08-1303FCDBD8A9}" destId="{1EDFCA69-4E0A-483D-8C92-DF44111C9BBB}" srcOrd="0" destOrd="0" presId="urn:microsoft.com/office/officeart/2005/8/layout/gear1"/>
    <dgm:cxn modelId="{4ED78395-F89F-43C3-B161-456A40A17561}" type="presOf" srcId="{05D6B1C1-67AD-4642-BD9A-567FA1AA060D}" destId="{7765F547-9F3F-4ACB-B1A3-2CA41CFCDA16}" srcOrd="0" destOrd="0" presId="urn:microsoft.com/office/officeart/2005/8/layout/gear1"/>
    <dgm:cxn modelId="{B806E166-5806-4162-9525-43EB9B6668F4}" type="presOf" srcId="{2F3527B6-FE96-40DA-A58C-9AF42C14764D}" destId="{B9B4341D-FA30-450C-900C-CB6A6E11C0AE}" srcOrd="1" destOrd="0" presId="urn:microsoft.com/office/officeart/2005/8/layout/gear1"/>
    <dgm:cxn modelId="{AEC3E662-8036-43B6-8ED1-4FFF8CD70B70}" type="presOf" srcId="{A16DB654-22B9-49B8-BEE4-66672A7DB8A6}" destId="{4405B8AC-BF8D-440A-9874-35A1762DACE2}" srcOrd="0" destOrd="0" presId="urn:microsoft.com/office/officeart/2005/8/layout/gear1"/>
    <dgm:cxn modelId="{0F4E68E9-166D-4D7D-A4A4-5AC8B9E88BD3}" type="presOf" srcId="{FB792AEB-CCC1-4D92-AB87-BAF4782534A7}" destId="{CDBB2422-0D3F-42F1-8173-AEEA94718643}" srcOrd="1" destOrd="0" presId="urn:microsoft.com/office/officeart/2005/8/layout/gear1"/>
    <dgm:cxn modelId="{C9F42EE4-B5A8-442B-A673-8EF37FEA736F}" type="presOf" srcId="{A55C4AE7-D2C8-4B67-BCB8-FED9E30681E2}" destId="{991BD917-140A-4A34-B2DD-251F7782EB2A}" srcOrd="0" destOrd="1" presId="urn:microsoft.com/office/officeart/2005/8/layout/gear1"/>
    <dgm:cxn modelId="{D568BB08-FEE8-4378-A42D-C049F19B6236}" srcId="{3D6A69C9-30B1-4850-AD0D-D4092DC21CC1}" destId="{85694F1D-92DA-4546-AE08-1303FCDBD8A9}" srcOrd="0" destOrd="0" parTransId="{43BDC291-3B38-496E-B7C3-08EF98B19F36}" sibTransId="{76DB08DC-9CC0-4270-84E1-F98D3D19D234}"/>
    <dgm:cxn modelId="{15C314DB-C9F1-4019-BE3D-ADF7901B52F3}" type="presOf" srcId="{346CFFCB-6F51-4F35-955D-2A2F292B6C4C}" destId="{6D303D09-7F16-421E-BFA4-FD6AD1E14565}" srcOrd="0" destOrd="0" presId="urn:microsoft.com/office/officeart/2005/8/layout/gear1"/>
    <dgm:cxn modelId="{7485325A-1A36-416D-9692-8BC157608EF2}" type="presOf" srcId="{3D6A69C9-30B1-4850-AD0D-D4092DC21CC1}" destId="{75C5492C-3954-47B9-AA89-8CFA7965A750}" srcOrd="0" destOrd="0" presId="urn:microsoft.com/office/officeart/2005/8/layout/gear1"/>
    <dgm:cxn modelId="{8D798B90-1C97-47A3-BBA0-07DE4DBA08DF}" type="presParOf" srcId="{75C5492C-3954-47B9-AA89-8CFA7965A750}" destId="{1EDFCA69-4E0A-483D-8C92-DF44111C9BBB}" srcOrd="0" destOrd="0" presId="urn:microsoft.com/office/officeart/2005/8/layout/gear1"/>
    <dgm:cxn modelId="{6D921146-C102-41C7-82C8-E39F21A3881B}" type="presParOf" srcId="{75C5492C-3954-47B9-AA89-8CFA7965A750}" destId="{2D42894D-E75C-4C7D-AA82-1AD38BCEC211}" srcOrd="1" destOrd="0" presId="urn:microsoft.com/office/officeart/2005/8/layout/gear1"/>
    <dgm:cxn modelId="{B3E1EF22-C182-4DA6-AFA4-99EBF6E28E7B}" type="presParOf" srcId="{75C5492C-3954-47B9-AA89-8CFA7965A750}" destId="{898BC2DC-3F1D-4464-BE6C-0715ECCD217B}" srcOrd="2" destOrd="0" presId="urn:microsoft.com/office/officeart/2005/8/layout/gear1"/>
    <dgm:cxn modelId="{74748C00-624F-4043-BF97-34FDA0051905}" type="presParOf" srcId="{75C5492C-3954-47B9-AA89-8CFA7965A750}" destId="{4405B8AC-BF8D-440A-9874-35A1762DACE2}" srcOrd="3" destOrd="0" presId="urn:microsoft.com/office/officeart/2005/8/layout/gear1"/>
    <dgm:cxn modelId="{B8BF5D91-B0E5-46A4-AF63-C0441D37AF92}" type="presParOf" srcId="{75C5492C-3954-47B9-AA89-8CFA7965A750}" destId="{723C8AB7-851F-4022-A969-6C8436E24C73}" srcOrd="4" destOrd="0" presId="urn:microsoft.com/office/officeart/2005/8/layout/gear1"/>
    <dgm:cxn modelId="{4A6102F0-57ED-419A-880F-3A8D23790597}" type="presParOf" srcId="{75C5492C-3954-47B9-AA89-8CFA7965A750}" destId="{CDBB2422-0D3F-42F1-8173-AEEA94718643}" srcOrd="5" destOrd="0" presId="urn:microsoft.com/office/officeart/2005/8/layout/gear1"/>
    <dgm:cxn modelId="{54F05B0F-7014-4307-9FF5-E5A878997DB0}" type="presParOf" srcId="{75C5492C-3954-47B9-AA89-8CFA7965A750}" destId="{EA413B64-B391-4AB9-8F0B-BC1DAD5B748E}" srcOrd="6" destOrd="0" presId="urn:microsoft.com/office/officeart/2005/8/layout/gear1"/>
    <dgm:cxn modelId="{5BB4B43D-DFEF-45A9-96C0-585A24B91BD1}" type="presParOf" srcId="{75C5492C-3954-47B9-AA89-8CFA7965A750}" destId="{991BD917-140A-4A34-B2DD-251F7782EB2A}" srcOrd="7" destOrd="0" presId="urn:microsoft.com/office/officeart/2005/8/layout/gear1"/>
    <dgm:cxn modelId="{1B1F7D32-5328-4581-B4EB-EC06C8813516}" type="presParOf" srcId="{75C5492C-3954-47B9-AA89-8CFA7965A750}" destId="{942307F5-4B90-4D9F-86F2-6C40A7BCBB37}" srcOrd="8" destOrd="0" presId="urn:microsoft.com/office/officeart/2005/8/layout/gear1"/>
    <dgm:cxn modelId="{0CE5CDE3-9A41-4CFD-A9CC-CAD8F66691AF}" type="presParOf" srcId="{75C5492C-3954-47B9-AA89-8CFA7965A750}" destId="{B9B4341D-FA30-450C-900C-CB6A6E11C0AE}" srcOrd="9" destOrd="0" presId="urn:microsoft.com/office/officeart/2005/8/layout/gear1"/>
    <dgm:cxn modelId="{21694190-E8D0-4431-B457-99EE66F17E91}" type="presParOf" srcId="{75C5492C-3954-47B9-AA89-8CFA7965A750}" destId="{374595FA-B8C4-4476-9A14-73BE8878038E}" srcOrd="10" destOrd="0" presId="urn:microsoft.com/office/officeart/2005/8/layout/gear1"/>
    <dgm:cxn modelId="{C8D3204E-6293-4592-B799-AAE50945D443}" type="presParOf" srcId="{75C5492C-3954-47B9-AA89-8CFA7965A750}" destId="{AB6760F5-C69D-4033-BB9A-C34EE453A728}" srcOrd="11" destOrd="0" presId="urn:microsoft.com/office/officeart/2005/8/layout/gear1"/>
    <dgm:cxn modelId="{22F20FB1-735D-4E5F-A034-54A9519491A2}" type="presParOf" srcId="{75C5492C-3954-47B9-AA89-8CFA7965A750}" destId="{7765F547-9F3F-4ACB-B1A3-2CA41CFCDA16}" srcOrd="12" destOrd="0" presId="urn:microsoft.com/office/officeart/2005/8/layout/gear1"/>
    <dgm:cxn modelId="{59C4B750-472A-4711-9499-7D1B40E10514}" type="presParOf" srcId="{75C5492C-3954-47B9-AA89-8CFA7965A750}" destId="{2F5C7049-72EE-49EE-872D-30FBB5690867}" srcOrd="13" destOrd="0" presId="urn:microsoft.com/office/officeart/2005/8/layout/gear1"/>
    <dgm:cxn modelId="{EDCC600E-19E9-434B-8EB3-FC98782C4A34}" type="presParOf" srcId="{75C5492C-3954-47B9-AA89-8CFA7965A750}" destId="{6D303D09-7F16-421E-BFA4-FD6AD1E14565}" srcOrd="14" destOrd="0" presId="urn:microsoft.com/office/officeart/2005/8/layout/gear1"/>
    <dgm:cxn modelId="{3E8C0605-56AB-4D8C-8703-B68A78CD5593}" type="presParOf" srcId="{75C5492C-3954-47B9-AA89-8CFA7965A750}" destId="{1FD5C283-A322-4F3E-A435-21B43C0ED56D}" srcOrd="15" destOrd="0" presId="urn:microsoft.com/office/officeart/2005/8/layout/gear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6A69C9-30B1-4850-AD0D-D4092DC21CC1}" type="doc">
      <dgm:prSet loTypeId="urn:microsoft.com/office/officeart/2005/8/layout/gear1" loCatId="cycle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pPr latinLnBrk="1"/>
          <a:endParaRPr lang="ko-KR" altLang="en-US"/>
        </a:p>
      </dgm:t>
    </dgm:pt>
    <dgm:pt modelId="{85694F1D-92DA-4546-AE08-1303FCDBD8A9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43BDC291-3B38-496E-B7C3-08EF98B19F36}" type="parTrans" cxnId="{D568BB08-FEE8-4378-A42D-C049F19B6236}">
      <dgm:prSet/>
      <dgm:spPr/>
      <dgm:t>
        <a:bodyPr/>
        <a:lstStyle/>
        <a:p>
          <a:pPr latinLnBrk="1"/>
          <a:endParaRPr lang="ko-KR" altLang="en-US"/>
        </a:p>
      </dgm:t>
    </dgm:pt>
    <dgm:pt modelId="{76DB08DC-9CC0-4270-84E1-F98D3D19D234}" type="sibTrans" cxnId="{D568BB08-FEE8-4378-A42D-C049F19B6236}">
      <dgm:prSet/>
      <dgm:spPr/>
      <dgm:t>
        <a:bodyPr/>
        <a:lstStyle/>
        <a:p>
          <a:pPr latinLnBrk="1"/>
          <a:endParaRPr lang="ko-KR" altLang="en-US"/>
        </a:p>
      </dgm:t>
    </dgm:pt>
    <dgm:pt modelId="{A16DB654-22B9-49B8-BEE4-66672A7DB8A6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4D138852-619F-4C3C-B330-F422F3D25B7D}" type="parTrans" cxnId="{217434D5-B1E8-4849-B6E6-717B8A493B4D}">
      <dgm:prSet/>
      <dgm:spPr/>
      <dgm:t>
        <a:bodyPr/>
        <a:lstStyle/>
        <a:p>
          <a:pPr latinLnBrk="1"/>
          <a:endParaRPr lang="ko-KR" altLang="en-US"/>
        </a:p>
      </dgm:t>
    </dgm:pt>
    <dgm:pt modelId="{358363EC-5664-4F55-B23C-45C95652FBBF}" type="sibTrans" cxnId="{217434D5-B1E8-4849-B6E6-717B8A493B4D}">
      <dgm:prSet/>
      <dgm:spPr/>
      <dgm:t>
        <a:bodyPr/>
        <a:lstStyle/>
        <a:p>
          <a:pPr latinLnBrk="1"/>
          <a:endParaRPr lang="ko-KR" altLang="en-US"/>
        </a:p>
      </dgm:t>
    </dgm:pt>
    <dgm:pt modelId="{FB792AEB-CCC1-4D92-AB87-BAF4782534A7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C098B77B-7A39-482E-8716-90AD1D4CE71A}" type="parTrans" cxnId="{DE3921F4-CEAA-40A4-8F32-6C311E27C682}">
      <dgm:prSet/>
      <dgm:spPr/>
      <dgm:t>
        <a:bodyPr/>
        <a:lstStyle/>
        <a:p>
          <a:pPr latinLnBrk="1"/>
          <a:endParaRPr lang="ko-KR" altLang="en-US"/>
        </a:p>
      </dgm:t>
    </dgm:pt>
    <dgm:pt modelId="{346CFFCB-6F51-4F35-955D-2A2F292B6C4C}" type="sibTrans" cxnId="{DE3921F4-CEAA-40A4-8F32-6C311E27C682}">
      <dgm:prSet/>
      <dgm:spPr/>
      <dgm:t>
        <a:bodyPr/>
        <a:lstStyle/>
        <a:p>
          <a:pPr latinLnBrk="1"/>
          <a:endParaRPr lang="ko-KR" altLang="en-US"/>
        </a:p>
      </dgm:t>
    </dgm:pt>
    <dgm:pt modelId="{BE173D99-F8A0-4778-B75A-3FA7DC338CC1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17D7CBE1-2F62-48B2-86BD-E0E44233CF72}" type="parTrans" cxnId="{89681BA7-173C-4B38-8386-938224E40D30}">
      <dgm:prSet/>
      <dgm:spPr/>
      <dgm:t>
        <a:bodyPr/>
        <a:lstStyle/>
        <a:p>
          <a:pPr latinLnBrk="1"/>
          <a:endParaRPr lang="ko-KR" altLang="en-US"/>
        </a:p>
      </dgm:t>
    </dgm:pt>
    <dgm:pt modelId="{3471251B-05ED-4612-96C9-56A63AD162E9}" type="sibTrans" cxnId="{89681BA7-173C-4B38-8386-938224E40D30}">
      <dgm:prSet/>
      <dgm:spPr/>
      <dgm:t>
        <a:bodyPr/>
        <a:lstStyle/>
        <a:p>
          <a:pPr latinLnBrk="1"/>
          <a:endParaRPr lang="ko-KR" altLang="en-US"/>
        </a:p>
      </dgm:t>
    </dgm:pt>
    <dgm:pt modelId="{2F3527B6-FE96-40DA-A58C-9AF42C14764D}">
      <dgm:prSet phldrT="[텍스트]"/>
      <dgm:spPr/>
      <dgm:t>
        <a:bodyPr/>
        <a:lstStyle/>
        <a:p>
          <a:pPr latinLnBrk="1"/>
          <a:r>
            <a:rPr lang="en-US" altLang="ko-KR" smtClean="0"/>
            <a:t> </a:t>
          </a:r>
          <a:endParaRPr lang="ko-KR" altLang="en-US" dirty="0"/>
        </a:p>
      </dgm:t>
    </dgm:pt>
    <dgm:pt modelId="{71767BBC-8861-4BDD-A4D3-47519A5BF253}" type="parTrans" cxnId="{BEB04B4F-9AA7-4ACF-A506-3DE56CB886AF}">
      <dgm:prSet/>
      <dgm:spPr/>
      <dgm:t>
        <a:bodyPr/>
        <a:lstStyle/>
        <a:p>
          <a:pPr latinLnBrk="1"/>
          <a:endParaRPr lang="ko-KR" altLang="en-US"/>
        </a:p>
      </dgm:t>
    </dgm:pt>
    <dgm:pt modelId="{B2039D76-7262-4055-A17B-807A97763C4C}" type="sibTrans" cxnId="{BEB04B4F-9AA7-4ACF-A506-3DE56CB886AF}">
      <dgm:prSet/>
      <dgm:spPr/>
      <dgm:t>
        <a:bodyPr/>
        <a:lstStyle/>
        <a:p>
          <a:pPr latinLnBrk="1"/>
          <a:endParaRPr lang="ko-KR" altLang="en-US"/>
        </a:p>
      </dgm:t>
    </dgm:pt>
    <dgm:pt modelId="{05D6B1C1-67AD-4642-BD9A-567FA1AA060D}">
      <dgm:prSet phldrT="[텍스트]"/>
      <dgm:spPr/>
      <dgm:t>
        <a:bodyPr/>
        <a:lstStyle/>
        <a:p>
          <a:pPr latinLnBrk="1"/>
          <a:r>
            <a:rPr lang="en-US" altLang="ko-KR" smtClean="0"/>
            <a:t> </a:t>
          </a:r>
          <a:endParaRPr lang="ko-KR" altLang="en-US" dirty="0"/>
        </a:p>
      </dgm:t>
    </dgm:pt>
    <dgm:pt modelId="{04EC01F4-155B-4C3C-A6E8-8F35C2CE1668}" type="parTrans" cxnId="{14A7D4F7-B1C4-4DAD-97FF-1686B0E3E55F}">
      <dgm:prSet/>
      <dgm:spPr/>
      <dgm:t>
        <a:bodyPr/>
        <a:lstStyle/>
        <a:p>
          <a:pPr latinLnBrk="1"/>
          <a:endParaRPr lang="ko-KR" altLang="en-US"/>
        </a:p>
      </dgm:t>
    </dgm:pt>
    <dgm:pt modelId="{C506823E-8420-48BF-ABEC-A6F681A4F7C8}" type="sibTrans" cxnId="{14A7D4F7-B1C4-4DAD-97FF-1686B0E3E55F}">
      <dgm:prSet/>
      <dgm:spPr/>
      <dgm:t>
        <a:bodyPr/>
        <a:lstStyle/>
        <a:p>
          <a:pPr latinLnBrk="1"/>
          <a:endParaRPr lang="ko-KR" altLang="en-US"/>
        </a:p>
      </dgm:t>
    </dgm:pt>
    <dgm:pt modelId="{7ACADBED-D71E-44F9-A3B5-4F0DF08672BD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43B8128C-DF85-46CD-B672-909BFADFD0E3}" type="parTrans" cxnId="{CEBF1E6B-7A6F-449E-A0AC-0F379195F76B}">
      <dgm:prSet/>
      <dgm:spPr/>
      <dgm:t>
        <a:bodyPr/>
        <a:lstStyle/>
        <a:p>
          <a:pPr latinLnBrk="1"/>
          <a:endParaRPr lang="ko-KR" altLang="en-US"/>
        </a:p>
      </dgm:t>
    </dgm:pt>
    <dgm:pt modelId="{F568B00D-90A1-4146-B958-DB712191E4CB}" type="sibTrans" cxnId="{CEBF1E6B-7A6F-449E-A0AC-0F379195F76B}">
      <dgm:prSet/>
      <dgm:spPr/>
      <dgm:t>
        <a:bodyPr/>
        <a:lstStyle/>
        <a:p>
          <a:pPr latinLnBrk="1"/>
          <a:endParaRPr lang="ko-KR" altLang="en-US"/>
        </a:p>
      </dgm:t>
    </dgm:pt>
    <dgm:pt modelId="{0B20EEBC-F516-4E51-8621-D8291C0911B7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B65E697C-DE31-4FA4-8D7E-453985D47D0E}" type="parTrans" cxnId="{169F67BF-E317-45E8-BE30-DE9C71AF2A38}">
      <dgm:prSet/>
      <dgm:spPr/>
      <dgm:t>
        <a:bodyPr/>
        <a:lstStyle/>
        <a:p>
          <a:pPr latinLnBrk="1"/>
          <a:endParaRPr lang="ko-KR" altLang="en-US"/>
        </a:p>
      </dgm:t>
    </dgm:pt>
    <dgm:pt modelId="{ED1FB7E5-3D51-4A7A-90D6-7799D7949AC5}" type="sibTrans" cxnId="{169F67BF-E317-45E8-BE30-DE9C71AF2A38}">
      <dgm:prSet/>
      <dgm:spPr/>
      <dgm:t>
        <a:bodyPr/>
        <a:lstStyle/>
        <a:p>
          <a:pPr latinLnBrk="1"/>
          <a:endParaRPr lang="ko-KR" altLang="en-US"/>
        </a:p>
      </dgm:t>
    </dgm:pt>
    <dgm:pt modelId="{25F06E98-AE90-463D-8EF8-D049170A3282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B81A64E1-3102-42D5-8C12-B9F35A664B56}" type="parTrans" cxnId="{3AC50BA3-56DC-43C8-BEFD-50C9E53A6FD7}">
      <dgm:prSet/>
      <dgm:spPr/>
      <dgm:t>
        <a:bodyPr/>
        <a:lstStyle/>
        <a:p>
          <a:pPr latinLnBrk="1"/>
          <a:endParaRPr lang="ko-KR" altLang="en-US"/>
        </a:p>
      </dgm:t>
    </dgm:pt>
    <dgm:pt modelId="{8F7FD7B2-E7A6-4E6A-A48D-9B2C45425609}" type="sibTrans" cxnId="{3AC50BA3-56DC-43C8-BEFD-50C9E53A6FD7}">
      <dgm:prSet/>
      <dgm:spPr/>
      <dgm:t>
        <a:bodyPr/>
        <a:lstStyle/>
        <a:p>
          <a:pPr latinLnBrk="1"/>
          <a:endParaRPr lang="ko-KR" altLang="en-US"/>
        </a:p>
      </dgm:t>
    </dgm:pt>
    <dgm:pt modelId="{639B4DA4-AEB2-433C-8DDC-25E91423A1CD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FE93522D-09A9-4F64-9862-A251EA84AC42}" type="parTrans" cxnId="{6F7399CA-E5E8-4F61-AE41-A7D371C9D74C}">
      <dgm:prSet/>
      <dgm:spPr/>
      <dgm:t>
        <a:bodyPr/>
        <a:lstStyle/>
        <a:p>
          <a:pPr latinLnBrk="1"/>
          <a:endParaRPr lang="ko-KR" altLang="en-US"/>
        </a:p>
      </dgm:t>
    </dgm:pt>
    <dgm:pt modelId="{F5F9A096-7519-4CAD-BB9D-0DCE9B98A51C}" type="sibTrans" cxnId="{6F7399CA-E5E8-4F61-AE41-A7D371C9D74C}">
      <dgm:prSet/>
      <dgm:spPr/>
      <dgm:t>
        <a:bodyPr/>
        <a:lstStyle/>
        <a:p>
          <a:pPr latinLnBrk="1"/>
          <a:endParaRPr lang="ko-KR" altLang="en-US"/>
        </a:p>
      </dgm:t>
    </dgm:pt>
    <dgm:pt modelId="{5D02BF8B-14A8-4290-98F9-0E8FE031ED32}">
      <dgm:prSet phldrT="[텍스트]"/>
      <dgm:spPr/>
      <dgm:t>
        <a:bodyPr/>
        <a:lstStyle/>
        <a:p>
          <a:pPr latinLnBrk="1"/>
          <a:r>
            <a:rPr lang="en-US" altLang="ko-KR" smtClean="0"/>
            <a:t> </a:t>
          </a:r>
          <a:endParaRPr lang="ko-KR" altLang="en-US" dirty="0"/>
        </a:p>
      </dgm:t>
    </dgm:pt>
    <dgm:pt modelId="{4FAFE3F3-2653-440F-A744-9D99096E4FB1}" type="parTrans" cxnId="{0A23A997-B5E0-4FC7-B15F-F979C599CA22}">
      <dgm:prSet/>
      <dgm:spPr/>
      <dgm:t>
        <a:bodyPr/>
        <a:lstStyle/>
        <a:p>
          <a:pPr latinLnBrk="1"/>
          <a:endParaRPr lang="ko-KR" altLang="en-US"/>
        </a:p>
      </dgm:t>
    </dgm:pt>
    <dgm:pt modelId="{196D0D3D-1BAA-4FC8-8075-DDBA40F63008}" type="sibTrans" cxnId="{0A23A997-B5E0-4FC7-B15F-F979C599CA22}">
      <dgm:prSet/>
      <dgm:spPr/>
      <dgm:t>
        <a:bodyPr/>
        <a:lstStyle/>
        <a:p>
          <a:pPr latinLnBrk="1"/>
          <a:endParaRPr lang="ko-KR" altLang="en-US"/>
        </a:p>
      </dgm:t>
    </dgm:pt>
    <dgm:pt modelId="{C2222FBE-2CFC-4AA2-8602-E302455E5735}">
      <dgm:prSet phldrT="[텍스트]"/>
      <dgm:spPr/>
      <dgm:t>
        <a:bodyPr/>
        <a:lstStyle/>
        <a:p>
          <a:pPr latinLnBrk="1"/>
          <a:r>
            <a:rPr lang="en-US" altLang="ko-KR" smtClean="0"/>
            <a:t> </a:t>
          </a:r>
          <a:endParaRPr lang="ko-KR" altLang="en-US" dirty="0"/>
        </a:p>
      </dgm:t>
    </dgm:pt>
    <dgm:pt modelId="{E57A1DCB-7A5C-4C25-8B63-F05ED1F259D6}" type="parTrans" cxnId="{24C9B433-8CF4-459C-AE1F-6161BAA801F6}">
      <dgm:prSet/>
      <dgm:spPr/>
      <dgm:t>
        <a:bodyPr/>
        <a:lstStyle/>
        <a:p>
          <a:pPr latinLnBrk="1"/>
          <a:endParaRPr lang="ko-KR" altLang="en-US"/>
        </a:p>
      </dgm:t>
    </dgm:pt>
    <dgm:pt modelId="{7BA707CA-FE86-41EB-B2FD-ACA3D2C304BB}" type="sibTrans" cxnId="{24C9B433-8CF4-459C-AE1F-6161BAA801F6}">
      <dgm:prSet/>
      <dgm:spPr/>
      <dgm:t>
        <a:bodyPr/>
        <a:lstStyle/>
        <a:p>
          <a:pPr latinLnBrk="1"/>
          <a:endParaRPr lang="ko-KR" altLang="en-US"/>
        </a:p>
      </dgm:t>
    </dgm:pt>
    <dgm:pt modelId="{75C5492C-3954-47B9-AA89-8CFA7965A750}" type="pres">
      <dgm:prSet presAssocID="{3D6A69C9-30B1-4850-AD0D-D4092DC21CC1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EDFCA69-4E0A-483D-8C92-DF44111C9BBB}" type="pres">
      <dgm:prSet presAssocID="{85694F1D-92DA-4546-AE08-1303FCDBD8A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D42894D-E75C-4C7D-AA82-1AD38BCEC211}" type="pres">
      <dgm:prSet presAssocID="{85694F1D-92DA-4546-AE08-1303FCDBD8A9}" presName="gear1srcNode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898BC2DC-3F1D-4464-BE6C-0715ECCD217B}" type="pres">
      <dgm:prSet presAssocID="{85694F1D-92DA-4546-AE08-1303FCDBD8A9}" presName="gear1dstNode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4405B8AC-BF8D-440A-9874-35A1762DACE2}" type="pres">
      <dgm:prSet presAssocID="{85694F1D-92DA-4546-AE08-1303FCDBD8A9}" presName="gear1ch" presStyleLbl="fgAcc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23C8AB7-851F-4022-A969-6C8436E24C73}" type="pres">
      <dgm:prSet presAssocID="{FB792AEB-CCC1-4D92-AB87-BAF4782534A7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DBB2422-0D3F-42F1-8173-AEEA94718643}" type="pres">
      <dgm:prSet presAssocID="{FB792AEB-CCC1-4D92-AB87-BAF4782534A7}" presName="gear2srcNode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EA413B64-B391-4AB9-8F0B-BC1DAD5B748E}" type="pres">
      <dgm:prSet presAssocID="{FB792AEB-CCC1-4D92-AB87-BAF4782534A7}" presName="gear2dstNode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991BD917-140A-4A34-B2DD-251F7782EB2A}" type="pres">
      <dgm:prSet presAssocID="{FB792AEB-CCC1-4D92-AB87-BAF4782534A7}" presName="gear2ch" presStyleLbl="fgAcc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42307F5-4B90-4D9F-86F2-6C40A7BCBB37}" type="pres">
      <dgm:prSet presAssocID="{2F3527B6-FE96-40DA-A58C-9AF42C14764D}" presName="gear3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B9B4341D-FA30-450C-900C-CB6A6E11C0AE}" type="pres">
      <dgm:prSet presAssocID="{2F3527B6-FE96-40DA-A58C-9AF42C14764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74595FA-B8C4-4476-9A14-73BE8878038E}" type="pres">
      <dgm:prSet presAssocID="{2F3527B6-FE96-40DA-A58C-9AF42C14764D}" presName="gear3srcNode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AB6760F5-C69D-4033-BB9A-C34EE453A728}" type="pres">
      <dgm:prSet presAssocID="{2F3527B6-FE96-40DA-A58C-9AF42C14764D}" presName="gear3dstNode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7765F547-9F3F-4ACB-B1A3-2CA41CFCDA16}" type="pres">
      <dgm:prSet presAssocID="{2F3527B6-FE96-40DA-A58C-9AF42C14764D}" presName="gear3ch" presStyleLbl="fgAcc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F5C7049-72EE-49EE-872D-30FBB5690867}" type="pres">
      <dgm:prSet presAssocID="{76DB08DC-9CC0-4270-84E1-F98D3D19D234}" presName="connector1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6D303D09-7F16-421E-BFA4-FD6AD1E14565}" type="pres">
      <dgm:prSet presAssocID="{346CFFCB-6F51-4F35-955D-2A2F292B6C4C}" presName="connector2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1FD5C283-A322-4F3E-A435-21B43C0ED56D}" type="pres">
      <dgm:prSet presAssocID="{B2039D76-7262-4055-A17B-807A97763C4C}" presName="connector3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</dgm:ptLst>
  <dgm:cxnLst>
    <dgm:cxn modelId="{D15F5581-10B6-421E-8BD5-BA9606A7FE3F}" type="presOf" srcId="{85694F1D-92DA-4546-AE08-1303FCDBD8A9}" destId="{1EDFCA69-4E0A-483D-8C92-DF44111C9BBB}" srcOrd="0" destOrd="0" presId="urn:microsoft.com/office/officeart/2005/8/layout/gear1"/>
    <dgm:cxn modelId="{0A23A997-B5E0-4FC7-B15F-F979C599CA22}" srcId="{2F3527B6-FE96-40DA-A58C-9AF42C14764D}" destId="{5D02BF8B-14A8-4290-98F9-0E8FE031ED32}" srcOrd="1" destOrd="0" parTransId="{4FAFE3F3-2653-440F-A744-9D99096E4FB1}" sibTransId="{196D0D3D-1BAA-4FC8-8075-DDBA40F63008}"/>
    <dgm:cxn modelId="{E933FE76-5E3A-4E63-8B64-D3A7688D7D48}" type="presOf" srcId="{25F06E98-AE90-463D-8EF8-D049170A3282}" destId="{991BD917-140A-4A34-B2DD-251F7782EB2A}" srcOrd="0" destOrd="1" presId="urn:microsoft.com/office/officeart/2005/8/layout/gear1"/>
    <dgm:cxn modelId="{CEBF1E6B-7A6F-449E-A0AC-0F379195F76B}" srcId="{85694F1D-92DA-4546-AE08-1303FCDBD8A9}" destId="{7ACADBED-D71E-44F9-A3B5-4F0DF08672BD}" srcOrd="2" destOrd="0" parTransId="{43B8128C-DF85-46CD-B672-909BFADFD0E3}" sibTransId="{F568B00D-90A1-4146-B958-DB712191E4CB}"/>
    <dgm:cxn modelId="{14A7D4F7-B1C4-4DAD-97FF-1686B0E3E55F}" srcId="{2F3527B6-FE96-40DA-A58C-9AF42C14764D}" destId="{05D6B1C1-67AD-4642-BD9A-567FA1AA060D}" srcOrd="0" destOrd="0" parTransId="{04EC01F4-155B-4C3C-A6E8-8F35C2CE1668}" sibTransId="{C506823E-8420-48BF-ABEC-A6F681A4F7C8}"/>
    <dgm:cxn modelId="{7C2152F0-62A7-4734-AF02-20276AD11B88}" type="presOf" srcId="{FB792AEB-CCC1-4D92-AB87-BAF4782534A7}" destId="{EA413B64-B391-4AB9-8F0B-BC1DAD5B748E}" srcOrd="2" destOrd="0" presId="urn:microsoft.com/office/officeart/2005/8/layout/gear1"/>
    <dgm:cxn modelId="{169F67BF-E317-45E8-BE30-DE9C71AF2A38}" srcId="{85694F1D-92DA-4546-AE08-1303FCDBD8A9}" destId="{0B20EEBC-F516-4E51-8621-D8291C0911B7}" srcOrd="1" destOrd="0" parTransId="{B65E697C-DE31-4FA4-8D7E-453985D47D0E}" sibTransId="{ED1FB7E5-3D51-4A7A-90D6-7799D7949AC5}"/>
    <dgm:cxn modelId="{2A9A76F9-1595-4293-B6F6-DB2982F612C4}" type="presOf" srcId="{FB792AEB-CCC1-4D92-AB87-BAF4782534A7}" destId="{723C8AB7-851F-4022-A969-6C8436E24C73}" srcOrd="0" destOrd="0" presId="urn:microsoft.com/office/officeart/2005/8/layout/gear1"/>
    <dgm:cxn modelId="{794D0019-A6F4-4530-A610-7A11D0EBFEB3}" type="presOf" srcId="{5D02BF8B-14A8-4290-98F9-0E8FE031ED32}" destId="{7765F547-9F3F-4ACB-B1A3-2CA41CFCDA16}" srcOrd="0" destOrd="1" presId="urn:microsoft.com/office/officeart/2005/8/layout/gear1"/>
    <dgm:cxn modelId="{2A2BEE7D-E76B-436F-9B26-72F229B527C0}" type="presOf" srcId="{2F3527B6-FE96-40DA-A58C-9AF42C14764D}" destId="{AB6760F5-C69D-4033-BB9A-C34EE453A728}" srcOrd="3" destOrd="0" presId="urn:microsoft.com/office/officeart/2005/8/layout/gear1"/>
    <dgm:cxn modelId="{217434D5-B1E8-4849-B6E6-717B8A493B4D}" srcId="{85694F1D-92DA-4546-AE08-1303FCDBD8A9}" destId="{A16DB654-22B9-49B8-BEE4-66672A7DB8A6}" srcOrd="0" destOrd="0" parTransId="{4D138852-619F-4C3C-B330-F422F3D25B7D}" sibTransId="{358363EC-5664-4F55-B23C-45C95652FBBF}"/>
    <dgm:cxn modelId="{5C92A4C1-E475-460B-A9A8-C9600CE7C827}" type="presOf" srcId="{C2222FBE-2CFC-4AA2-8602-E302455E5735}" destId="{7765F547-9F3F-4ACB-B1A3-2CA41CFCDA16}" srcOrd="0" destOrd="2" presId="urn:microsoft.com/office/officeart/2005/8/layout/gear1"/>
    <dgm:cxn modelId="{5724CC56-CFAE-447B-854A-E5A0AED1DFA5}" type="presOf" srcId="{2F3527B6-FE96-40DA-A58C-9AF42C14764D}" destId="{942307F5-4B90-4D9F-86F2-6C40A7BCBB37}" srcOrd="0" destOrd="0" presId="urn:microsoft.com/office/officeart/2005/8/layout/gear1"/>
    <dgm:cxn modelId="{8BFFADC8-DCBA-43D7-81D7-45BB592D36E3}" type="presOf" srcId="{05D6B1C1-67AD-4642-BD9A-567FA1AA060D}" destId="{7765F547-9F3F-4ACB-B1A3-2CA41CFCDA16}" srcOrd="0" destOrd="0" presId="urn:microsoft.com/office/officeart/2005/8/layout/gear1"/>
    <dgm:cxn modelId="{B18D14D6-9BD9-47A4-9AF7-B44CADA148BE}" type="presOf" srcId="{3D6A69C9-30B1-4850-AD0D-D4092DC21CC1}" destId="{75C5492C-3954-47B9-AA89-8CFA7965A750}" srcOrd="0" destOrd="0" presId="urn:microsoft.com/office/officeart/2005/8/layout/gear1"/>
    <dgm:cxn modelId="{CF86A031-9A4D-4E9E-A98E-B56B67B23095}" type="presOf" srcId="{85694F1D-92DA-4546-AE08-1303FCDBD8A9}" destId="{898BC2DC-3F1D-4464-BE6C-0715ECCD217B}" srcOrd="2" destOrd="0" presId="urn:microsoft.com/office/officeart/2005/8/layout/gear1"/>
    <dgm:cxn modelId="{89681BA7-173C-4B38-8386-938224E40D30}" srcId="{FB792AEB-CCC1-4D92-AB87-BAF4782534A7}" destId="{BE173D99-F8A0-4778-B75A-3FA7DC338CC1}" srcOrd="0" destOrd="0" parTransId="{17D7CBE1-2F62-48B2-86BD-E0E44233CF72}" sibTransId="{3471251B-05ED-4612-96C9-56A63AD162E9}"/>
    <dgm:cxn modelId="{260F3B09-444B-45EF-B9CA-9258C3BCE3CF}" type="presOf" srcId="{BE173D99-F8A0-4778-B75A-3FA7DC338CC1}" destId="{991BD917-140A-4A34-B2DD-251F7782EB2A}" srcOrd="0" destOrd="0" presId="urn:microsoft.com/office/officeart/2005/8/layout/gear1"/>
    <dgm:cxn modelId="{DE3921F4-CEAA-40A4-8F32-6C311E27C682}" srcId="{3D6A69C9-30B1-4850-AD0D-D4092DC21CC1}" destId="{FB792AEB-CCC1-4D92-AB87-BAF4782534A7}" srcOrd="1" destOrd="0" parTransId="{C098B77B-7A39-482E-8716-90AD1D4CE71A}" sibTransId="{346CFFCB-6F51-4F35-955D-2A2F292B6C4C}"/>
    <dgm:cxn modelId="{3AC50BA3-56DC-43C8-BEFD-50C9E53A6FD7}" srcId="{FB792AEB-CCC1-4D92-AB87-BAF4782534A7}" destId="{25F06E98-AE90-463D-8EF8-D049170A3282}" srcOrd="1" destOrd="0" parTransId="{B81A64E1-3102-42D5-8C12-B9F35A664B56}" sibTransId="{8F7FD7B2-E7A6-4E6A-A48D-9B2C45425609}"/>
    <dgm:cxn modelId="{F8A6E851-76F9-40FE-B093-6F3AFEAB6EA1}" type="presOf" srcId="{85694F1D-92DA-4546-AE08-1303FCDBD8A9}" destId="{2D42894D-E75C-4C7D-AA82-1AD38BCEC211}" srcOrd="1" destOrd="0" presId="urn:microsoft.com/office/officeart/2005/8/layout/gear1"/>
    <dgm:cxn modelId="{9F880D30-573C-4067-8CE1-B7FC36D90C52}" type="presOf" srcId="{0B20EEBC-F516-4E51-8621-D8291C0911B7}" destId="{4405B8AC-BF8D-440A-9874-35A1762DACE2}" srcOrd="0" destOrd="1" presId="urn:microsoft.com/office/officeart/2005/8/layout/gear1"/>
    <dgm:cxn modelId="{7B4F4CC0-CE81-4EDA-9F47-AB7E7BEC5043}" type="presOf" srcId="{2F3527B6-FE96-40DA-A58C-9AF42C14764D}" destId="{B9B4341D-FA30-450C-900C-CB6A6E11C0AE}" srcOrd="1" destOrd="0" presId="urn:microsoft.com/office/officeart/2005/8/layout/gear1"/>
    <dgm:cxn modelId="{6FE57C7F-65AA-48CC-93C9-D78F154F3B21}" type="presOf" srcId="{B2039D76-7262-4055-A17B-807A97763C4C}" destId="{1FD5C283-A322-4F3E-A435-21B43C0ED56D}" srcOrd="0" destOrd="0" presId="urn:microsoft.com/office/officeart/2005/8/layout/gear1"/>
    <dgm:cxn modelId="{BEB04B4F-9AA7-4ACF-A506-3DE56CB886AF}" srcId="{3D6A69C9-30B1-4850-AD0D-D4092DC21CC1}" destId="{2F3527B6-FE96-40DA-A58C-9AF42C14764D}" srcOrd="2" destOrd="0" parTransId="{71767BBC-8861-4BDD-A4D3-47519A5BF253}" sibTransId="{B2039D76-7262-4055-A17B-807A97763C4C}"/>
    <dgm:cxn modelId="{E096A062-230E-4452-A76E-FB5EA9FFFC10}" type="presOf" srcId="{7ACADBED-D71E-44F9-A3B5-4F0DF08672BD}" destId="{4405B8AC-BF8D-440A-9874-35A1762DACE2}" srcOrd="0" destOrd="2" presId="urn:microsoft.com/office/officeart/2005/8/layout/gear1"/>
    <dgm:cxn modelId="{6F7399CA-E5E8-4F61-AE41-A7D371C9D74C}" srcId="{FB792AEB-CCC1-4D92-AB87-BAF4782534A7}" destId="{639B4DA4-AEB2-433C-8DDC-25E91423A1CD}" srcOrd="2" destOrd="0" parTransId="{FE93522D-09A9-4F64-9862-A251EA84AC42}" sibTransId="{F5F9A096-7519-4CAD-BB9D-0DCE9B98A51C}"/>
    <dgm:cxn modelId="{7E9289E0-0C19-411B-A0C3-AB3E11B1841F}" type="presOf" srcId="{346CFFCB-6F51-4F35-955D-2A2F292B6C4C}" destId="{6D303D09-7F16-421E-BFA4-FD6AD1E14565}" srcOrd="0" destOrd="0" presId="urn:microsoft.com/office/officeart/2005/8/layout/gear1"/>
    <dgm:cxn modelId="{805A4A29-1687-4FCB-B497-8E1E9B0B3100}" type="presOf" srcId="{A16DB654-22B9-49B8-BEE4-66672A7DB8A6}" destId="{4405B8AC-BF8D-440A-9874-35A1762DACE2}" srcOrd="0" destOrd="0" presId="urn:microsoft.com/office/officeart/2005/8/layout/gear1"/>
    <dgm:cxn modelId="{821A7A45-1A9E-4636-8A3D-8F45826419C5}" type="presOf" srcId="{639B4DA4-AEB2-433C-8DDC-25E91423A1CD}" destId="{991BD917-140A-4A34-B2DD-251F7782EB2A}" srcOrd="0" destOrd="2" presId="urn:microsoft.com/office/officeart/2005/8/layout/gear1"/>
    <dgm:cxn modelId="{28B0FFD1-1A7E-419D-8E44-1FAC9D9ECF02}" type="presOf" srcId="{76DB08DC-9CC0-4270-84E1-F98D3D19D234}" destId="{2F5C7049-72EE-49EE-872D-30FBB5690867}" srcOrd="0" destOrd="0" presId="urn:microsoft.com/office/officeart/2005/8/layout/gear1"/>
    <dgm:cxn modelId="{24C9B433-8CF4-459C-AE1F-6161BAA801F6}" srcId="{2F3527B6-FE96-40DA-A58C-9AF42C14764D}" destId="{C2222FBE-2CFC-4AA2-8602-E302455E5735}" srcOrd="2" destOrd="0" parTransId="{E57A1DCB-7A5C-4C25-8B63-F05ED1F259D6}" sibTransId="{7BA707CA-FE86-41EB-B2FD-ACA3D2C304BB}"/>
    <dgm:cxn modelId="{E1C3AFF4-28D5-4409-9AD1-E7F7D0E1807F}" type="presOf" srcId="{FB792AEB-CCC1-4D92-AB87-BAF4782534A7}" destId="{CDBB2422-0D3F-42F1-8173-AEEA94718643}" srcOrd="1" destOrd="0" presId="urn:microsoft.com/office/officeart/2005/8/layout/gear1"/>
    <dgm:cxn modelId="{F4A3B4F3-C91F-4FFF-A1C0-B3158176E7D3}" type="presOf" srcId="{2F3527B6-FE96-40DA-A58C-9AF42C14764D}" destId="{374595FA-B8C4-4476-9A14-73BE8878038E}" srcOrd="2" destOrd="0" presId="urn:microsoft.com/office/officeart/2005/8/layout/gear1"/>
    <dgm:cxn modelId="{D568BB08-FEE8-4378-A42D-C049F19B6236}" srcId="{3D6A69C9-30B1-4850-AD0D-D4092DC21CC1}" destId="{85694F1D-92DA-4546-AE08-1303FCDBD8A9}" srcOrd="0" destOrd="0" parTransId="{43BDC291-3B38-496E-B7C3-08EF98B19F36}" sibTransId="{76DB08DC-9CC0-4270-84E1-F98D3D19D234}"/>
    <dgm:cxn modelId="{2F9C820D-AE92-44F9-AB42-9E3168061365}" type="presParOf" srcId="{75C5492C-3954-47B9-AA89-8CFA7965A750}" destId="{1EDFCA69-4E0A-483D-8C92-DF44111C9BBB}" srcOrd="0" destOrd="0" presId="urn:microsoft.com/office/officeart/2005/8/layout/gear1"/>
    <dgm:cxn modelId="{5530D33D-98DC-49B4-A303-311439C59B58}" type="presParOf" srcId="{75C5492C-3954-47B9-AA89-8CFA7965A750}" destId="{2D42894D-E75C-4C7D-AA82-1AD38BCEC211}" srcOrd="1" destOrd="0" presId="urn:microsoft.com/office/officeart/2005/8/layout/gear1"/>
    <dgm:cxn modelId="{92499AA8-6219-434E-B426-7AE0EE03E459}" type="presParOf" srcId="{75C5492C-3954-47B9-AA89-8CFA7965A750}" destId="{898BC2DC-3F1D-4464-BE6C-0715ECCD217B}" srcOrd="2" destOrd="0" presId="urn:microsoft.com/office/officeart/2005/8/layout/gear1"/>
    <dgm:cxn modelId="{E93F0CD5-3414-49A9-8F4C-1DBBC446F2A5}" type="presParOf" srcId="{75C5492C-3954-47B9-AA89-8CFA7965A750}" destId="{4405B8AC-BF8D-440A-9874-35A1762DACE2}" srcOrd="3" destOrd="0" presId="urn:microsoft.com/office/officeart/2005/8/layout/gear1"/>
    <dgm:cxn modelId="{C7F0D1F9-0EB3-4BA7-A0EC-565F0C97D461}" type="presParOf" srcId="{75C5492C-3954-47B9-AA89-8CFA7965A750}" destId="{723C8AB7-851F-4022-A969-6C8436E24C73}" srcOrd="4" destOrd="0" presId="urn:microsoft.com/office/officeart/2005/8/layout/gear1"/>
    <dgm:cxn modelId="{114B80B2-FF2E-46D6-ACDA-F242A2D5A048}" type="presParOf" srcId="{75C5492C-3954-47B9-AA89-8CFA7965A750}" destId="{CDBB2422-0D3F-42F1-8173-AEEA94718643}" srcOrd="5" destOrd="0" presId="urn:microsoft.com/office/officeart/2005/8/layout/gear1"/>
    <dgm:cxn modelId="{026BB387-37B6-4B76-B71B-B2883BF6193B}" type="presParOf" srcId="{75C5492C-3954-47B9-AA89-8CFA7965A750}" destId="{EA413B64-B391-4AB9-8F0B-BC1DAD5B748E}" srcOrd="6" destOrd="0" presId="urn:microsoft.com/office/officeart/2005/8/layout/gear1"/>
    <dgm:cxn modelId="{6D440863-D005-47F4-863D-3565F36500D0}" type="presParOf" srcId="{75C5492C-3954-47B9-AA89-8CFA7965A750}" destId="{991BD917-140A-4A34-B2DD-251F7782EB2A}" srcOrd="7" destOrd="0" presId="urn:microsoft.com/office/officeart/2005/8/layout/gear1"/>
    <dgm:cxn modelId="{DD8093AA-4AEB-4483-81AB-C1AA95352D1C}" type="presParOf" srcId="{75C5492C-3954-47B9-AA89-8CFA7965A750}" destId="{942307F5-4B90-4D9F-86F2-6C40A7BCBB37}" srcOrd="8" destOrd="0" presId="urn:microsoft.com/office/officeart/2005/8/layout/gear1"/>
    <dgm:cxn modelId="{713CFF19-CFA1-41EF-940B-4E58B143626E}" type="presParOf" srcId="{75C5492C-3954-47B9-AA89-8CFA7965A750}" destId="{B9B4341D-FA30-450C-900C-CB6A6E11C0AE}" srcOrd="9" destOrd="0" presId="urn:microsoft.com/office/officeart/2005/8/layout/gear1"/>
    <dgm:cxn modelId="{4E59E576-022E-434D-9128-FDCC9A9C91B2}" type="presParOf" srcId="{75C5492C-3954-47B9-AA89-8CFA7965A750}" destId="{374595FA-B8C4-4476-9A14-73BE8878038E}" srcOrd="10" destOrd="0" presId="urn:microsoft.com/office/officeart/2005/8/layout/gear1"/>
    <dgm:cxn modelId="{46E01F4D-62E0-4404-9E56-C1AE9C6F2886}" type="presParOf" srcId="{75C5492C-3954-47B9-AA89-8CFA7965A750}" destId="{AB6760F5-C69D-4033-BB9A-C34EE453A728}" srcOrd="11" destOrd="0" presId="urn:microsoft.com/office/officeart/2005/8/layout/gear1"/>
    <dgm:cxn modelId="{1539580E-5ACA-42F3-9C74-8F8E1518E639}" type="presParOf" srcId="{75C5492C-3954-47B9-AA89-8CFA7965A750}" destId="{7765F547-9F3F-4ACB-B1A3-2CA41CFCDA16}" srcOrd="12" destOrd="0" presId="urn:microsoft.com/office/officeart/2005/8/layout/gear1"/>
    <dgm:cxn modelId="{5A135824-3792-4A4C-8D4F-CB66801547B6}" type="presParOf" srcId="{75C5492C-3954-47B9-AA89-8CFA7965A750}" destId="{2F5C7049-72EE-49EE-872D-30FBB5690867}" srcOrd="13" destOrd="0" presId="urn:microsoft.com/office/officeart/2005/8/layout/gear1"/>
    <dgm:cxn modelId="{6E59A989-A938-4A0D-92DC-85F57C9BCE8C}" type="presParOf" srcId="{75C5492C-3954-47B9-AA89-8CFA7965A750}" destId="{6D303D09-7F16-421E-BFA4-FD6AD1E14565}" srcOrd="14" destOrd="0" presId="urn:microsoft.com/office/officeart/2005/8/layout/gear1"/>
    <dgm:cxn modelId="{04806400-8BD5-4661-AB20-87EBD40FB78F}" type="presParOf" srcId="{75C5492C-3954-47B9-AA89-8CFA7965A750}" destId="{1FD5C283-A322-4F3E-A435-21B43C0ED56D}" srcOrd="15" destOrd="0" presId="urn:microsoft.com/office/officeart/2005/8/layout/gear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6A69C9-30B1-4850-AD0D-D4092DC21CC1}" type="doc">
      <dgm:prSet loTypeId="urn:microsoft.com/office/officeart/2005/8/layout/gear1" loCatId="cycle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pPr latinLnBrk="1"/>
          <a:endParaRPr lang="ko-KR" altLang="en-US"/>
        </a:p>
      </dgm:t>
    </dgm:pt>
    <dgm:pt modelId="{85694F1D-92DA-4546-AE08-1303FCDBD8A9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43BDC291-3B38-496E-B7C3-08EF98B19F36}" type="parTrans" cxnId="{D568BB08-FEE8-4378-A42D-C049F19B6236}">
      <dgm:prSet/>
      <dgm:spPr/>
      <dgm:t>
        <a:bodyPr/>
        <a:lstStyle/>
        <a:p>
          <a:pPr latinLnBrk="1"/>
          <a:endParaRPr lang="ko-KR" altLang="en-US"/>
        </a:p>
      </dgm:t>
    </dgm:pt>
    <dgm:pt modelId="{76DB08DC-9CC0-4270-84E1-F98D3D19D234}" type="sibTrans" cxnId="{D568BB08-FEE8-4378-A42D-C049F19B6236}">
      <dgm:prSet/>
      <dgm:spPr/>
      <dgm:t>
        <a:bodyPr/>
        <a:lstStyle/>
        <a:p>
          <a:pPr latinLnBrk="1"/>
          <a:endParaRPr lang="ko-KR" altLang="en-US"/>
        </a:p>
      </dgm:t>
    </dgm:pt>
    <dgm:pt modelId="{A16DB654-22B9-49B8-BEE4-66672A7DB8A6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4D138852-619F-4C3C-B330-F422F3D25B7D}" type="parTrans" cxnId="{217434D5-B1E8-4849-B6E6-717B8A493B4D}">
      <dgm:prSet/>
      <dgm:spPr/>
      <dgm:t>
        <a:bodyPr/>
        <a:lstStyle/>
        <a:p>
          <a:pPr latinLnBrk="1"/>
          <a:endParaRPr lang="ko-KR" altLang="en-US"/>
        </a:p>
      </dgm:t>
    </dgm:pt>
    <dgm:pt modelId="{358363EC-5664-4F55-B23C-45C95652FBBF}" type="sibTrans" cxnId="{217434D5-B1E8-4849-B6E6-717B8A493B4D}">
      <dgm:prSet/>
      <dgm:spPr/>
      <dgm:t>
        <a:bodyPr/>
        <a:lstStyle/>
        <a:p>
          <a:pPr latinLnBrk="1"/>
          <a:endParaRPr lang="ko-KR" altLang="en-US"/>
        </a:p>
      </dgm:t>
    </dgm:pt>
    <dgm:pt modelId="{FB792AEB-CCC1-4D92-AB87-BAF4782534A7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C098B77B-7A39-482E-8716-90AD1D4CE71A}" type="parTrans" cxnId="{DE3921F4-CEAA-40A4-8F32-6C311E27C682}">
      <dgm:prSet/>
      <dgm:spPr/>
      <dgm:t>
        <a:bodyPr/>
        <a:lstStyle/>
        <a:p>
          <a:pPr latinLnBrk="1"/>
          <a:endParaRPr lang="ko-KR" altLang="en-US"/>
        </a:p>
      </dgm:t>
    </dgm:pt>
    <dgm:pt modelId="{346CFFCB-6F51-4F35-955D-2A2F292B6C4C}" type="sibTrans" cxnId="{DE3921F4-CEAA-40A4-8F32-6C311E27C682}">
      <dgm:prSet/>
      <dgm:spPr/>
      <dgm:t>
        <a:bodyPr/>
        <a:lstStyle/>
        <a:p>
          <a:pPr latinLnBrk="1"/>
          <a:endParaRPr lang="ko-KR" altLang="en-US"/>
        </a:p>
      </dgm:t>
    </dgm:pt>
    <dgm:pt modelId="{BE173D99-F8A0-4778-B75A-3FA7DC338CC1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17D7CBE1-2F62-48B2-86BD-E0E44233CF72}" type="parTrans" cxnId="{89681BA7-173C-4B38-8386-938224E40D30}">
      <dgm:prSet/>
      <dgm:spPr/>
      <dgm:t>
        <a:bodyPr/>
        <a:lstStyle/>
        <a:p>
          <a:pPr latinLnBrk="1"/>
          <a:endParaRPr lang="ko-KR" altLang="en-US"/>
        </a:p>
      </dgm:t>
    </dgm:pt>
    <dgm:pt modelId="{3471251B-05ED-4612-96C9-56A63AD162E9}" type="sibTrans" cxnId="{89681BA7-173C-4B38-8386-938224E40D30}">
      <dgm:prSet/>
      <dgm:spPr/>
      <dgm:t>
        <a:bodyPr/>
        <a:lstStyle/>
        <a:p>
          <a:pPr latinLnBrk="1"/>
          <a:endParaRPr lang="ko-KR" altLang="en-US"/>
        </a:p>
      </dgm:t>
    </dgm:pt>
    <dgm:pt modelId="{2F3527B6-FE96-40DA-A58C-9AF42C14764D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71767BBC-8861-4BDD-A4D3-47519A5BF253}" type="parTrans" cxnId="{BEB04B4F-9AA7-4ACF-A506-3DE56CB886AF}">
      <dgm:prSet/>
      <dgm:spPr/>
      <dgm:t>
        <a:bodyPr/>
        <a:lstStyle/>
        <a:p>
          <a:pPr latinLnBrk="1"/>
          <a:endParaRPr lang="ko-KR" altLang="en-US"/>
        </a:p>
      </dgm:t>
    </dgm:pt>
    <dgm:pt modelId="{B2039D76-7262-4055-A17B-807A97763C4C}" type="sibTrans" cxnId="{BEB04B4F-9AA7-4ACF-A506-3DE56CB886AF}">
      <dgm:prSet/>
      <dgm:spPr/>
      <dgm:t>
        <a:bodyPr/>
        <a:lstStyle/>
        <a:p>
          <a:pPr latinLnBrk="1"/>
          <a:endParaRPr lang="ko-KR" altLang="en-US"/>
        </a:p>
      </dgm:t>
    </dgm:pt>
    <dgm:pt modelId="{05D6B1C1-67AD-4642-BD9A-567FA1AA060D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04EC01F4-155B-4C3C-A6E8-8F35C2CE1668}" type="parTrans" cxnId="{14A7D4F7-B1C4-4DAD-97FF-1686B0E3E55F}">
      <dgm:prSet/>
      <dgm:spPr/>
      <dgm:t>
        <a:bodyPr/>
        <a:lstStyle/>
        <a:p>
          <a:pPr latinLnBrk="1"/>
          <a:endParaRPr lang="ko-KR" altLang="en-US"/>
        </a:p>
      </dgm:t>
    </dgm:pt>
    <dgm:pt modelId="{C506823E-8420-48BF-ABEC-A6F681A4F7C8}" type="sibTrans" cxnId="{14A7D4F7-B1C4-4DAD-97FF-1686B0E3E55F}">
      <dgm:prSet/>
      <dgm:spPr/>
      <dgm:t>
        <a:bodyPr/>
        <a:lstStyle/>
        <a:p>
          <a:pPr latinLnBrk="1"/>
          <a:endParaRPr lang="ko-KR" altLang="en-US"/>
        </a:p>
      </dgm:t>
    </dgm:pt>
    <dgm:pt modelId="{7ACADBED-D71E-44F9-A3B5-4F0DF08672BD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43B8128C-DF85-46CD-B672-909BFADFD0E3}" type="parTrans" cxnId="{CEBF1E6B-7A6F-449E-A0AC-0F379195F76B}">
      <dgm:prSet/>
      <dgm:spPr/>
      <dgm:t>
        <a:bodyPr/>
        <a:lstStyle/>
        <a:p>
          <a:pPr latinLnBrk="1"/>
          <a:endParaRPr lang="ko-KR" altLang="en-US"/>
        </a:p>
      </dgm:t>
    </dgm:pt>
    <dgm:pt modelId="{F568B00D-90A1-4146-B958-DB712191E4CB}" type="sibTrans" cxnId="{CEBF1E6B-7A6F-449E-A0AC-0F379195F76B}">
      <dgm:prSet/>
      <dgm:spPr/>
      <dgm:t>
        <a:bodyPr/>
        <a:lstStyle/>
        <a:p>
          <a:pPr latinLnBrk="1"/>
          <a:endParaRPr lang="ko-KR" altLang="en-US"/>
        </a:p>
      </dgm:t>
    </dgm:pt>
    <dgm:pt modelId="{0B20EEBC-F516-4E51-8621-D8291C0911B7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B65E697C-DE31-4FA4-8D7E-453985D47D0E}" type="parTrans" cxnId="{169F67BF-E317-45E8-BE30-DE9C71AF2A38}">
      <dgm:prSet/>
      <dgm:spPr/>
      <dgm:t>
        <a:bodyPr/>
        <a:lstStyle/>
        <a:p>
          <a:pPr latinLnBrk="1"/>
          <a:endParaRPr lang="ko-KR" altLang="en-US"/>
        </a:p>
      </dgm:t>
    </dgm:pt>
    <dgm:pt modelId="{ED1FB7E5-3D51-4A7A-90D6-7799D7949AC5}" type="sibTrans" cxnId="{169F67BF-E317-45E8-BE30-DE9C71AF2A38}">
      <dgm:prSet/>
      <dgm:spPr/>
      <dgm:t>
        <a:bodyPr/>
        <a:lstStyle/>
        <a:p>
          <a:pPr latinLnBrk="1"/>
          <a:endParaRPr lang="ko-KR" altLang="en-US"/>
        </a:p>
      </dgm:t>
    </dgm:pt>
    <dgm:pt modelId="{42B35E4C-DD98-40CA-81F3-1F5C04A86DD1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7EB73895-2729-419A-9B6F-E364A3E97497}" type="parTrans" cxnId="{63AD7F11-642C-46D4-B27C-902A09B9EFA9}">
      <dgm:prSet/>
      <dgm:spPr/>
      <dgm:t>
        <a:bodyPr/>
        <a:lstStyle/>
        <a:p>
          <a:pPr latinLnBrk="1"/>
          <a:endParaRPr lang="ko-KR" altLang="en-US"/>
        </a:p>
      </dgm:t>
    </dgm:pt>
    <dgm:pt modelId="{A62DB275-683D-46A1-869E-A637BC26A773}" type="sibTrans" cxnId="{63AD7F11-642C-46D4-B27C-902A09B9EFA9}">
      <dgm:prSet/>
      <dgm:spPr/>
      <dgm:t>
        <a:bodyPr/>
        <a:lstStyle/>
        <a:p>
          <a:pPr latinLnBrk="1"/>
          <a:endParaRPr lang="ko-KR" altLang="en-US"/>
        </a:p>
      </dgm:t>
    </dgm:pt>
    <dgm:pt modelId="{7ED64C0F-AF31-4420-B891-CDBD272680F2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9EBC13BD-B32A-4667-87C4-B4E03C89A079}" type="parTrans" cxnId="{BF36CB04-AED2-4D71-80DA-F486DDC8873F}">
      <dgm:prSet/>
      <dgm:spPr/>
      <dgm:t>
        <a:bodyPr/>
        <a:lstStyle/>
        <a:p>
          <a:pPr latinLnBrk="1"/>
          <a:endParaRPr lang="ko-KR" altLang="en-US"/>
        </a:p>
      </dgm:t>
    </dgm:pt>
    <dgm:pt modelId="{D6B817CE-DFBD-4757-8668-5C6E28900DDB}" type="sibTrans" cxnId="{BF36CB04-AED2-4D71-80DA-F486DDC8873F}">
      <dgm:prSet/>
      <dgm:spPr/>
      <dgm:t>
        <a:bodyPr/>
        <a:lstStyle/>
        <a:p>
          <a:pPr latinLnBrk="1"/>
          <a:endParaRPr lang="ko-KR" altLang="en-US"/>
        </a:p>
      </dgm:t>
    </dgm:pt>
    <dgm:pt modelId="{D51904D3-0939-49C5-A872-DABD9EE3E618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2E0D32CA-570F-49D7-AE3F-CCDC5756C75C}" type="parTrans" cxnId="{1A068F09-0C2F-4396-B63D-AE252DF75CB7}">
      <dgm:prSet/>
      <dgm:spPr/>
      <dgm:t>
        <a:bodyPr/>
        <a:lstStyle/>
        <a:p>
          <a:pPr latinLnBrk="1"/>
          <a:endParaRPr lang="ko-KR" altLang="en-US"/>
        </a:p>
      </dgm:t>
    </dgm:pt>
    <dgm:pt modelId="{ADF10476-F689-40D5-A669-59E1414D8DB5}" type="sibTrans" cxnId="{1A068F09-0C2F-4396-B63D-AE252DF75CB7}">
      <dgm:prSet/>
      <dgm:spPr/>
      <dgm:t>
        <a:bodyPr/>
        <a:lstStyle/>
        <a:p>
          <a:pPr latinLnBrk="1"/>
          <a:endParaRPr lang="ko-KR" altLang="en-US"/>
        </a:p>
      </dgm:t>
    </dgm:pt>
    <dgm:pt modelId="{F70F448D-5BA4-468B-A1D5-5F735B47252B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endParaRPr lang="ko-KR" altLang="en-US" dirty="0"/>
        </a:p>
      </dgm:t>
    </dgm:pt>
    <dgm:pt modelId="{57915ABA-684E-4046-B857-41132D4A4587}" type="parTrans" cxnId="{606133EE-1078-41AE-B0E2-63882BBD33D5}">
      <dgm:prSet/>
      <dgm:spPr/>
      <dgm:t>
        <a:bodyPr/>
        <a:lstStyle/>
        <a:p>
          <a:pPr latinLnBrk="1"/>
          <a:endParaRPr lang="ko-KR" altLang="en-US"/>
        </a:p>
      </dgm:t>
    </dgm:pt>
    <dgm:pt modelId="{8D189850-0136-4E3B-BC18-12BA0BA3A1D8}" type="sibTrans" cxnId="{606133EE-1078-41AE-B0E2-63882BBD33D5}">
      <dgm:prSet/>
      <dgm:spPr/>
      <dgm:t>
        <a:bodyPr/>
        <a:lstStyle/>
        <a:p>
          <a:pPr latinLnBrk="1"/>
          <a:endParaRPr lang="ko-KR" altLang="en-US"/>
        </a:p>
      </dgm:t>
    </dgm:pt>
    <dgm:pt modelId="{75C5492C-3954-47B9-AA89-8CFA7965A750}" type="pres">
      <dgm:prSet presAssocID="{3D6A69C9-30B1-4850-AD0D-D4092DC21CC1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EDFCA69-4E0A-483D-8C92-DF44111C9BBB}" type="pres">
      <dgm:prSet presAssocID="{85694F1D-92DA-4546-AE08-1303FCDBD8A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D42894D-E75C-4C7D-AA82-1AD38BCEC211}" type="pres">
      <dgm:prSet presAssocID="{85694F1D-92DA-4546-AE08-1303FCDBD8A9}" presName="gear1srcNode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898BC2DC-3F1D-4464-BE6C-0715ECCD217B}" type="pres">
      <dgm:prSet presAssocID="{85694F1D-92DA-4546-AE08-1303FCDBD8A9}" presName="gear1dstNode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4405B8AC-BF8D-440A-9874-35A1762DACE2}" type="pres">
      <dgm:prSet presAssocID="{85694F1D-92DA-4546-AE08-1303FCDBD8A9}" presName="gear1ch" presStyleLbl="fgAcc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23C8AB7-851F-4022-A969-6C8436E24C73}" type="pres">
      <dgm:prSet presAssocID="{FB792AEB-CCC1-4D92-AB87-BAF4782534A7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DBB2422-0D3F-42F1-8173-AEEA94718643}" type="pres">
      <dgm:prSet presAssocID="{FB792AEB-CCC1-4D92-AB87-BAF4782534A7}" presName="gear2srcNode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EA413B64-B391-4AB9-8F0B-BC1DAD5B748E}" type="pres">
      <dgm:prSet presAssocID="{FB792AEB-CCC1-4D92-AB87-BAF4782534A7}" presName="gear2dstNode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991BD917-140A-4A34-B2DD-251F7782EB2A}" type="pres">
      <dgm:prSet presAssocID="{FB792AEB-CCC1-4D92-AB87-BAF4782534A7}" presName="gear2ch" presStyleLbl="fgAcc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42307F5-4B90-4D9F-86F2-6C40A7BCBB37}" type="pres">
      <dgm:prSet presAssocID="{2F3527B6-FE96-40DA-A58C-9AF42C14764D}" presName="gear3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B9B4341D-FA30-450C-900C-CB6A6E11C0AE}" type="pres">
      <dgm:prSet presAssocID="{2F3527B6-FE96-40DA-A58C-9AF42C14764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74595FA-B8C4-4476-9A14-73BE8878038E}" type="pres">
      <dgm:prSet presAssocID="{2F3527B6-FE96-40DA-A58C-9AF42C14764D}" presName="gear3srcNode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AB6760F5-C69D-4033-BB9A-C34EE453A728}" type="pres">
      <dgm:prSet presAssocID="{2F3527B6-FE96-40DA-A58C-9AF42C14764D}" presName="gear3dstNode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7765F547-9F3F-4ACB-B1A3-2CA41CFCDA16}" type="pres">
      <dgm:prSet presAssocID="{2F3527B6-FE96-40DA-A58C-9AF42C14764D}" presName="gear3ch" presStyleLbl="fgAcc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F5C7049-72EE-49EE-872D-30FBB5690867}" type="pres">
      <dgm:prSet presAssocID="{76DB08DC-9CC0-4270-84E1-F98D3D19D234}" presName="connector1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6D303D09-7F16-421E-BFA4-FD6AD1E14565}" type="pres">
      <dgm:prSet presAssocID="{346CFFCB-6F51-4F35-955D-2A2F292B6C4C}" presName="connector2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1FD5C283-A322-4F3E-A435-21B43C0ED56D}" type="pres">
      <dgm:prSet presAssocID="{B2039D76-7262-4055-A17B-807A97763C4C}" presName="connector3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</dgm:ptLst>
  <dgm:cxnLst>
    <dgm:cxn modelId="{E64C3C3A-E2AB-41C3-9587-ACA307DCEA7F}" type="presOf" srcId="{2F3527B6-FE96-40DA-A58C-9AF42C14764D}" destId="{AB6760F5-C69D-4033-BB9A-C34EE453A728}" srcOrd="3" destOrd="0" presId="urn:microsoft.com/office/officeart/2005/8/layout/gear1"/>
    <dgm:cxn modelId="{DC07DA44-0BB4-4EF8-ACFC-7C2846A1FADD}" type="presOf" srcId="{346CFFCB-6F51-4F35-955D-2A2F292B6C4C}" destId="{6D303D09-7F16-421E-BFA4-FD6AD1E14565}" srcOrd="0" destOrd="0" presId="urn:microsoft.com/office/officeart/2005/8/layout/gear1"/>
    <dgm:cxn modelId="{9CFB37BB-1AA6-4614-A60F-B3010531B0D4}" type="presOf" srcId="{FB792AEB-CCC1-4D92-AB87-BAF4782534A7}" destId="{723C8AB7-851F-4022-A969-6C8436E24C73}" srcOrd="0" destOrd="0" presId="urn:microsoft.com/office/officeart/2005/8/layout/gear1"/>
    <dgm:cxn modelId="{CEBF1E6B-7A6F-449E-A0AC-0F379195F76B}" srcId="{85694F1D-92DA-4546-AE08-1303FCDBD8A9}" destId="{7ACADBED-D71E-44F9-A3B5-4F0DF08672BD}" srcOrd="2" destOrd="0" parTransId="{43B8128C-DF85-46CD-B672-909BFADFD0E3}" sibTransId="{F568B00D-90A1-4146-B958-DB712191E4CB}"/>
    <dgm:cxn modelId="{2015D135-5DFF-456F-A567-30771395EBF1}" type="presOf" srcId="{76DB08DC-9CC0-4270-84E1-F98D3D19D234}" destId="{2F5C7049-72EE-49EE-872D-30FBB5690867}" srcOrd="0" destOrd="0" presId="urn:microsoft.com/office/officeart/2005/8/layout/gear1"/>
    <dgm:cxn modelId="{14A7D4F7-B1C4-4DAD-97FF-1686B0E3E55F}" srcId="{2F3527B6-FE96-40DA-A58C-9AF42C14764D}" destId="{05D6B1C1-67AD-4642-BD9A-567FA1AA060D}" srcOrd="0" destOrd="0" parTransId="{04EC01F4-155B-4C3C-A6E8-8F35C2CE1668}" sibTransId="{C506823E-8420-48BF-ABEC-A6F681A4F7C8}"/>
    <dgm:cxn modelId="{169F67BF-E317-45E8-BE30-DE9C71AF2A38}" srcId="{85694F1D-92DA-4546-AE08-1303FCDBD8A9}" destId="{0B20EEBC-F516-4E51-8621-D8291C0911B7}" srcOrd="1" destOrd="0" parTransId="{B65E697C-DE31-4FA4-8D7E-453985D47D0E}" sibTransId="{ED1FB7E5-3D51-4A7A-90D6-7799D7949AC5}"/>
    <dgm:cxn modelId="{F7B4307C-BE65-4857-AAA4-4A3B206B9127}" type="presOf" srcId="{BE173D99-F8A0-4778-B75A-3FA7DC338CC1}" destId="{991BD917-140A-4A34-B2DD-251F7782EB2A}" srcOrd="0" destOrd="0" presId="urn:microsoft.com/office/officeart/2005/8/layout/gear1"/>
    <dgm:cxn modelId="{217434D5-B1E8-4849-B6E6-717B8A493B4D}" srcId="{85694F1D-92DA-4546-AE08-1303FCDBD8A9}" destId="{A16DB654-22B9-49B8-BEE4-66672A7DB8A6}" srcOrd="0" destOrd="0" parTransId="{4D138852-619F-4C3C-B330-F422F3D25B7D}" sibTransId="{358363EC-5664-4F55-B23C-45C95652FBBF}"/>
    <dgm:cxn modelId="{BF36CB04-AED2-4D71-80DA-F486DDC8873F}" srcId="{FB792AEB-CCC1-4D92-AB87-BAF4782534A7}" destId="{7ED64C0F-AF31-4420-B891-CDBD272680F2}" srcOrd="2" destOrd="0" parTransId="{9EBC13BD-B32A-4667-87C4-B4E03C89A079}" sibTransId="{D6B817CE-DFBD-4757-8668-5C6E28900DDB}"/>
    <dgm:cxn modelId="{ACE59FA6-8A41-4F75-BAA2-D1029A3CCAF1}" type="presOf" srcId="{A16DB654-22B9-49B8-BEE4-66672A7DB8A6}" destId="{4405B8AC-BF8D-440A-9874-35A1762DACE2}" srcOrd="0" destOrd="0" presId="urn:microsoft.com/office/officeart/2005/8/layout/gear1"/>
    <dgm:cxn modelId="{89681BA7-173C-4B38-8386-938224E40D30}" srcId="{FB792AEB-CCC1-4D92-AB87-BAF4782534A7}" destId="{BE173D99-F8A0-4778-B75A-3FA7DC338CC1}" srcOrd="0" destOrd="0" parTransId="{17D7CBE1-2F62-48B2-86BD-E0E44233CF72}" sibTransId="{3471251B-05ED-4612-96C9-56A63AD162E9}"/>
    <dgm:cxn modelId="{E6E31408-FBA1-4642-AE81-F2C1148C9C8A}" type="presOf" srcId="{05D6B1C1-67AD-4642-BD9A-567FA1AA060D}" destId="{7765F547-9F3F-4ACB-B1A3-2CA41CFCDA16}" srcOrd="0" destOrd="0" presId="urn:microsoft.com/office/officeart/2005/8/layout/gear1"/>
    <dgm:cxn modelId="{15A50521-6D70-45D7-87BF-712C08F6711A}" type="presOf" srcId="{85694F1D-92DA-4546-AE08-1303FCDBD8A9}" destId="{898BC2DC-3F1D-4464-BE6C-0715ECCD217B}" srcOrd="2" destOrd="0" presId="urn:microsoft.com/office/officeart/2005/8/layout/gear1"/>
    <dgm:cxn modelId="{A62A41F6-AFF8-4EB8-A197-219142F44B5F}" type="presOf" srcId="{2F3527B6-FE96-40DA-A58C-9AF42C14764D}" destId="{942307F5-4B90-4D9F-86F2-6C40A7BCBB37}" srcOrd="0" destOrd="0" presId="urn:microsoft.com/office/officeart/2005/8/layout/gear1"/>
    <dgm:cxn modelId="{DE3921F4-CEAA-40A4-8F32-6C311E27C682}" srcId="{3D6A69C9-30B1-4850-AD0D-D4092DC21CC1}" destId="{FB792AEB-CCC1-4D92-AB87-BAF4782534A7}" srcOrd="1" destOrd="0" parTransId="{C098B77B-7A39-482E-8716-90AD1D4CE71A}" sibTransId="{346CFFCB-6F51-4F35-955D-2A2F292B6C4C}"/>
    <dgm:cxn modelId="{D02C04CC-DC5B-4201-9673-CDC638A4F36B}" type="presOf" srcId="{2F3527B6-FE96-40DA-A58C-9AF42C14764D}" destId="{B9B4341D-FA30-450C-900C-CB6A6E11C0AE}" srcOrd="1" destOrd="0" presId="urn:microsoft.com/office/officeart/2005/8/layout/gear1"/>
    <dgm:cxn modelId="{C401AAE2-1C27-4FD9-AACA-9FF6182566D5}" type="presOf" srcId="{FB792AEB-CCC1-4D92-AB87-BAF4782534A7}" destId="{CDBB2422-0D3F-42F1-8173-AEEA94718643}" srcOrd="1" destOrd="0" presId="urn:microsoft.com/office/officeart/2005/8/layout/gear1"/>
    <dgm:cxn modelId="{202CB715-852D-42C8-9464-F2FAF39CF94F}" type="presOf" srcId="{42B35E4C-DD98-40CA-81F3-1F5C04A86DD1}" destId="{991BD917-140A-4A34-B2DD-251F7782EB2A}" srcOrd="0" destOrd="1" presId="urn:microsoft.com/office/officeart/2005/8/layout/gear1"/>
    <dgm:cxn modelId="{F8625C75-2449-43C4-9709-9212AEC3EF24}" type="presOf" srcId="{B2039D76-7262-4055-A17B-807A97763C4C}" destId="{1FD5C283-A322-4F3E-A435-21B43C0ED56D}" srcOrd="0" destOrd="0" presId="urn:microsoft.com/office/officeart/2005/8/layout/gear1"/>
    <dgm:cxn modelId="{BEB04B4F-9AA7-4ACF-A506-3DE56CB886AF}" srcId="{3D6A69C9-30B1-4850-AD0D-D4092DC21CC1}" destId="{2F3527B6-FE96-40DA-A58C-9AF42C14764D}" srcOrd="2" destOrd="0" parTransId="{71767BBC-8861-4BDD-A4D3-47519A5BF253}" sibTransId="{B2039D76-7262-4055-A17B-807A97763C4C}"/>
    <dgm:cxn modelId="{220801EA-1467-41B9-8E6A-63DCA86960A2}" type="presOf" srcId="{7ED64C0F-AF31-4420-B891-CDBD272680F2}" destId="{991BD917-140A-4A34-B2DD-251F7782EB2A}" srcOrd="0" destOrd="2" presId="urn:microsoft.com/office/officeart/2005/8/layout/gear1"/>
    <dgm:cxn modelId="{1A068F09-0C2F-4396-B63D-AE252DF75CB7}" srcId="{2F3527B6-FE96-40DA-A58C-9AF42C14764D}" destId="{D51904D3-0939-49C5-A872-DABD9EE3E618}" srcOrd="1" destOrd="0" parTransId="{2E0D32CA-570F-49D7-AE3F-CCDC5756C75C}" sibTransId="{ADF10476-F689-40D5-A669-59E1414D8DB5}"/>
    <dgm:cxn modelId="{4B5DEC2F-8AED-4BC3-A92B-90ED2A6628BF}" type="presOf" srcId="{85694F1D-92DA-4546-AE08-1303FCDBD8A9}" destId="{1EDFCA69-4E0A-483D-8C92-DF44111C9BBB}" srcOrd="0" destOrd="0" presId="urn:microsoft.com/office/officeart/2005/8/layout/gear1"/>
    <dgm:cxn modelId="{8F17E21A-5390-4D64-84C5-44AAA9499DEE}" type="presOf" srcId="{85694F1D-92DA-4546-AE08-1303FCDBD8A9}" destId="{2D42894D-E75C-4C7D-AA82-1AD38BCEC211}" srcOrd="1" destOrd="0" presId="urn:microsoft.com/office/officeart/2005/8/layout/gear1"/>
    <dgm:cxn modelId="{1338B85D-C2B1-4010-905A-A585FBD67964}" type="presOf" srcId="{F70F448D-5BA4-468B-A1D5-5F735B47252B}" destId="{7765F547-9F3F-4ACB-B1A3-2CA41CFCDA16}" srcOrd="0" destOrd="2" presId="urn:microsoft.com/office/officeart/2005/8/layout/gear1"/>
    <dgm:cxn modelId="{F05E1840-89BE-46E0-9263-9685A58B9416}" type="presOf" srcId="{0B20EEBC-F516-4E51-8621-D8291C0911B7}" destId="{4405B8AC-BF8D-440A-9874-35A1762DACE2}" srcOrd="0" destOrd="1" presId="urn:microsoft.com/office/officeart/2005/8/layout/gear1"/>
    <dgm:cxn modelId="{BE456792-24BC-4DF6-8C8E-E685BBAC6DE6}" type="presOf" srcId="{D51904D3-0939-49C5-A872-DABD9EE3E618}" destId="{7765F547-9F3F-4ACB-B1A3-2CA41CFCDA16}" srcOrd="0" destOrd="1" presId="urn:microsoft.com/office/officeart/2005/8/layout/gear1"/>
    <dgm:cxn modelId="{C63FE103-902A-4190-85A1-903EDE39E450}" type="presOf" srcId="{2F3527B6-FE96-40DA-A58C-9AF42C14764D}" destId="{374595FA-B8C4-4476-9A14-73BE8878038E}" srcOrd="2" destOrd="0" presId="urn:microsoft.com/office/officeart/2005/8/layout/gear1"/>
    <dgm:cxn modelId="{606133EE-1078-41AE-B0E2-63882BBD33D5}" srcId="{2F3527B6-FE96-40DA-A58C-9AF42C14764D}" destId="{F70F448D-5BA4-468B-A1D5-5F735B47252B}" srcOrd="2" destOrd="0" parTransId="{57915ABA-684E-4046-B857-41132D4A4587}" sibTransId="{8D189850-0136-4E3B-BC18-12BA0BA3A1D8}"/>
    <dgm:cxn modelId="{38C7330F-AC51-43AC-8E9F-EF55F55F50B7}" type="presOf" srcId="{FB792AEB-CCC1-4D92-AB87-BAF4782534A7}" destId="{EA413B64-B391-4AB9-8F0B-BC1DAD5B748E}" srcOrd="2" destOrd="0" presId="urn:microsoft.com/office/officeart/2005/8/layout/gear1"/>
    <dgm:cxn modelId="{2AD93F92-B26F-413D-9BD0-FC3DFF178365}" type="presOf" srcId="{7ACADBED-D71E-44F9-A3B5-4F0DF08672BD}" destId="{4405B8AC-BF8D-440A-9874-35A1762DACE2}" srcOrd="0" destOrd="2" presId="urn:microsoft.com/office/officeart/2005/8/layout/gear1"/>
    <dgm:cxn modelId="{5D9137B5-42A0-42EA-9247-0AB2C0B9860C}" type="presOf" srcId="{3D6A69C9-30B1-4850-AD0D-D4092DC21CC1}" destId="{75C5492C-3954-47B9-AA89-8CFA7965A750}" srcOrd="0" destOrd="0" presId="urn:microsoft.com/office/officeart/2005/8/layout/gear1"/>
    <dgm:cxn modelId="{63AD7F11-642C-46D4-B27C-902A09B9EFA9}" srcId="{FB792AEB-CCC1-4D92-AB87-BAF4782534A7}" destId="{42B35E4C-DD98-40CA-81F3-1F5C04A86DD1}" srcOrd="1" destOrd="0" parTransId="{7EB73895-2729-419A-9B6F-E364A3E97497}" sibTransId="{A62DB275-683D-46A1-869E-A637BC26A773}"/>
    <dgm:cxn modelId="{D568BB08-FEE8-4378-A42D-C049F19B6236}" srcId="{3D6A69C9-30B1-4850-AD0D-D4092DC21CC1}" destId="{85694F1D-92DA-4546-AE08-1303FCDBD8A9}" srcOrd="0" destOrd="0" parTransId="{43BDC291-3B38-496E-B7C3-08EF98B19F36}" sibTransId="{76DB08DC-9CC0-4270-84E1-F98D3D19D234}"/>
    <dgm:cxn modelId="{2C4103CE-765B-4F44-B824-C3F96DA59ABC}" type="presParOf" srcId="{75C5492C-3954-47B9-AA89-8CFA7965A750}" destId="{1EDFCA69-4E0A-483D-8C92-DF44111C9BBB}" srcOrd="0" destOrd="0" presId="urn:microsoft.com/office/officeart/2005/8/layout/gear1"/>
    <dgm:cxn modelId="{8626953E-6D96-4FA5-88E1-66B82A0CC453}" type="presParOf" srcId="{75C5492C-3954-47B9-AA89-8CFA7965A750}" destId="{2D42894D-E75C-4C7D-AA82-1AD38BCEC211}" srcOrd="1" destOrd="0" presId="urn:microsoft.com/office/officeart/2005/8/layout/gear1"/>
    <dgm:cxn modelId="{5CAB02E4-E742-44EA-88AD-0D5BCEBE5AF6}" type="presParOf" srcId="{75C5492C-3954-47B9-AA89-8CFA7965A750}" destId="{898BC2DC-3F1D-4464-BE6C-0715ECCD217B}" srcOrd="2" destOrd="0" presId="urn:microsoft.com/office/officeart/2005/8/layout/gear1"/>
    <dgm:cxn modelId="{8E301FB9-7696-4092-9D1A-83437964EA05}" type="presParOf" srcId="{75C5492C-3954-47B9-AA89-8CFA7965A750}" destId="{4405B8AC-BF8D-440A-9874-35A1762DACE2}" srcOrd="3" destOrd="0" presId="urn:microsoft.com/office/officeart/2005/8/layout/gear1"/>
    <dgm:cxn modelId="{E92C191F-9E32-4001-A857-0E594B083A0B}" type="presParOf" srcId="{75C5492C-3954-47B9-AA89-8CFA7965A750}" destId="{723C8AB7-851F-4022-A969-6C8436E24C73}" srcOrd="4" destOrd="0" presId="urn:microsoft.com/office/officeart/2005/8/layout/gear1"/>
    <dgm:cxn modelId="{F077C457-7AD6-4419-B42E-934EDDC43BCC}" type="presParOf" srcId="{75C5492C-3954-47B9-AA89-8CFA7965A750}" destId="{CDBB2422-0D3F-42F1-8173-AEEA94718643}" srcOrd="5" destOrd="0" presId="urn:microsoft.com/office/officeart/2005/8/layout/gear1"/>
    <dgm:cxn modelId="{B338A7AA-7B8B-4F9D-94E5-34A73536016B}" type="presParOf" srcId="{75C5492C-3954-47B9-AA89-8CFA7965A750}" destId="{EA413B64-B391-4AB9-8F0B-BC1DAD5B748E}" srcOrd="6" destOrd="0" presId="urn:microsoft.com/office/officeart/2005/8/layout/gear1"/>
    <dgm:cxn modelId="{5BE12907-474E-45D2-A432-844E9F3D2317}" type="presParOf" srcId="{75C5492C-3954-47B9-AA89-8CFA7965A750}" destId="{991BD917-140A-4A34-B2DD-251F7782EB2A}" srcOrd="7" destOrd="0" presId="urn:microsoft.com/office/officeart/2005/8/layout/gear1"/>
    <dgm:cxn modelId="{75123DAD-8C84-43D2-8BD9-0F3AD4E7C35B}" type="presParOf" srcId="{75C5492C-3954-47B9-AA89-8CFA7965A750}" destId="{942307F5-4B90-4D9F-86F2-6C40A7BCBB37}" srcOrd="8" destOrd="0" presId="urn:microsoft.com/office/officeart/2005/8/layout/gear1"/>
    <dgm:cxn modelId="{A1CDDD26-F89E-4900-976A-8E4787525357}" type="presParOf" srcId="{75C5492C-3954-47B9-AA89-8CFA7965A750}" destId="{B9B4341D-FA30-450C-900C-CB6A6E11C0AE}" srcOrd="9" destOrd="0" presId="urn:microsoft.com/office/officeart/2005/8/layout/gear1"/>
    <dgm:cxn modelId="{B0FE2F6E-74BA-4C59-9AC6-7710A72D172D}" type="presParOf" srcId="{75C5492C-3954-47B9-AA89-8CFA7965A750}" destId="{374595FA-B8C4-4476-9A14-73BE8878038E}" srcOrd="10" destOrd="0" presId="urn:microsoft.com/office/officeart/2005/8/layout/gear1"/>
    <dgm:cxn modelId="{BB8C1FC2-3B63-48A8-95AE-44CF13792555}" type="presParOf" srcId="{75C5492C-3954-47B9-AA89-8CFA7965A750}" destId="{AB6760F5-C69D-4033-BB9A-C34EE453A728}" srcOrd="11" destOrd="0" presId="urn:microsoft.com/office/officeart/2005/8/layout/gear1"/>
    <dgm:cxn modelId="{15D71B66-F315-4F82-8B9A-3455ED346D65}" type="presParOf" srcId="{75C5492C-3954-47B9-AA89-8CFA7965A750}" destId="{7765F547-9F3F-4ACB-B1A3-2CA41CFCDA16}" srcOrd="12" destOrd="0" presId="urn:microsoft.com/office/officeart/2005/8/layout/gear1"/>
    <dgm:cxn modelId="{60237E6C-319F-4640-816D-3E97E95C6C58}" type="presParOf" srcId="{75C5492C-3954-47B9-AA89-8CFA7965A750}" destId="{2F5C7049-72EE-49EE-872D-30FBB5690867}" srcOrd="13" destOrd="0" presId="urn:microsoft.com/office/officeart/2005/8/layout/gear1"/>
    <dgm:cxn modelId="{238E89D7-0034-4815-90A3-DA4179812F37}" type="presParOf" srcId="{75C5492C-3954-47B9-AA89-8CFA7965A750}" destId="{6D303D09-7F16-421E-BFA4-FD6AD1E14565}" srcOrd="14" destOrd="0" presId="urn:microsoft.com/office/officeart/2005/8/layout/gear1"/>
    <dgm:cxn modelId="{232A458B-BF68-4851-9A18-71D371BC2133}" type="presParOf" srcId="{75C5492C-3954-47B9-AA89-8CFA7965A750}" destId="{1FD5C283-A322-4F3E-A435-21B43C0ED56D}" srcOrd="15" destOrd="0" presId="urn:microsoft.com/office/officeart/2005/8/layout/gear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02310C-DF5A-454E-8164-183E9D7F79F7}" type="datetimeFigureOut">
              <a:rPr lang="ko-KR" altLang="en-US" smtClean="0"/>
              <a:pPr/>
              <a:t>2009-01-02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8C62B-EEE6-4EC2-B3E8-101963ACC8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32296" y="1923796"/>
            <a:ext cx="2632631" cy="132744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64587" y="3509275"/>
            <a:ext cx="2168049" cy="158261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32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99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65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3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98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64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31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0ED6-9D43-4724-8E43-6C79544902E2}" type="datetimeFigureOut">
              <a:rPr lang="ko-KR" altLang="en-US" smtClean="0"/>
              <a:pPr/>
              <a:t>2009-01-02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6A59-4DC9-459F-837D-D4A5DF2ED5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0ED6-9D43-4724-8E43-6C79544902E2}" type="datetimeFigureOut">
              <a:rPr lang="ko-KR" altLang="en-US" smtClean="0"/>
              <a:pPr/>
              <a:t>2009-01-02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6A59-4DC9-459F-837D-D4A5DF2ED5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9464" y="223636"/>
            <a:ext cx="238206" cy="4772214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238" y="223636"/>
            <a:ext cx="664611" cy="477221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0ED6-9D43-4724-8E43-6C79544902E2}" type="datetimeFigureOut">
              <a:rPr lang="ko-KR" altLang="en-US" smtClean="0"/>
              <a:pPr/>
              <a:t>2009-01-02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6A59-4DC9-459F-837D-D4A5DF2ED5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0ED6-9D43-4724-8E43-6C79544902E2}" type="datetimeFigureOut">
              <a:rPr lang="ko-KR" altLang="en-US" smtClean="0"/>
              <a:pPr/>
              <a:t>2009-01-02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6A59-4DC9-459F-837D-D4A5DF2ED5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44662" y="3979473"/>
            <a:ext cx="2632631" cy="1229966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44662" y="2624793"/>
            <a:ext cx="2632631" cy="1354683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6641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3282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9923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6564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3205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9846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6487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13128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0ED6-9D43-4724-8E43-6C79544902E2}" type="datetimeFigureOut">
              <a:rPr lang="ko-KR" altLang="en-US" smtClean="0"/>
              <a:pPr/>
              <a:t>2009-01-02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6A59-4DC9-459F-837D-D4A5DF2ED5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234" y="1304517"/>
            <a:ext cx="451139" cy="3691332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55992" y="1304517"/>
            <a:ext cx="451677" cy="3691332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0ED6-9D43-4724-8E43-6C79544902E2}" type="datetimeFigureOut">
              <a:rPr lang="ko-KR" altLang="en-US" smtClean="0"/>
              <a:pPr/>
              <a:t>2009-01-02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6A59-4DC9-459F-837D-D4A5DF2ED5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4861" y="248002"/>
            <a:ext cx="2787492" cy="103214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54865" y="1386225"/>
            <a:ext cx="1368474" cy="57771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6410" indent="0">
              <a:buNone/>
              <a:defRPr sz="1200" b="1"/>
            </a:lvl2pPr>
            <a:lvl3pPr marL="532821" indent="0">
              <a:buNone/>
              <a:defRPr sz="1000" b="1"/>
            </a:lvl3pPr>
            <a:lvl4pPr marL="799231" indent="0">
              <a:buNone/>
              <a:defRPr sz="900" b="1"/>
            </a:lvl4pPr>
            <a:lvl5pPr marL="1065642" indent="0">
              <a:buNone/>
              <a:defRPr sz="900" b="1"/>
            </a:lvl5pPr>
            <a:lvl6pPr marL="1332052" indent="0">
              <a:buNone/>
              <a:defRPr sz="900" b="1"/>
            </a:lvl6pPr>
            <a:lvl7pPr marL="1598463" indent="0">
              <a:buNone/>
              <a:defRPr sz="900" b="1"/>
            </a:lvl7pPr>
            <a:lvl8pPr marL="1864873" indent="0">
              <a:buNone/>
              <a:defRPr sz="900" b="1"/>
            </a:lvl8pPr>
            <a:lvl9pPr marL="2131284" indent="0">
              <a:buNone/>
              <a:defRPr sz="9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54865" y="1963932"/>
            <a:ext cx="1368474" cy="356805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573341" y="1386225"/>
            <a:ext cx="1369011" cy="57771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6410" indent="0">
              <a:buNone/>
              <a:defRPr sz="1200" b="1"/>
            </a:lvl2pPr>
            <a:lvl3pPr marL="532821" indent="0">
              <a:buNone/>
              <a:defRPr sz="1000" b="1"/>
            </a:lvl3pPr>
            <a:lvl4pPr marL="799231" indent="0">
              <a:buNone/>
              <a:defRPr sz="900" b="1"/>
            </a:lvl4pPr>
            <a:lvl5pPr marL="1065642" indent="0">
              <a:buNone/>
              <a:defRPr sz="900" b="1"/>
            </a:lvl5pPr>
            <a:lvl6pPr marL="1332052" indent="0">
              <a:buNone/>
              <a:defRPr sz="900" b="1"/>
            </a:lvl6pPr>
            <a:lvl7pPr marL="1598463" indent="0">
              <a:buNone/>
              <a:defRPr sz="900" b="1"/>
            </a:lvl7pPr>
            <a:lvl8pPr marL="1864873" indent="0">
              <a:buNone/>
              <a:defRPr sz="900" b="1"/>
            </a:lvl8pPr>
            <a:lvl9pPr marL="2131284" indent="0">
              <a:buNone/>
              <a:defRPr sz="9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573341" y="1963932"/>
            <a:ext cx="1369011" cy="356805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0ED6-9D43-4724-8E43-6C79544902E2}" type="datetimeFigureOut">
              <a:rPr lang="ko-KR" altLang="en-US" smtClean="0"/>
              <a:pPr/>
              <a:t>2009-01-02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6A59-4DC9-459F-837D-D4A5DF2ED5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0ED6-9D43-4724-8E43-6C79544902E2}" type="datetimeFigureOut">
              <a:rPr lang="ko-KR" altLang="en-US" smtClean="0"/>
              <a:pPr/>
              <a:t>2009-01-02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6A59-4DC9-459F-837D-D4A5DF2ED5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0ED6-9D43-4724-8E43-6C79544902E2}" type="datetimeFigureOut">
              <a:rPr lang="ko-KR" altLang="en-US" smtClean="0"/>
              <a:pPr/>
              <a:t>2009-01-02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6A59-4DC9-459F-837D-D4A5DF2ED5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4861" y="246570"/>
            <a:ext cx="1018962" cy="1049341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10925" y="246569"/>
            <a:ext cx="1731428" cy="528541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4861" y="1295909"/>
            <a:ext cx="1018962" cy="4236074"/>
          </a:xfrm>
        </p:spPr>
        <p:txBody>
          <a:bodyPr/>
          <a:lstStyle>
            <a:lvl1pPr marL="0" indent="0">
              <a:buNone/>
              <a:defRPr sz="800"/>
            </a:lvl1pPr>
            <a:lvl2pPr marL="266410" indent="0">
              <a:buNone/>
              <a:defRPr sz="700"/>
            </a:lvl2pPr>
            <a:lvl3pPr marL="532821" indent="0">
              <a:buNone/>
              <a:defRPr sz="600"/>
            </a:lvl3pPr>
            <a:lvl4pPr marL="799231" indent="0">
              <a:buNone/>
              <a:defRPr sz="500"/>
            </a:lvl4pPr>
            <a:lvl5pPr marL="1065642" indent="0">
              <a:buNone/>
              <a:defRPr sz="500"/>
            </a:lvl5pPr>
            <a:lvl6pPr marL="1332052" indent="0">
              <a:buNone/>
              <a:defRPr sz="500"/>
            </a:lvl6pPr>
            <a:lvl7pPr marL="1598463" indent="0">
              <a:buNone/>
              <a:defRPr sz="500"/>
            </a:lvl7pPr>
            <a:lvl8pPr marL="1864873" indent="0">
              <a:buNone/>
              <a:defRPr sz="500"/>
            </a:lvl8pPr>
            <a:lvl9pPr marL="2131284" indent="0">
              <a:buNone/>
              <a:defRPr sz="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0ED6-9D43-4724-8E43-6C79544902E2}" type="datetimeFigureOut">
              <a:rPr lang="ko-KR" altLang="en-US" smtClean="0"/>
              <a:pPr/>
              <a:t>2009-01-02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6A59-4DC9-459F-837D-D4A5DF2ED5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7079" y="4334987"/>
            <a:ext cx="1858328" cy="511770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07079" y="553349"/>
            <a:ext cx="1858328" cy="3715703"/>
          </a:xfrm>
        </p:spPr>
        <p:txBody>
          <a:bodyPr/>
          <a:lstStyle>
            <a:lvl1pPr marL="0" indent="0">
              <a:buNone/>
              <a:defRPr sz="1900"/>
            </a:lvl1pPr>
            <a:lvl2pPr marL="266410" indent="0">
              <a:buNone/>
              <a:defRPr sz="1600"/>
            </a:lvl2pPr>
            <a:lvl3pPr marL="532821" indent="0">
              <a:buNone/>
              <a:defRPr sz="1400"/>
            </a:lvl3pPr>
            <a:lvl4pPr marL="799231" indent="0">
              <a:buNone/>
              <a:defRPr sz="1200"/>
            </a:lvl4pPr>
            <a:lvl5pPr marL="1065642" indent="0">
              <a:buNone/>
              <a:defRPr sz="1200"/>
            </a:lvl5pPr>
            <a:lvl6pPr marL="1332052" indent="0">
              <a:buNone/>
              <a:defRPr sz="1200"/>
            </a:lvl6pPr>
            <a:lvl7pPr marL="1598463" indent="0">
              <a:buNone/>
              <a:defRPr sz="1200"/>
            </a:lvl7pPr>
            <a:lvl8pPr marL="1864873" indent="0">
              <a:buNone/>
              <a:defRPr sz="1200"/>
            </a:lvl8pPr>
            <a:lvl9pPr marL="2131284" indent="0">
              <a:buNone/>
              <a:defRPr sz="12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7079" y="4846757"/>
            <a:ext cx="1858328" cy="726798"/>
          </a:xfrm>
        </p:spPr>
        <p:txBody>
          <a:bodyPr/>
          <a:lstStyle>
            <a:lvl1pPr marL="0" indent="0">
              <a:buNone/>
              <a:defRPr sz="800"/>
            </a:lvl1pPr>
            <a:lvl2pPr marL="266410" indent="0">
              <a:buNone/>
              <a:defRPr sz="700"/>
            </a:lvl2pPr>
            <a:lvl3pPr marL="532821" indent="0">
              <a:buNone/>
              <a:defRPr sz="600"/>
            </a:lvl3pPr>
            <a:lvl4pPr marL="799231" indent="0">
              <a:buNone/>
              <a:defRPr sz="500"/>
            </a:lvl4pPr>
            <a:lvl5pPr marL="1065642" indent="0">
              <a:buNone/>
              <a:defRPr sz="500"/>
            </a:lvl5pPr>
            <a:lvl6pPr marL="1332052" indent="0">
              <a:buNone/>
              <a:defRPr sz="500"/>
            </a:lvl6pPr>
            <a:lvl7pPr marL="1598463" indent="0">
              <a:buNone/>
              <a:defRPr sz="500"/>
            </a:lvl7pPr>
            <a:lvl8pPr marL="1864873" indent="0">
              <a:buNone/>
              <a:defRPr sz="500"/>
            </a:lvl8pPr>
            <a:lvl9pPr marL="2131284" indent="0">
              <a:buNone/>
              <a:defRPr sz="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0ED6-9D43-4724-8E43-6C79544902E2}" type="datetimeFigureOut">
              <a:rPr lang="ko-KR" altLang="en-US" smtClean="0"/>
              <a:pPr/>
              <a:t>2009-01-02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6A59-4DC9-459F-837D-D4A5DF2ED5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54861" y="248002"/>
            <a:ext cx="2787492" cy="1032140"/>
          </a:xfrm>
          <a:prstGeom prst="rect">
            <a:avLst/>
          </a:prstGeom>
        </p:spPr>
        <p:txBody>
          <a:bodyPr vert="horz" lIns="53282" tIns="26641" rIns="53282" bIns="26641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54861" y="1444997"/>
            <a:ext cx="2787492" cy="4086986"/>
          </a:xfrm>
          <a:prstGeom prst="rect">
            <a:avLst/>
          </a:prstGeom>
        </p:spPr>
        <p:txBody>
          <a:bodyPr vert="horz" lIns="53282" tIns="26641" rIns="53282" bIns="26641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154861" y="5739853"/>
            <a:ext cx="722683" cy="329711"/>
          </a:xfrm>
          <a:prstGeom prst="rect">
            <a:avLst/>
          </a:prstGeom>
        </p:spPr>
        <p:txBody>
          <a:bodyPr vert="horz" lIns="53282" tIns="26641" rIns="53282" bIns="26641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90ED6-9D43-4724-8E43-6C79544902E2}" type="datetimeFigureOut">
              <a:rPr lang="ko-KR" altLang="en-US" smtClean="0"/>
              <a:pPr/>
              <a:t>2009-01-02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058215" y="5739853"/>
            <a:ext cx="980784" cy="329711"/>
          </a:xfrm>
          <a:prstGeom prst="rect">
            <a:avLst/>
          </a:prstGeom>
        </p:spPr>
        <p:txBody>
          <a:bodyPr vert="horz" lIns="53282" tIns="26641" rIns="53282" bIns="26641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2219670" y="5739853"/>
            <a:ext cx="722683" cy="329711"/>
          </a:xfrm>
          <a:prstGeom prst="rect">
            <a:avLst/>
          </a:prstGeom>
        </p:spPr>
        <p:txBody>
          <a:bodyPr vert="horz" lIns="53282" tIns="26641" rIns="53282" bIns="26641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46A59-4DC9-459F-837D-D4A5DF2ED5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32821" rtl="0" eaLnBrk="1" latinLnBrk="1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9808" indent="-199808" algn="l" defTabSz="532821" rtl="0" eaLnBrk="1" latinLnBrk="1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32917" indent="-166507" algn="l" defTabSz="532821" rtl="0" eaLnBrk="1" latinLnBrk="1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66026" indent="-133205" algn="l" defTabSz="532821" rtl="0" eaLnBrk="1" latinLnBrk="1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32437" indent="-133205" algn="l" defTabSz="532821" rtl="0" eaLnBrk="1" latinLnBrk="1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98847" indent="-133205" algn="l" defTabSz="532821" rtl="0" eaLnBrk="1" latinLnBrk="1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65257" indent="-133205" algn="l" defTabSz="532821" rtl="0" eaLnBrk="1" latinLnBrk="1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31668" indent="-133205" algn="l" defTabSz="532821" rtl="0" eaLnBrk="1" latinLnBrk="1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98078" indent="-133205" algn="l" defTabSz="532821" rtl="0" eaLnBrk="1" latinLnBrk="1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264489" indent="-133205" algn="l" defTabSz="532821" rtl="0" eaLnBrk="1" latinLnBrk="1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532821" rtl="0" eaLnBrk="1" latinLnBrk="1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6410" algn="l" defTabSz="532821" rtl="0" eaLnBrk="1" latinLnBrk="1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32821" algn="l" defTabSz="532821" rtl="0" eaLnBrk="1" latinLnBrk="1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99231" algn="l" defTabSz="532821" rtl="0" eaLnBrk="1" latinLnBrk="1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65642" algn="l" defTabSz="532821" rtl="0" eaLnBrk="1" latinLnBrk="1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32052" algn="l" defTabSz="532821" rtl="0" eaLnBrk="1" latinLnBrk="1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98463" algn="l" defTabSz="532821" rtl="0" eaLnBrk="1" latinLnBrk="1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64873" algn="l" defTabSz="532821" rtl="0" eaLnBrk="1" latinLnBrk="1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1284" algn="l" defTabSz="532821" rtl="0" eaLnBrk="1" latinLnBrk="1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Data" Target="../diagrams/data3.xml"/><Relationship Id="rId7" Type="http://schemas.openxmlformats.org/officeDocument/2006/relationships/diagramData" Target="../diagrams/data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diagramColors" Target="../diagrams/colors4.xml"/><Relationship Id="rId4" Type="http://schemas.openxmlformats.org/officeDocument/2006/relationships/diagramLayout" Target="../diagrams/layout3.xml"/><Relationship Id="rId9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664000" y="0"/>
            <a:ext cx="432000" cy="61928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34" name="표 33"/>
          <p:cNvGraphicFramePr>
            <a:graphicFrameLocks noGrp="1"/>
          </p:cNvGraphicFramePr>
          <p:nvPr/>
        </p:nvGraphicFramePr>
        <p:xfrm>
          <a:off x="135778" y="434945"/>
          <a:ext cx="2401810" cy="5590433"/>
        </p:xfrm>
        <a:graphic>
          <a:graphicData uri="http://schemas.openxmlformats.org/drawingml/2006/table">
            <a:tbl>
              <a:tblPr/>
              <a:tblGrid>
                <a:gridCol w="2401810"/>
              </a:tblGrid>
              <a:tr h="2036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ea"/>
                          <a:ea typeface="+mn-ea"/>
                        </a:rPr>
                        <a:t>신체적</a:t>
                      </a:r>
                    </a:p>
                  </a:txBody>
                  <a:tcPr marL="3074" marR="3074" marT="0" marB="0" anchor="ctr">
                    <a:lnL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3074" marR="3074" marT="0" marB="0" anchor="ctr">
                    <a:lnL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3074" marR="3074" marT="0" marB="0" anchor="ctr">
                    <a:lnL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3074" marR="3074" marT="0" marB="0" anchor="ctr">
                    <a:lnL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3074" marR="3074" marT="0" marB="0" anchor="ctr">
                    <a:lnL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ea"/>
                          <a:ea typeface="+mn-ea"/>
                        </a:rPr>
                        <a:t>사회</a:t>
                      </a:r>
                      <a:r>
                        <a:rPr lang="en-US" altLang="ko-KR" sz="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ea"/>
                          <a:ea typeface="+mn-ea"/>
                        </a:rPr>
                        <a:t>감정적</a:t>
                      </a:r>
                    </a:p>
                  </a:txBody>
                  <a:tcPr marL="3074" marR="3074" marT="0" marB="0" anchor="ctr">
                    <a:lnL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3074" marR="3074" marT="0" marB="0" anchor="ctr">
                    <a:lnL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3074" marR="3074" marT="0" marB="0" anchor="ctr">
                    <a:lnL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3074" marR="3074" marT="0" marB="0" anchor="ctr">
                    <a:lnL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3074" marR="3074" marT="0" marB="0" anchor="ctr">
                    <a:lnL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ea"/>
                          <a:ea typeface="+mn-ea"/>
                        </a:rPr>
                        <a:t>정신적</a:t>
                      </a:r>
                    </a:p>
                  </a:txBody>
                  <a:tcPr marL="3074" marR="3074" marT="0" marB="0" anchor="ctr">
                    <a:lnL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3074" marR="3074" marT="0" marB="0" anchor="ctr">
                    <a:lnL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3074" marR="3074" marT="0" marB="0" anchor="ctr">
                    <a:lnL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3074" marR="3074" marT="0" marB="0" anchor="ctr">
                    <a:lnL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3074" marR="3074" marT="0" marB="0" anchor="ctr">
                    <a:lnL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ea"/>
                          <a:ea typeface="+mn-ea"/>
                        </a:rPr>
                        <a:t>영적</a:t>
                      </a:r>
                    </a:p>
                  </a:txBody>
                  <a:tcPr marL="3074" marR="3074" marT="0" marB="0" anchor="ctr">
                    <a:lnL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3074" marR="3074" marT="0" marB="0" anchor="ctr">
                    <a:lnL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3074" marR="3074" marT="0" marB="0" anchor="ctr">
                    <a:lnL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3074" marR="3074" marT="0" marB="0" anchor="ctr">
                    <a:lnL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3074" marR="3074" marT="0" marB="0" anchor="ctr">
                    <a:lnL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ea"/>
                          <a:ea typeface="+mn-ea"/>
                        </a:rPr>
                        <a:t>기타</a:t>
                      </a:r>
                    </a:p>
                  </a:txBody>
                  <a:tcPr marL="3074" marR="3074" marT="0" marB="0" anchor="ctr">
                    <a:lnL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3074" marR="3074" marT="0" marB="0" anchor="ctr">
                    <a:lnL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3074" marR="3074" marT="0" marB="0" anchor="ctr">
                    <a:lnL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3074" marR="3074" marT="0" marB="0" anchor="ctr">
                    <a:lnL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3074" marR="3074" marT="0" marB="0" anchor="ctr">
                    <a:lnL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15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3074" marR="3074" marT="0" marB="0" anchor="ctr">
                    <a:lnL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06419" y="104781"/>
            <a:ext cx="22605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끊임없이 쇄신하라</a:t>
            </a:r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-</a:t>
            </a:r>
            <a:r>
              <a:rPr lang="en-US" altLang="ko-KR" sz="1200" b="1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2009</a:t>
            </a:r>
            <a:endParaRPr lang="ko-KR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-5505" y="6025377"/>
            <a:ext cx="926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얕은샘물M" pitchFamily="18" charset="-127"/>
                <a:ea typeface="HY얕은샘물M" pitchFamily="18" charset="-127"/>
              </a:rPr>
              <a:t>w</a:t>
            </a:r>
            <a:r>
              <a:rPr lang="en-US" altLang="ko-KR" sz="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얕은샘물M" pitchFamily="18" charset="-127"/>
                <a:ea typeface="HY얕은샘물M" pitchFamily="18" charset="-127"/>
              </a:rPr>
              <a:t>aterai.tistory.com</a:t>
            </a:r>
            <a:endParaRPr lang="ko-KR" altLang="en-US" sz="800" dirty="0">
              <a:solidFill>
                <a:schemeClr val="accent1">
                  <a:lumMod val="60000"/>
                  <a:lumOff val="40000"/>
                </a:schemeClr>
              </a:solidFill>
              <a:latin typeface="HY얕은샘물M" pitchFamily="18" charset="-127"/>
              <a:ea typeface="HY얕은샘물M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432000" cy="61928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0268" y="104781"/>
            <a:ext cx="22605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2009</a:t>
            </a:r>
            <a:r>
              <a:rPr lang="ko-KR" altLang="en-US" sz="1200" b="1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년 실천목표</a:t>
            </a:r>
            <a:endParaRPr lang="ko-KR" altLang="en-US" sz="1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559626" y="453216"/>
          <a:ext cx="2401809" cy="5578694"/>
        </p:xfrm>
        <a:graphic>
          <a:graphicData uri="http://schemas.openxmlformats.org/drawingml/2006/table">
            <a:tbl>
              <a:tblPr/>
              <a:tblGrid>
                <a:gridCol w="1708749"/>
                <a:gridCol w="693060"/>
              </a:tblGrid>
              <a:tr h="194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D이솝체"/>
                        </a:rPr>
                        <a:t>목 표</a:t>
                      </a:r>
                      <a:endParaRPr lang="ko-KR" altLang="en-US" sz="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D이솝체"/>
                        </a:rPr>
                        <a:t>기 간</a:t>
                      </a: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2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바탕"/>
                      </a:endParaRPr>
                    </a:p>
                  </a:txBody>
                  <a:tcPr marL="3139" marR="3139" marT="3173" marB="3173" anchor="ctr">
                    <a:lnL>
                      <a:noFill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46406" y="6025377"/>
            <a:ext cx="926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얕은샘물M" pitchFamily="18" charset="-127"/>
                <a:ea typeface="HY얕은샘물M" pitchFamily="18" charset="-127"/>
              </a:rPr>
              <a:t>w</a:t>
            </a:r>
            <a:r>
              <a:rPr lang="en-US" altLang="ko-KR" sz="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얕은샘물M" pitchFamily="18" charset="-127"/>
                <a:ea typeface="HY얕은샘물M" pitchFamily="18" charset="-127"/>
              </a:rPr>
              <a:t>aterai.tistory.com</a:t>
            </a:r>
            <a:endParaRPr lang="ko-KR" altLang="en-US" sz="800" dirty="0">
              <a:solidFill>
                <a:schemeClr val="accent1">
                  <a:lumMod val="60000"/>
                  <a:lumOff val="40000"/>
                </a:schemeClr>
              </a:solidFill>
              <a:latin typeface="HY얕은샘물M" pitchFamily="18" charset="-127"/>
              <a:ea typeface="HY얕은샘물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664000" y="0"/>
            <a:ext cx="432000" cy="61928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제목 33"/>
          <p:cNvSpPr>
            <a:spLocks noGrp="1"/>
          </p:cNvSpPr>
          <p:nvPr>
            <p:ph type="title" idx="4294967295"/>
          </p:nvPr>
        </p:nvSpPr>
        <p:spPr>
          <a:xfrm>
            <a:off x="983475" y="167461"/>
            <a:ext cx="1695394" cy="562402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HY바다M" pitchFamily="18" charset="-127"/>
                <a:ea typeface="HY바다M" pitchFamily="18" charset="-127"/>
              </a:rPr>
              <a:t>2009</a:t>
            </a:r>
            <a:r>
              <a:rPr lang="ko-KR" altLang="en-US" dirty="0" smtClean="0">
                <a:latin typeface="HY바다M" pitchFamily="18" charset="-127"/>
                <a:ea typeface="HY바다M" pitchFamily="18" charset="-127"/>
              </a:rPr>
              <a:t>년</a:t>
            </a:r>
            <a:endParaRPr lang="ko-KR" altLang="en-US" dirty="0">
              <a:latin typeface="HY바다M" pitchFamily="18" charset="-127"/>
              <a:ea typeface="HY바다M" pitchFamily="18" charset="-127"/>
            </a:endParaRPr>
          </a:p>
        </p:txBody>
      </p:sp>
      <p:graphicFrame>
        <p:nvGraphicFramePr>
          <p:cNvPr id="35" name="다이어그램 34"/>
          <p:cNvGraphicFramePr/>
          <p:nvPr/>
        </p:nvGraphicFramePr>
        <p:xfrm>
          <a:off x="45686" y="900001"/>
          <a:ext cx="2491901" cy="25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6" name="다이어그램 35"/>
          <p:cNvGraphicFramePr/>
          <p:nvPr/>
        </p:nvGraphicFramePr>
        <p:xfrm>
          <a:off x="45686" y="3420001"/>
          <a:ext cx="2491901" cy="25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8" name="타원형 설명선 37"/>
          <p:cNvSpPr/>
          <p:nvPr/>
        </p:nvSpPr>
        <p:spPr>
          <a:xfrm rot="19477927">
            <a:off x="96622" y="968201"/>
            <a:ext cx="549342" cy="514738"/>
          </a:xfrm>
          <a:prstGeom prst="wedgeEllipseCallout">
            <a:avLst>
              <a:gd name="adj1" fmla="val 1363"/>
              <a:gd name="adj2" fmla="val 8432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ko-KR" altLang="en-US" sz="1200" dirty="0" smtClean="0">
                <a:latin typeface="HY바다L" pitchFamily="18" charset="-127"/>
                <a:ea typeface="HY바다L" pitchFamily="18" charset="-127"/>
              </a:rPr>
              <a:t>영적</a:t>
            </a:r>
            <a:endParaRPr lang="ko-KR" altLang="en-US" sz="1200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40" name="타원형 설명선 39"/>
          <p:cNvSpPr/>
          <p:nvPr/>
        </p:nvSpPr>
        <p:spPr>
          <a:xfrm rot="19477927">
            <a:off x="91118" y="3468533"/>
            <a:ext cx="549342" cy="514738"/>
          </a:xfrm>
          <a:prstGeom prst="wedgeEllipseCallout">
            <a:avLst>
              <a:gd name="adj1" fmla="val 1363"/>
              <a:gd name="adj2" fmla="val 8432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ko-KR" altLang="en-US" sz="1200" dirty="0" smtClean="0">
                <a:latin typeface="HY바다L" pitchFamily="18" charset="-127"/>
                <a:ea typeface="HY바다L" pitchFamily="18" charset="-127"/>
              </a:rPr>
              <a:t>정</a:t>
            </a:r>
            <a:r>
              <a:rPr lang="ko-KR" altLang="en-US" sz="1200" dirty="0">
                <a:latin typeface="HY바다L" pitchFamily="18" charset="-127"/>
                <a:ea typeface="HY바다L" pitchFamily="18" charset="-127"/>
              </a:rPr>
              <a:t>신</a:t>
            </a:r>
            <a:r>
              <a:rPr lang="ko-KR" altLang="en-US" sz="1200" dirty="0" smtClean="0">
                <a:latin typeface="HY바다L" pitchFamily="18" charset="-127"/>
                <a:ea typeface="HY바다L" pitchFamily="18" charset="-127"/>
              </a:rPr>
              <a:t>적</a:t>
            </a:r>
            <a:endParaRPr lang="ko-KR" altLang="en-US" sz="1200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-5505" y="6025377"/>
            <a:ext cx="926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얕은샘물M" pitchFamily="18" charset="-127"/>
                <a:ea typeface="HY얕은샘물M" pitchFamily="18" charset="-127"/>
              </a:rPr>
              <a:t>w</a:t>
            </a:r>
            <a:r>
              <a:rPr lang="en-US" altLang="ko-KR" sz="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얕은샘물M" pitchFamily="18" charset="-127"/>
                <a:ea typeface="HY얕은샘물M" pitchFamily="18" charset="-127"/>
              </a:rPr>
              <a:t>aterai.tistory.com</a:t>
            </a:r>
            <a:endParaRPr lang="ko-KR" altLang="en-US" sz="800" dirty="0">
              <a:solidFill>
                <a:schemeClr val="accent1">
                  <a:lumMod val="60000"/>
                  <a:lumOff val="40000"/>
                </a:schemeClr>
              </a:solidFill>
              <a:latin typeface="HY얕은샘물M" pitchFamily="18" charset="-127"/>
              <a:ea typeface="HY얕은샘물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432000" cy="61928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제목 33"/>
          <p:cNvSpPr txBox="1">
            <a:spLocks/>
          </p:cNvSpPr>
          <p:nvPr/>
        </p:nvSpPr>
        <p:spPr>
          <a:xfrm>
            <a:off x="418344" y="167461"/>
            <a:ext cx="2048601" cy="562402"/>
          </a:xfrm>
          <a:prstGeom prst="rect">
            <a:avLst/>
          </a:prstGeom>
        </p:spPr>
        <p:txBody>
          <a:bodyPr vert="horz" lIns="53282" tIns="26641" rIns="53282" bIns="26641" rtlCol="0" anchor="ctr">
            <a:normAutofit/>
          </a:bodyPr>
          <a:lstStyle/>
          <a:p>
            <a:pPr marL="0" marR="0" lvl="0" indent="0" algn="ctr" defTabSz="532821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바다M" pitchFamily="18" charset="-127"/>
                <a:ea typeface="HY바다M" pitchFamily="18" charset="-127"/>
                <a:cs typeface="+mj-cs"/>
              </a:rPr>
              <a:t>쇄신바퀴</a:t>
            </a:r>
          </a:p>
        </p:txBody>
      </p:sp>
      <p:graphicFrame>
        <p:nvGraphicFramePr>
          <p:cNvPr id="44" name="다이어그램 43"/>
          <p:cNvGraphicFramePr/>
          <p:nvPr/>
        </p:nvGraphicFramePr>
        <p:xfrm>
          <a:off x="347702" y="3420001"/>
          <a:ext cx="2491901" cy="25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5" name="다이어그램 44"/>
          <p:cNvGraphicFramePr/>
          <p:nvPr/>
        </p:nvGraphicFramePr>
        <p:xfrm>
          <a:off x="347702" y="900001"/>
          <a:ext cx="2491901" cy="25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6" name="타원형 설명선 45"/>
          <p:cNvSpPr/>
          <p:nvPr/>
        </p:nvSpPr>
        <p:spPr>
          <a:xfrm rot="19477927">
            <a:off x="408155" y="968201"/>
            <a:ext cx="549342" cy="514738"/>
          </a:xfrm>
          <a:prstGeom prst="wedgeEllipseCallout">
            <a:avLst>
              <a:gd name="adj1" fmla="val 1363"/>
              <a:gd name="adj2" fmla="val 8432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ko-KR" altLang="en-US" sz="1200" dirty="0" smtClean="0">
                <a:latin typeface="HY바다L" pitchFamily="18" charset="-127"/>
                <a:ea typeface="HY바다L" pitchFamily="18" charset="-127"/>
              </a:rPr>
              <a:t>신</a:t>
            </a:r>
            <a:r>
              <a:rPr lang="ko-KR" altLang="en-US" sz="1200" dirty="0">
                <a:latin typeface="HY바다L" pitchFamily="18" charset="-127"/>
                <a:ea typeface="HY바다L" pitchFamily="18" charset="-127"/>
              </a:rPr>
              <a:t>체</a:t>
            </a:r>
            <a:r>
              <a:rPr lang="ko-KR" altLang="en-US" sz="1200" dirty="0" smtClean="0">
                <a:latin typeface="HY바다L" pitchFamily="18" charset="-127"/>
                <a:ea typeface="HY바다L" pitchFamily="18" charset="-127"/>
              </a:rPr>
              <a:t>적</a:t>
            </a:r>
            <a:endParaRPr lang="ko-KR" altLang="en-US" sz="1200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49" name="타원형 설명선 48"/>
          <p:cNvSpPr/>
          <p:nvPr/>
        </p:nvSpPr>
        <p:spPr>
          <a:xfrm rot="19477927">
            <a:off x="408155" y="3468533"/>
            <a:ext cx="549342" cy="514738"/>
          </a:xfrm>
          <a:prstGeom prst="wedgeEllipseCallout">
            <a:avLst>
              <a:gd name="adj1" fmla="val 1363"/>
              <a:gd name="adj2" fmla="val 84323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ko-KR" altLang="en-US" sz="1200" dirty="0" smtClean="0">
                <a:latin typeface="HY바다L" pitchFamily="18" charset="-127"/>
                <a:ea typeface="HY바다L" pitchFamily="18" charset="-127"/>
              </a:rPr>
              <a:t>사</a:t>
            </a:r>
            <a:r>
              <a:rPr lang="ko-KR" altLang="en-US" sz="1200" dirty="0">
                <a:latin typeface="HY바다L" pitchFamily="18" charset="-127"/>
                <a:ea typeface="HY바다L" pitchFamily="18" charset="-127"/>
              </a:rPr>
              <a:t>회</a:t>
            </a:r>
            <a:r>
              <a:rPr lang="ko-KR" altLang="en-US" sz="1200" dirty="0" smtClean="0">
                <a:latin typeface="HY바다L" pitchFamily="18" charset="-127"/>
                <a:ea typeface="HY바다L" pitchFamily="18" charset="-127"/>
              </a:rPr>
              <a:t>적</a:t>
            </a:r>
            <a:endParaRPr lang="ko-KR" altLang="en-US" sz="1200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246406" y="6025377"/>
            <a:ext cx="926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얕은샘물M" pitchFamily="18" charset="-127"/>
                <a:ea typeface="HY얕은샘물M" pitchFamily="18" charset="-127"/>
              </a:rPr>
              <a:t>w</a:t>
            </a:r>
            <a:r>
              <a:rPr lang="en-US" altLang="ko-KR" sz="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얕은샘물M" pitchFamily="18" charset="-127"/>
                <a:ea typeface="HY얕은샘물M" pitchFamily="18" charset="-127"/>
              </a:rPr>
              <a:t>aterai.tistory.com</a:t>
            </a:r>
            <a:endParaRPr lang="ko-KR" altLang="en-US" sz="800" dirty="0">
              <a:solidFill>
                <a:schemeClr val="accent1">
                  <a:lumMod val="60000"/>
                  <a:lumOff val="40000"/>
                </a:schemeClr>
              </a:solidFill>
              <a:latin typeface="HY얕은샘물M" pitchFamily="18" charset="-127"/>
              <a:ea typeface="HY얕은샘물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76</Words>
  <Application>Microsoft Office PowerPoint</Application>
  <PresentationFormat>사용자 지정</PresentationFormat>
  <Paragraphs>66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2009년</vt:lpstr>
      <vt:lpstr>슬라이드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waterai</dc:creator>
  <cp:lastModifiedBy>JJ</cp:lastModifiedBy>
  <cp:revision>16</cp:revision>
  <dcterms:created xsi:type="dcterms:W3CDTF">2008-12-30T12:06:50Z</dcterms:created>
  <dcterms:modified xsi:type="dcterms:W3CDTF">2009-01-02T06:39:24Z</dcterms:modified>
</cp:coreProperties>
</file>