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</p:sldIdLst>
  <p:sldSz cx="3097213" cy="6192838"/>
  <p:notesSz cx="2474913" cy="5540375"/>
  <p:defaultTextStyle>
    <a:defPPr>
      <a:defRPr lang="ko-KR"/>
    </a:defPPr>
    <a:lvl1pPr marL="0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6410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2821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99231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65642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32052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98463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64873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131284" algn="l" defTabSz="532821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73" autoAdjust="0"/>
  </p:normalViewPr>
  <p:slideViewPr>
    <p:cSldViewPr>
      <p:cViewPr>
        <p:scale>
          <a:sx n="100" d="100"/>
          <a:sy n="100" d="100"/>
        </p:scale>
        <p:origin x="-2376" y="-336"/>
      </p:cViewPr>
      <p:guideLst>
        <p:guide orient="horz" pos="1951"/>
        <p:guide pos="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2297" y="1923794"/>
            <a:ext cx="2632631" cy="1327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4588" y="3509275"/>
            <a:ext cx="2168049" cy="15826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8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65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3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9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6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3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9464" y="223631"/>
            <a:ext cx="238206" cy="47722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239" y="223631"/>
            <a:ext cx="664611" cy="47722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4663" y="3979472"/>
            <a:ext cx="2632631" cy="122996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44663" y="2624795"/>
            <a:ext cx="2632631" cy="1354683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62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325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9888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651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3147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977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640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303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234" y="1304516"/>
            <a:ext cx="451139" cy="36913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55992" y="1304516"/>
            <a:ext cx="451677" cy="369133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861" y="248001"/>
            <a:ext cx="2787492" cy="103214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4866" y="1386222"/>
            <a:ext cx="1368474" cy="577711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295" indent="0">
              <a:buNone/>
              <a:defRPr sz="1200" b="1"/>
            </a:lvl2pPr>
            <a:lvl3pPr marL="532591" indent="0">
              <a:buNone/>
              <a:defRPr sz="1000" b="1"/>
            </a:lvl3pPr>
            <a:lvl4pPr marL="798883" indent="0">
              <a:buNone/>
              <a:defRPr sz="900" b="1"/>
            </a:lvl4pPr>
            <a:lvl5pPr marL="1065180" indent="0">
              <a:buNone/>
              <a:defRPr sz="900" b="1"/>
            </a:lvl5pPr>
            <a:lvl6pPr marL="1331472" indent="0">
              <a:buNone/>
              <a:defRPr sz="900" b="1"/>
            </a:lvl6pPr>
            <a:lvl7pPr marL="1597769" indent="0">
              <a:buNone/>
              <a:defRPr sz="900" b="1"/>
            </a:lvl7pPr>
            <a:lvl8pPr marL="1864063" indent="0">
              <a:buNone/>
              <a:defRPr sz="900" b="1"/>
            </a:lvl8pPr>
            <a:lvl9pPr marL="2130359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4866" y="1963932"/>
            <a:ext cx="1368474" cy="356805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73341" y="1386222"/>
            <a:ext cx="1369011" cy="577711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295" indent="0">
              <a:buNone/>
              <a:defRPr sz="1200" b="1"/>
            </a:lvl2pPr>
            <a:lvl3pPr marL="532591" indent="0">
              <a:buNone/>
              <a:defRPr sz="1000" b="1"/>
            </a:lvl3pPr>
            <a:lvl4pPr marL="798883" indent="0">
              <a:buNone/>
              <a:defRPr sz="900" b="1"/>
            </a:lvl4pPr>
            <a:lvl5pPr marL="1065180" indent="0">
              <a:buNone/>
              <a:defRPr sz="900" b="1"/>
            </a:lvl5pPr>
            <a:lvl6pPr marL="1331472" indent="0">
              <a:buNone/>
              <a:defRPr sz="900" b="1"/>
            </a:lvl6pPr>
            <a:lvl7pPr marL="1597769" indent="0">
              <a:buNone/>
              <a:defRPr sz="900" b="1"/>
            </a:lvl7pPr>
            <a:lvl8pPr marL="1864063" indent="0">
              <a:buNone/>
              <a:defRPr sz="900" b="1"/>
            </a:lvl8pPr>
            <a:lvl9pPr marL="2130359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73341" y="1963932"/>
            <a:ext cx="1369011" cy="356805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861" y="246567"/>
            <a:ext cx="1018962" cy="1049342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10924" y="246571"/>
            <a:ext cx="1731428" cy="528541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4861" y="1295913"/>
            <a:ext cx="1018962" cy="4236074"/>
          </a:xfrm>
        </p:spPr>
        <p:txBody>
          <a:bodyPr/>
          <a:lstStyle>
            <a:lvl1pPr marL="0" indent="0">
              <a:buNone/>
              <a:defRPr sz="800"/>
            </a:lvl1pPr>
            <a:lvl2pPr marL="266295" indent="0">
              <a:buNone/>
              <a:defRPr sz="700"/>
            </a:lvl2pPr>
            <a:lvl3pPr marL="532591" indent="0">
              <a:buNone/>
              <a:defRPr sz="600"/>
            </a:lvl3pPr>
            <a:lvl4pPr marL="798883" indent="0">
              <a:buNone/>
              <a:defRPr sz="500"/>
            </a:lvl4pPr>
            <a:lvl5pPr marL="1065180" indent="0">
              <a:buNone/>
              <a:defRPr sz="500"/>
            </a:lvl5pPr>
            <a:lvl6pPr marL="1331472" indent="0">
              <a:buNone/>
              <a:defRPr sz="500"/>
            </a:lvl6pPr>
            <a:lvl7pPr marL="1597769" indent="0">
              <a:buNone/>
              <a:defRPr sz="500"/>
            </a:lvl7pPr>
            <a:lvl8pPr marL="1864063" indent="0">
              <a:buNone/>
              <a:defRPr sz="500"/>
            </a:lvl8pPr>
            <a:lvl9pPr marL="2130359" indent="0">
              <a:buNone/>
              <a:defRPr sz="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7081" y="4334986"/>
            <a:ext cx="1858328" cy="51177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07081" y="553342"/>
            <a:ext cx="1858328" cy="3715703"/>
          </a:xfrm>
        </p:spPr>
        <p:txBody>
          <a:bodyPr/>
          <a:lstStyle>
            <a:lvl1pPr marL="0" indent="0">
              <a:buNone/>
              <a:defRPr sz="1900"/>
            </a:lvl1pPr>
            <a:lvl2pPr marL="266295" indent="0">
              <a:buNone/>
              <a:defRPr sz="1600"/>
            </a:lvl2pPr>
            <a:lvl3pPr marL="532591" indent="0">
              <a:buNone/>
              <a:defRPr sz="1400"/>
            </a:lvl3pPr>
            <a:lvl4pPr marL="798883" indent="0">
              <a:buNone/>
              <a:defRPr sz="1200"/>
            </a:lvl4pPr>
            <a:lvl5pPr marL="1065180" indent="0">
              <a:buNone/>
              <a:defRPr sz="1200"/>
            </a:lvl5pPr>
            <a:lvl6pPr marL="1331472" indent="0">
              <a:buNone/>
              <a:defRPr sz="1200"/>
            </a:lvl6pPr>
            <a:lvl7pPr marL="1597769" indent="0">
              <a:buNone/>
              <a:defRPr sz="1200"/>
            </a:lvl7pPr>
            <a:lvl8pPr marL="1864063" indent="0">
              <a:buNone/>
              <a:defRPr sz="1200"/>
            </a:lvl8pPr>
            <a:lvl9pPr marL="2130359" indent="0">
              <a:buNone/>
              <a:defRPr sz="1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7081" y="4846756"/>
            <a:ext cx="1858328" cy="726798"/>
          </a:xfrm>
        </p:spPr>
        <p:txBody>
          <a:bodyPr/>
          <a:lstStyle>
            <a:lvl1pPr marL="0" indent="0">
              <a:buNone/>
              <a:defRPr sz="800"/>
            </a:lvl1pPr>
            <a:lvl2pPr marL="266295" indent="0">
              <a:buNone/>
              <a:defRPr sz="700"/>
            </a:lvl2pPr>
            <a:lvl3pPr marL="532591" indent="0">
              <a:buNone/>
              <a:defRPr sz="600"/>
            </a:lvl3pPr>
            <a:lvl4pPr marL="798883" indent="0">
              <a:buNone/>
              <a:defRPr sz="500"/>
            </a:lvl4pPr>
            <a:lvl5pPr marL="1065180" indent="0">
              <a:buNone/>
              <a:defRPr sz="500"/>
            </a:lvl5pPr>
            <a:lvl6pPr marL="1331472" indent="0">
              <a:buNone/>
              <a:defRPr sz="500"/>
            </a:lvl6pPr>
            <a:lvl7pPr marL="1597769" indent="0">
              <a:buNone/>
              <a:defRPr sz="500"/>
            </a:lvl7pPr>
            <a:lvl8pPr marL="1864063" indent="0">
              <a:buNone/>
              <a:defRPr sz="500"/>
            </a:lvl8pPr>
            <a:lvl9pPr marL="2130359" indent="0">
              <a:buNone/>
              <a:defRPr sz="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4861" y="248001"/>
            <a:ext cx="2787492" cy="1032140"/>
          </a:xfrm>
          <a:prstGeom prst="rect">
            <a:avLst/>
          </a:prstGeom>
        </p:spPr>
        <p:txBody>
          <a:bodyPr vert="horz" lIns="53258" tIns="26631" rIns="53258" bIns="2663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4861" y="1445002"/>
            <a:ext cx="2787492" cy="4086987"/>
          </a:xfrm>
          <a:prstGeom prst="rect">
            <a:avLst/>
          </a:prstGeom>
        </p:spPr>
        <p:txBody>
          <a:bodyPr vert="horz" lIns="53258" tIns="26631" rIns="53258" bIns="2663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4861" y="5739850"/>
            <a:ext cx="722683" cy="329711"/>
          </a:xfrm>
          <a:prstGeom prst="rect">
            <a:avLst/>
          </a:prstGeom>
        </p:spPr>
        <p:txBody>
          <a:bodyPr vert="horz" lIns="53258" tIns="26631" rIns="53258" bIns="26631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4C7F-AACF-4AEF-8D4A-4BD9675E07F6}" type="datetimeFigureOut">
              <a:rPr lang="ko-KR" altLang="en-US" smtClean="0"/>
              <a:pPr/>
              <a:t>2009-01-02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58215" y="5739850"/>
            <a:ext cx="980784" cy="329711"/>
          </a:xfrm>
          <a:prstGeom prst="rect">
            <a:avLst/>
          </a:prstGeom>
        </p:spPr>
        <p:txBody>
          <a:bodyPr vert="horz" lIns="53258" tIns="26631" rIns="53258" bIns="26631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219669" y="5739850"/>
            <a:ext cx="722683" cy="329711"/>
          </a:xfrm>
          <a:prstGeom prst="rect">
            <a:avLst/>
          </a:prstGeom>
        </p:spPr>
        <p:txBody>
          <a:bodyPr vert="horz" lIns="53258" tIns="26631" rIns="53258" bIns="26631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37CA-43AD-4D27-8A08-89DCED3838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532591" rtl="0" eaLnBrk="1" latinLnBrk="1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720" indent="-199720" algn="l" defTabSz="532591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2729" indent="-166437" algn="l" defTabSz="532591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5736" indent="-133148" algn="l" defTabSz="532591" rtl="0" eaLnBrk="1" latinLnBrk="1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2032" indent="-133148" algn="l" defTabSz="532591" rtl="0" eaLnBrk="1" latinLnBrk="1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8327" indent="-133148" algn="l" defTabSz="532591" rtl="0" eaLnBrk="1" latinLnBrk="1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4622" indent="-133148" algn="l" defTabSz="53259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0917" indent="-133148" algn="l" defTabSz="53259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97212" indent="-133148" algn="l" defTabSz="53259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63506" indent="-133148" algn="l" defTabSz="532591" rtl="0" eaLnBrk="1" latinLnBrk="1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6295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32591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8883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180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1472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97769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64063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359" algn="l" defTabSz="532591" rtl="0" eaLnBrk="1" latinLnBrk="1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266400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19846" y="167456"/>
          <a:ext cx="2417740" cy="5857920"/>
        </p:xfrm>
        <a:graphic>
          <a:graphicData uri="http://schemas.openxmlformats.org/drawingml/2006/table">
            <a:tbl>
              <a:tblPr/>
              <a:tblGrid>
                <a:gridCol w="1216836"/>
                <a:gridCol w="1200904"/>
              </a:tblGrid>
              <a:tr h="195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January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July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February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August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March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September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April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October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May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November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June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>
                          <a:solidFill>
                            <a:srgbClr val="993366"/>
                          </a:solidFill>
                          <a:latin typeface="+mn-ea"/>
                          <a:ea typeface="+mn-ea"/>
                        </a:rPr>
                        <a:t>December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0" dirty="0" smtClean="0">
                          <a:solidFill>
                            <a:srgbClr val="99CCFF"/>
                          </a:solidFill>
                          <a:latin typeface="+mn-ea"/>
                          <a:ea typeface="+mn-ea"/>
                        </a:rPr>
                        <a:t>    l</a:t>
                      </a:r>
                      <a:endParaRPr lang="en-US" sz="80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449" marR="4449" marT="4499" marB="4499" anchor="ctr">
                    <a:lnL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99CC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99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-5567" y="6025377"/>
            <a:ext cx="937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1"/>
          <p:cNvSpPr>
            <a:spLocks noGrp="1"/>
          </p:cNvSpPr>
          <p:nvPr>
            <p:ph type="title" idx="4294967295"/>
          </p:nvPr>
        </p:nvSpPr>
        <p:spPr>
          <a:xfrm>
            <a:off x="559627" y="238899"/>
            <a:ext cx="2334291" cy="490538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>
                <a:latin typeface="+mj-ea"/>
              </a:rPr>
              <a:t>2009</a:t>
            </a:r>
            <a:r>
              <a:rPr lang="ko-KR" altLang="en-US" dirty="0" smtClean="0">
                <a:latin typeface="+mj-ea"/>
              </a:rPr>
              <a:t>년 목표</a:t>
            </a:r>
            <a:endParaRPr lang="ko-KR" altLang="en-US" dirty="0">
              <a:latin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036" y="1167594"/>
            <a:ext cx="25003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en-US" altLang="ko-K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한컴돋움" pitchFamily="18" charset="2"/>
                <a:ea typeface="한컴돋움" pitchFamily="18" charset="2"/>
                <a:cs typeface="한컴돋움" pitchFamily="18" charset="2"/>
              </a:rPr>
              <a:t>________________________________________________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altLang="ko-K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한컴돋움" pitchFamily="18" charset="2"/>
                <a:ea typeface="한컴돋움" pitchFamily="18" charset="2"/>
                <a:cs typeface="한컴돋움" pitchFamily="18" charset="2"/>
              </a:rPr>
              <a:t>________________________________________________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altLang="ko-K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한컴돋움" pitchFamily="18" charset="2"/>
                <a:ea typeface="한컴돋움" pitchFamily="18" charset="2"/>
                <a:cs typeface="한컴돋움" pitchFamily="18" charset="2"/>
              </a:rPr>
              <a:t>________________________________________________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altLang="ko-K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한컴돋움" pitchFamily="18" charset="2"/>
                <a:ea typeface="한컴돋움" pitchFamily="18" charset="2"/>
                <a:cs typeface="한컴돋움" pitchFamily="18" charset="2"/>
              </a:rPr>
              <a:t>________________________________________________</a:t>
            </a:r>
          </a:p>
          <a:p>
            <a:pPr marL="228600" indent="-228600">
              <a:buFont typeface="Wingdings" pitchFamily="2" charset="2"/>
              <a:buChar char="Ø"/>
            </a:pPr>
            <a:r>
              <a:rPr lang="en-US" altLang="ko-K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한컴돋움" pitchFamily="18" charset="2"/>
                <a:ea typeface="한컴돋움" pitchFamily="18" charset="2"/>
                <a:cs typeface="한컴돋움" pitchFamily="18" charset="2"/>
              </a:rPr>
              <a:t>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1737" y="6025377"/>
            <a:ext cx="937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266400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1"/>
          <p:cNvSpPr>
            <a:spLocks noGrp="1"/>
          </p:cNvSpPr>
          <p:nvPr>
            <p:ph type="title" idx="4294967295"/>
          </p:nvPr>
        </p:nvSpPr>
        <p:spPr>
          <a:xfrm>
            <a:off x="135778" y="96024"/>
            <a:ext cx="2262080" cy="238125"/>
          </a:xfrm>
        </p:spPr>
        <p:txBody>
          <a:bodyPr>
            <a:normAutofit/>
          </a:bodyPr>
          <a:lstStyle/>
          <a:p>
            <a:pPr algn="l"/>
            <a:r>
              <a:rPr lang="en-US" altLang="ko-KR" sz="1000" b="1" spc="300" dirty="0" smtClean="0"/>
              <a:t>Yearly Plan</a:t>
            </a:r>
            <a:endParaRPr lang="ko-KR" altLang="en-US" sz="1000" b="1" spc="3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35778" y="410350"/>
          <a:ext cx="2401804" cy="5643616"/>
        </p:xfrm>
        <a:graphic>
          <a:graphicData uri="http://schemas.openxmlformats.org/drawingml/2006/table">
            <a:tbl>
              <a:tblPr/>
              <a:tblGrid>
                <a:gridCol w="211924"/>
                <a:gridCol w="364980"/>
                <a:gridCol w="364980"/>
                <a:gridCol w="364980"/>
                <a:gridCol w="364980"/>
                <a:gridCol w="364980"/>
                <a:gridCol w="364980"/>
              </a:tblGrid>
              <a:tr h="176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5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5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10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12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13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14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15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16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17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19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20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22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23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24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25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26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27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28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29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30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5567" y="6025377"/>
            <a:ext cx="937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432000" cy="6192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1"/>
          <p:cNvSpPr>
            <a:spLocks noGrp="1"/>
          </p:cNvSpPr>
          <p:nvPr>
            <p:ph type="title" idx="4294967295"/>
          </p:nvPr>
        </p:nvSpPr>
        <p:spPr>
          <a:xfrm>
            <a:off x="835133" y="71439"/>
            <a:ext cx="2262080" cy="238125"/>
          </a:xfrm>
        </p:spPr>
        <p:txBody>
          <a:bodyPr>
            <a:normAutofit/>
          </a:bodyPr>
          <a:lstStyle/>
          <a:p>
            <a:pPr algn="r"/>
            <a:r>
              <a:rPr lang="en-US" altLang="ko-KR" sz="1000" b="1" spc="300" dirty="0" smtClean="0">
                <a:latin typeface="+mn-lt"/>
              </a:rPr>
              <a:t>2009</a:t>
            </a:r>
            <a:r>
              <a:rPr lang="ko-KR" altLang="en-US" sz="1000" b="1" spc="300" dirty="0" smtClean="0">
                <a:latin typeface="+mn-lt"/>
              </a:rPr>
              <a:t>년</a:t>
            </a:r>
            <a:endParaRPr lang="ko-KR" altLang="en-US" sz="1000" b="1" spc="300" dirty="0">
              <a:latin typeface="+mn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9628" y="410350"/>
          <a:ext cx="2401804" cy="5643616"/>
        </p:xfrm>
        <a:graphic>
          <a:graphicData uri="http://schemas.openxmlformats.org/drawingml/2006/table">
            <a:tbl>
              <a:tblPr/>
              <a:tblGrid>
                <a:gridCol w="211924"/>
                <a:gridCol w="364980"/>
                <a:gridCol w="364980"/>
                <a:gridCol w="364980"/>
                <a:gridCol w="364980"/>
                <a:gridCol w="364980"/>
                <a:gridCol w="364980"/>
              </a:tblGrid>
              <a:tr h="176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10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11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b="1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12</a:t>
                      </a:r>
                      <a:endParaRPr lang="ko-KR" altLang="en-US" sz="700" b="1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4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5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6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8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10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12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13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14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15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16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17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19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20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22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23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24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25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26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27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28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29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30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spc="0" dirty="0" smtClean="0">
                          <a:solidFill>
                            <a:srgbClr val="000000"/>
                          </a:solidFill>
                          <a:latin typeface="새굴림" pitchFamily="18" charset="-127"/>
                          <a:ea typeface="새굴림" pitchFamily="18" charset="-127"/>
                        </a:rPr>
                        <a:t>31</a:t>
                      </a: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spc="0" dirty="0">
                        <a:solidFill>
                          <a:srgbClr val="000000"/>
                        </a:solidFill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marL="9963" marR="9963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71737" y="6025377"/>
            <a:ext cx="937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w</a:t>
            </a:r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Y얕은샘물M" pitchFamily="18" charset="-127"/>
                <a:ea typeface="HY얕은샘물M" pitchFamily="18" charset="-127"/>
              </a:rPr>
              <a:t>aterai.tistory.com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HY얕은샘물M" pitchFamily="18" charset="-127"/>
              <a:ea typeface="HY얕은샘물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198</Words>
  <Application>Microsoft Office PowerPoint</Application>
  <PresentationFormat>사용자 지정</PresentationFormat>
  <Paragraphs>146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2009년 목표</vt:lpstr>
      <vt:lpstr>Yearly Plan</vt:lpstr>
      <vt:lpstr>2009년</vt:lpstr>
    </vt:vector>
  </TitlesOfParts>
  <Company>JJ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JJ</dc:creator>
  <cp:lastModifiedBy>JJ</cp:lastModifiedBy>
  <cp:revision>32</cp:revision>
  <dcterms:created xsi:type="dcterms:W3CDTF">2008-12-28T10:54:31Z</dcterms:created>
  <dcterms:modified xsi:type="dcterms:W3CDTF">2009-01-02T06:39:16Z</dcterms:modified>
</cp:coreProperties>
</file>