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2" r:id="rId3"/>
    <p:sldId id="299" r:id="rId4"/>
    <p:sldId id="272" r:id="rId5"/>
    <p:sldId id="269" r:id="rId6"/>
    <p:sldId id="268" r:id="rId7"/>
    <p:sldId id="274" r:id="rId8"/>
    <p:sldId id="270" r:id="rId9"/>
    <p:sldId id="277" r:id="rId10"/>
    <p:sldId id="276" r:id="rId11"/>
    <p:sldId id="275" r:id="rId12"/>
    <p:sldId id="258" r:id="rId13"/>
    <p:sldId id="273" r:id="rId14"/>
    <p:sldId id="289" r:id="rId15"/>
    <p:sldId id="278" r:id="rId16"/>
    <p:sldId id="279" r:id="rId17"/>
    <p:sldId id="287" r:id="rId18"/>
    <p:sldId id="260" r:id="rId19"/>
    <p:sldId id="261" r:id="rId20"/>
    <p:sldId id="266" r:id="rId21"/>
    <p:sldId id="263" r:id="rId22"/>
    <p:sldId id="264" r:id="rId23"/>
    <p:sldId id="265" r:id="rId24"/>
    <p:sldId id="267" r:id="rId25"/>
    <p:sldId id="262" r:id="rId26"/>
    <p:sldId id="281" r:id="rId27"/>
    <p:sldId id="282" r:id="rId28"/>
    <p:sldId id="271" r:id="rId29"/>
    <p:sldId id="280" r:id="rId30"/>
    <p:sldId id="284" r:id="rId31"/>
    <p:sldId id="285" r:id="rId32"/>
    <p:sldId id="286" r:id="rId33"/>
    <p:sldId id="288" r:id="rId34"/>
    <p:sldId id="290" r:id="rId35"/>
    <p:sldId id="291" r:id="rId36"/>
    <p:sldId id="259" r:id="rId37"/>
    <p:sldId id="292" r:id="rId38"/>
    <p:sldId id="293" r:id="rId39"/>
    <p:sldId id="294" r:id="rId40"/>
    <p:sldId id="301" r:id="rId41"/>
    <p:sldId id="295" r:id="rId42"/>
    <p:sldId id="296" r:id="rId43"/>
    <p:sldId id="297" r:id="rId44"/>
    <p:sldId id="298" r:id="rId45"/>
    <p:sldId id="300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3" autoAdjust="0"/>
    <p:restoredTop sz="90942" autoAdjust="0"/>
  </p:normalViewPr>
  <p:slideViewPr>
    <p:cSldViewPr>
      <p:cViewPr varScale="1">
        <p:scale>
          <a:sx n="98" d="100"/>
          <a:sy n="98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67EEB-7193-4590-B073-26F0C75E8C9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7E9B8867-DCC0-413B-9D4C-A353C668A540}">
      <dgm:prSet phldrT="[텍스트]"/>
      <dgm:spPr/>
      <dgm:t>
        <a:bodyPr/>
        <a:lstStyle/>
        <a:p>
          <a:pPr latinLnBrk="1"/>
          <a:r>
            <a:rPr lang="en-US" altLang="ko-KR" dirty="0" smtClean="0"/>
            <a:t>CLCD</a:t>
          </a:r>
          <a:r>
            <a:rPr lang="ko-KR" altLang="en-US" dirty="0" smtClean="0"/>
            <a:t>초기화</a:t>
          </a:r>
          <a:endParaRPr lang="ko-KR" altLang="en-US" dirty="0"/>
        </a:p>
      </dgm:t>
    </dgm:pt>
    <dgm:pt modelId="{20C190E2-D688-4AA4-B9F1-DFC19CBCC08D}" type="parTrans" cxnId="{E2087D4A-D693-4A9B-9069-732E0F55042E}">
      <dgm:prSet/>
      <dgm:spPr/>
      <dgm:t>
        <a:bodyPr/>
        <a:lstStyle/>
        <a:p>
          <a:pPr latinLnBrk="1"/>
          <a:endParaRPr lang="ko-KR" altLang="en-US"/>
        </a:p>
      </dgm:t>
    </dgm:pt>
    <dgm:pt modelId="{31AD07F0-F8C3-4BF3-A3A9-29C9B07A0453}" type="sibTrans" cxnId="{E2087D4A-D693-4A9B-9069-732E0F55042E}">
      <dgm:prSet/>
      <dgm:spPr/>
      <dgm:t>
        <a:bodyPr/>
        <a:lstStyle/>
        <a:p>
          <a:pPr latinLnBrk="1"/>
          <a:endParaRPr lang="ko-KR" altLang="en-US"/>
        </a:p>
      </dgm:t>
    </dgm:pt>
    <dgm:pt modelId="{3F49BE10-B43A-4D56-8BBD-28E210A52442}">
      <dgm:prSet phldrT="[텍스트]"/>
      <dgm:spPr/>
      <dgm:t>
        <a:bodyPr/>
        <a:lstStyle/>
        <a:p>
          <a:pPr latinLnBrk="1"/>
          <a:r>
            <a:rPr lang="ko-KR" altLang="en-US" dirty="0" smtClean="0"/>
            <a:t>원하는 </a:t>
          </a:r>
          <a:endParaRPr lang="en-US" altLang="ko-KR" dirty="0" smtClean="0"/>
        </a:p>
        <a:p>
          <a:pPr latinLnBrk="1"/>
          <a:r>
            <a:rPr lang="ko-KR" altLang="en-US" dirty="0" smtClean="0"/>
            <a:t>좌표로 </a:t>
          </a:r>
          <a:endParaRPr lang="en-US" altLang="ko-KR" dirty="0" smtClean="0"/>
        </a:p>
        <a:p>
          <a:pPr latinLnBrk="1"/>
          <a:r>
            <a:rPr lang="ko-KR" altLang="en-US" dirty="0" smtClean="0"/>
            <a:t>이동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434D3D5-4502-4D93-B390-E5A72335A15D}" type="parTrans" cxnId="{7F4152EF-D3D6-4AEF-B5F7-8AE0D79F5F71}">
      <dgm:prSet/>
      <dgm:spPr/>
      <dgm:t>
        <a:bodyPr/>
        <a:lstStyle/>
        <a:p>
          <a:pPr latinLnBrk="1"/>
          <a:endParaRPr lang="ko-KR" altLang="en-US"/>
        </a:p>
      </dgm:t>
    </dgm:pt>
    <dgm:pt modelId="{2D5AB7D2-2BF4-45BC-97D4-C792F164E086}" type="sibTrans" cxnId="{7F4152EF-D3D6-4AEF-B5F7-8AE0D79F5F71}">
      <dgm:prSet/>
      <dgm:spPr/>
      <dgm:t>
        <a:bodyPr/>
        <a:lstStyle/>
        <a:p>
          <a:pPr latinLnBrk="1"/>
          <a:endParaRPr lang="ko-KR" altLang="en-US"/>
        </a:p>
      </dgm:t>
    </dgm:pt>
    <dgm:pt modelId="{F784E721-D023-4589-9331-42CC7DE0C1E4}">
      <dgm:prSet phldrT="[텍스트]"/>
      <dgm:spPr/>
      <dgm:t>
        <a:bodyPr/>
        <a:lstStyle/>
        <a:p>
          <a:pPr latinLnBrk="1"/>
          <a:r>
            <a:rPr lang="ko-KR" altLang="en-US" dirty="0" smtClean="0"/>
            <a:t>표시할 </a:t>
          </a:r>
          <a:endParaRPr lang="en-US" altLang="ko-KR" dirty="0" smtClean="0"/>
        </a:p>
        <a:p>
          <a:pPr latinLnBrk="1"/>
          <a:r>
            <a:rPr lang="ko-KR" altLang="en-US" dirty="0" smtClean="0"/>
            <a:t>문자를 </a:t>
          </a:r>
          <a:endParaRPr lang="en-US" altLang="ko-KR" dirty="0" smtClean="0"/>
        </a:p>
        <a:p>
          <a:pPr latinLnBrk="1"/>
          <a:r>
            <a:rPr lang="ko-KR" altLang="en-US" dirty="0" smtClean="0"/>
            <a:t>출력</a:t>
          </a:r>
          <a:endParaRPr lang="ko-KR" altLang="en-US" dirty="0"/>
        </a:p>
      </dgm:t>
    </dgm:pt>
    <dgm:pt modelId="{91DFCAD0-AC16-4BC9-9280-8478101FF5F2}" type="parTrans" cxnId="{493491A0-9FF7-4309-8561-98B53AC758E2}">
      <dgm:prSet/>
      <dgm:spPr/>
      <dgm:t>
        <a:bodyPr/>
        <a:lstStyle/>
        <a:p>
          <a:pPr latinLnBrk="1"/>
          <a:endParaRPr lang="ko-KR" altLang="en-US"/>
        </a:p>
      </dgm:t>
    </dgm:pt>
    <dgm:pt modelId="{5A44FC90-A456-4A2C-946E-B39A9BF56EBE}" type="sibTrans" cxnId="{493491A0-9FF7-4309-8561-98B53AC758E2}">
      <dgm:prSet/>
      <dgm:spPr/>
      <dgm:t>
        <a:bodyPr/>
        <a:lstStyle/>
        <a:p>
          <a:pPr latinLnBrk="1"/>
          <a:endParaRPr lang="ko-KR" altLang="en-US"/>
        </a:p>
      </dgm:t>
    </dgm:pt>
    <dgm:pt modelId="{60C49D0D-02C7-4106-94C1-AD3E4AF7F82C}" type="pres">
      <dgm:prSet presAssocID="{F2767EEB-7193-4590-B073-26F0C75E8C9E}" presName="CompostProcess" presStyleCnt="0">
        <dgm:presLayoutVars>
          <dgm:dir/>
          <dgm:resizeHandles val="exact"/>
        </dgm:presLayoutVars>
      </dgm:prSet>
      <dgm:spPr/>
    </dgm:pt>
    <dgm:pt modelId="{1DF9001E-EA5B-4DB3-8AA0-7533752ECECA}" type="pres">
      <dgm:prSet presAssocID="{F2767EEB-7193-4590-B073-26F0C75E8C9E}" presName="arrow" presStyleLbl="bgShp" presStyleIdx="0" presStyleCnt="1"/>
      <dgm:spPr/>
    </dgm:pt>
    <dgm:pt modelId="{24618AEC-D481-400D-AA89-C12A61A23C82}" type="pres">
      <dgm:prSet presAssocID="{F2767EEB-7193-4590-B073-26F0C75E8C9E}" presName="linearProcess" presStyleCnt="0"/>
      <dgm:spPr/>
    </dgm:pt>
    <dgm:pt modelId="{501865FC-8FEF-4046-8142-5ECDA904D14E}" type="pres">
      <dgm:prSet presAssocID="{7E9B8867-DCC0-413B-9D4C-A353C668A54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AB62D3-4711-4670-87E2-CB62A985649B}" type="pres">
      <dgm:prSet presAssocID="{31AD07F0-F8C3-4BF3-A3A9-29C9B07A0453}" presName="sibTrans" presStyleCnt="0"/>
      <dgm:spPr/>
    </dgm:pt>
    <dgm:pt modelId="{FBCAEB79-5BF7-4BEB-997A-8FDF5BBBA330}" type="pres">
      <dgm:prSet presAssocID="{3F49BE10-B43A-4D56-8BBD-28E210A5244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68B29E-71B8-4A58-8A65-FD44AE81155D}" type="pres">
      <dgm:prSet presAssocID="{2D5AB7D2-2BF4-45BC-97D4-C792F164E086}" presName="sibTrans" presStyleCnt="0"/>
      <dgm:spPr/>
    </dgm:pt>
    <dgm:pt modelId="{6457799C-5A4E-43E6-A2DE-7767D69B236F}" type="pres">
      <dgm:prSet presAssocID="{F784E721-D023-4589-9331-42CC7DE0C1E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9C05FE8-BD3B-4AF7-8B60-6D69E9D8F772}" type="presOf" srcId="{7E9B8867-DCC0-413B-9D4C-A353C668A540}" destId="{501865FC-8FEF-4046-8142-5ECDA904D14E}" srcOrd="0" destOrd="0" presId="urn:microsoft.com/office/officeart/2005/8/layout/hProcess9"/>
    <dgm:cxn modelId="{CA1DEC16-2431-43D2-9FB4-E7F871826EAD}" type="presOf" srcId="{3F49BE10-B43A-4D56-8BBD-28E210A52442}" destId="{FBCAEB79-5BF7-4BEB-997A-8FDF5BBBA330}" srcOrd="0" destOrd="0" presId="urn:microsoft.com/office/officeart/2005/8/layout/hProcess9"/>
    <dgm:cxn modelId="{0E3323C4-5807-4EBC-885B-34F50A57964C}" type="presOf" srcId="{F784E721-D023-4589-9331-42CC7DE0C1E4}" destId="{6457799C-5A4E-43E6-A2DE-7767D69B236F}" srcOrd="0" destOrd="0" presId="urn:microsoft.com/office/officeart/2005/8/layout/hProcess9"/>
    <dgm:cxn modelId="{7F4152EF-D3D6-4AEF-B5F7-8AE0D79F5F71}" srcId="{F2767EEB-7193-4590-B073-26F0C75E8C9E}" destId="{3F49BE10-B43A-4D56-8BBD-28E210A52442}" srcOrd="1" destOrd="0" parTransId="{A434D3D5-4502-4D93-B390-E5A72335A15D}" sibTransId="{2D5AB7D2-2BF4-45BC-97D4-C792F164E086}"/>
    <dgm:cxn modelId="{4E14544E-13DB-4DDB-8FF5-98BB895D471B}" type="presOf" srcId="{F2767EEB-7193-4590-B073-26F0C75E8C9E}" destId="{60C49D0D-02C7-4106-94C1-AD3E4AF7F82C}" srcOrd="0" destOrd="0" presId="urn:microsoft.com/office/officeart/2005/8/layout/hProcess9"/>
    <dgm:cxn modelId="{493491A0-9FF7-4309-8561-98B53AC758E2}" srcId="{F2767EEB-7193-4590-B073-26F0C75E8C9E}" destId="{F784E721-D023-4589-9331-42CC7DE0C1E4}" srcOrd="2" destOrd="0" parTransId="{91DFCAD0-AC16-4BC9-9280-8478101FF5F2}" sibTransId="{5A44FC90-A456-4A2C-946E-B39A9BF56EBE}"/>
    <dgm:cxn modelId="{E2087D4A-D693-4A9B-9069-732E0F55042E}" srcId="{F2767EEB-7193-4590-B073-26F0C75E8C9E}" destId="{7E9B8867-DCC0-413B-9D4C-A353C668A540}" srcOrd="0" destOrd="0" parTransId="{20C190E2-D688-4AA4-B9F1-DFC19CBCC08D}" sibTransId="{31AD07F0-F8C3-4BF3-A3A9-29C9B07A0453}"/>
    <dgm:cxn modelId="{FD98DCC4-C9B9-42BB-BA48-628C19AB11B1}" type="presParOf" srcId="{60C49D0D-02C7-4106-94C1-AD3E4AF7F82C}" destId="{1DF9001E-EA5B-4DB3-8AA0-7533752ECECA}" srcOrd="0" destOrd="0" presId="urn:microsoft.com/office/officeart/2005/8/layout/hProcess9"/>
    <dgm:cxn modelId="{BF2900F8-391B-4ABA-A587-2DB43EBEA3BA}" type="presParOf" srcId="{60C49D0D-02C7-4106-94C1-AD3E4AF7F82C}" destId="{24618AEC-D481-400D-AA89-C12A61A23C82}" srcOrd="1" destOrd="0" presId="urn:microsoft.com/office/officeart/2005/8/layout/hProcess9"/>
    <dgm:cxn modelId="{066529C2-208C-488A-882D-D35BC954C5EF}" type="presParOf" srcId="{24618AEC-D481-400D-AA89-C12A61A23C82}" destId="{501865FC-8FEF-4046-8142-5ECDA904D14E}" srcOrd="0" destOrd="0" presId="urn:microsoft.com/office/officeart/2005/8/layout/hProcess9"/>
    <dgm:cxn modelId="{BCA78893-8F58-408C-97DE-AA03F6232692}" type="presParOf" srcId="{24618AEC-D481-400D-AA89-C12A61A23C82}" destId="{FAAB62D3-4711-4670-87E2-CB62A985649B}" srcOrd="1" destOrd="0" presId="urn:microsoft.com/office/officeart/2005/8/layout/hProcess9"/>
    <dgm:cxn modelId="{6B6EB488-5A46-4F26-8FE7-2B93DAFD0129}" type="presParOf" srcId="{24618AEC-D481-400D-AA89-C12A61A23C82}" destId="{FBCAEB79-5BF7-4BEB-997A-8FDF5BBBA330}" srcOrd="2" destOrd="0" presId="urn:microsoft.com/office/officeart/2005/8/layout/hProcess9"/>
    <dgm:cxn modelId="{2AE0D4D4-98A8-4063-9949-0CF3262B2E83}" type="presParOf" srcId="{24618AEC-D481-400D-AA89-C12A61A23C82}" destId="{DA68B29E-71B8-4A58-8A65-FD44AE81155D}" srcOrd="3" destOrd="0" presId="urn:microsoft.com/office/officeart/2005/8/layout/hProcess9"/>
    <dgm:cxn modelId="{A05389CC-CB3A-4881-BF18-EDFC185AD458}" type="presParOf" srcId="{24618AEC-D481-400D-AA89-C12A61A23C82}" destId="{6457799C-5A4E-43E6-A2DE-7767D69B236F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3E087-5420-4D65-949F-DE66EDE78C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089146E-F9B8-4E26-8639-2C87FD52B8C5}">
      <dgm:prSet phldrT="[텍스트]"/>
      <dgm:spPr/>
      <dgm:t>
        <a:bodyPr/>
        <a:lstStyle/>
        <a:p>
          <a:pPr latinLnBrk="1"/>
          <a:r>
            <a:rPr lang="ko-KR" altLang="en-US" dirty="0" smtClean="0"/>
            <a:t>전원인가</a:t>
          </a:r>
          <a:endParaRPr lang="ko-KR" altLang="en-US" b="1" dirty="0"/>
        </a:p>
      </dgm:t>
    </dgm:pt>
    <dgm:pt modelId="{42E58AF4-E6CA-4CD3-B838-3019792737C1}" type="parTrans" cxnId="{F5AAE431-0730-4A6B-9514-3BB9765CAE82}">
      <dgm:prSet/>
      <dgm:spPr/>
      <dgm:t>
        <a:bodyPr/>
        <a:lstStyle/>
        <a:p>
          <a:pPr latinLnBrk="1"/>
          <a:endParaRPr lang="ko-KR" altLang="en-US"/>
        </a:p>
      </dgm:t>
    </dgm:pt>
    <dgm:pt modelId="{BB7A819C-6FB9-4C37-9CEC-7A31BB6B781E}" type="sibTrans" cxnId="{F5AAE431-0730-4A6B-9514-3BB9765CAE82}">
      <dgm:prSet/>
      <dgm:spPr/>
      <dgm:t>
        <a:bodyPr/>
        <a:lstStyle/>
        <a:p>
          <a:pPr latinLnBrk="1"/>
          <a:endParaRPr lang="ko-KR" altLang="en-US"/>
        </a:p>
      </dgm:t>
    </dgm:pt>
    <dgm:pt modelId="{84DBF653-C6D2-4C87-9C45-186DA9F1417C}">
      <dgm:prSet phldrT="[텍스트]"/>
      <dgm:spPr/>
      <dgm:t>
        <a:bodyPr/>
        <a:lstStyle/>
        <a:p>
          <a:pPr latinLnBrk="1"/>
          <a:r>
            <a:rPr lang="en-US" altLang="ko-KR" dirty="0" smtClean="0"/>
            <a:t>LCD </a:t>
          </a:r>
          <a:r>
            <a:rPr lang="ko-KR" altLang="en-US" dirty="0" smtClean="0"/>
            <a:t>모듈에 전원을 인가한다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8D27B2C3-3053-4681-B40E-B9FD496FB0A5}" type="parTrans" cxnId="{E32BB743-63BE-40E9-A6DC-A232A2101EE5}">
      <dgm:prSet/>
      <dgm:spPr/>
      <dgm:t>
        <a:bodyPr/>
        <a:lstStyle/>
        <a:p>
          <a:pPr latinLnBrk="1"/>
          <a:endParaRPr lang="ko-KR" altLang="en-US"/>
        </a:p>
      </dgm:t>
    </dgm:pt>
    <dgm:pt modelId="{AFECA637-71DF-4E1D-AF0C-A8CE7639DA3B}" type="sibTrans" cxnId="{E32BB743-63BE-40E9-A6DC-A232A2101EE5}">
      <dgm:prSet/>
      <dgm:spPr/>
      <dgm:t>
        <a:bodyPr/>
        <a:lstStyle/>
        <a:p>
          <a:pPr latinLnBrk="1"/>
          <a:endParaRPr lang="ko-KR" altLang="en-US"/>
        </a:p>
      </dgm:t>
    </dgm:pt>
    <dgm:pt modelId="{07ACA3B5-CA04-456C-BB46-8A97EF81D35B}">
      <dgm:prSet phldrT="[텍스트]"/>
      <dgm:spPr/>
      <dgm:t>
        <a:bodyPr/>
        <a:lstStyle/>
        <a:p>
          <a:pPr latinLnBrk="1"/>
          <a:r>
            <a:rPr lang="ko-KR" altLang="en-US" dirty="0" smtClean="0"/>
            <a:t>전원을 </a:t>
          </a:r>
          <a:r>
            <a:rPr lang="ko-KR" altLang="en-US" dirty="0" err="1" smtClean="0"/>
            <a:t>인가후</a:t>
          </a:r>
          <a:r>
            <a:rPr lang="ko-KR" altLang="en-US" dirty="0" smtClean="0"/>
            <a:t> </a:t>
          </a:r>
          <a:r>
            <a:rPr lang="en-US" altLang="ko-KR" dirty="0" smtClean="0"/>
            <a:t>30ms</a:t>
          </a:r>
          <a:r>
            <a:rPr lang="ko-KR" altLang="en-US" dirty="0" smtClean="0"/>
            <a:t>이상 대기</a:t>
          </a:r>
          <a:endParaRPr lang="ko-KR" altLang="en-US" dirty="0"/>
        </a:p>
      </dgm:t>
    </dgm:pt>
    <dgm:pt modelId="{7B73E513-6877-4E40-93E7-343A2B261AA0}" type="parTrans" cxnId="{897F1510-A779-4D40-978B-4C8F19255DA3}">
      <dgm:prSet/>
      <dgm:spPr/>
      <dgm:t>
        <a:bodyPr/>
        <a:lstStyle/>
        <a:p>
          <a:pPr latinLnBrk="1"/>
          <a:endParaRPr lang="ko-KR" altLang="en-US"/>
        </a:p>
      </dgm:t>
    </dgm:pt>
    <dgm:pt modelId="{C011ED04-B290-4C4B-B81F-F6472AA21AAB}" type="sibTrans" cxnId="{897F1510-A779-4D40-978B-4C8F19255DA3}">
      <dgm:prSet/>
      <dgm:spPr/>
      <dgm:t>
        <a:bodyPr/>
        <a:lstStyle/>
        <a:p>
          <a:pPr latinLnBrk="1"/>
          <a:endParaRPr lang="ko-KR" altLang="en-US"/>
        </a:p>
      </dgm:t>
    </dgm:pt>
    <dgm:pt modelId="{BD9C9259-CB19-438E-9E26-A3CAC715079E}">
      <dgm:prSet phldrT="[텍스트]"/>
      <dgm:spPr/>
      <dgm:t>
        <a:bodyPr/>
        <a:lstStyle/>
        <a:p>
          <a:pPr latinLnBrk="1"/>
          <a:r>
            <a:rPr lang="en-US" altLang="ko-KR" b="1" dirty="0" smtClean="0"/>
            <a:t>Function</a:t>
          </a:r>
          <a:r>
            <a:rPr lang="en-US" altLang="ko-KR" dirty="0" smtClean="0"/>
            <a:t> set</a:t>
          </a:r>
          <a:endParaRPr lang="ko-KR" altLang="en-US" dirty="0"/>
        </a:p>
      </dgm:t>
    </dgm:pt>
    <dgm:pt modelId="{CBE5A402-33F8-4F11-BE15-AEA8A04C7935}" type="parTrans" cxnId="{5B1FC000-BD6F-4116-BD0D-C30210A5335A}">
      <dgm:prSet/>
      <dgm:spPr/>
      <dgm:t>
        <a:bodyPr/>
        <a:lstStyle/>
        <a:p>
          <a:pPr latinLnBrk="1"/>
          <a:endParaRPr lang="ko-KR" altLang="en-US"/>
        </a:p>
      </dgm:t>
    </dgm:pt>
    <dgm:pt modelId="{4146F1BF-67E0-4330-8222-1691EF62A77E}" type="sibTrans" cxnId="{5B1FC000-BD6F-4116-BD0D-C30210A5335A}">
      <dgm:prSet/>
      <dgm:spPr/>
      <dgm:t>
        <a:bodyPr/>
        <a:lstStyle/>
        <a:p>
          <a:pPr latinLnBrk="1"/>
          <a:endParaRPr lang="ko-KR" altLang="en-US"/>
        </a:p>
      </dgm:t>
    </dgm:pt>
    <dgm:pt modelId="{E8975B81-2471-4E28-B2F8-AFAE8883DC10}">
      <dgm:prSet phldrT="[텍스트]"/>
      <dgm:spPr/>
      <dgm:t>
        <a:bodyPr/>
        <a:lstStyle/>
        <a:p>
          <a:pPr latinLnBrk="1"/>
          <a:r>
            <a:rPr lang="en-US" altLang="ko-KR" dirty="0" smtClean="0"/>
            <a:t>Function set</a:t>
          </a:r>
          <a:r>
            <a:rPr lang="ko-KR" altLang="en-US" dirty="0" smtClean="0"/>
            <a:t>명령을 수행한다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9E6DF40-66B6-4BE5-9418-BC04A788B1BC}" type="parTrans" cxnId="{B8384E1F-C8DB-4EA2-B32D-04DCC2295943}">
      <dgm:prSet/>
      <dgm:spPr/>
      <dgm:t>
        <a:bodyPr/>
        <a:lstStyle/>
        <a:p>
          <a:pPr latinLnBrk="1"/>
          <a:endParaRPr lang="ko-KR" altLang="en-US"/>
        </a:p>
      </dgm:t>
    </dgm:pt>
    <dgm:pt modelId="{A096DA7B-2BDA-49DF-BC45-534AC4120562}" type="sibTrans" cxnId="{B8384E1F-C8DB-4EA2-B32D-04DCC2295943}">
      <dgm:prSet/>
      <dgm:spPr/>
      <dgm:t>
        <a:bodyPr/>
        <a:lstStyle/>
        <a:p>
          <a:pPr latinLnBrk="1"/>
          <a:endParaRPr lang="ko-KR" altLang="en-US"/>
        </a:p>
      </dgm:t>
    </dgm:pt>
    <dgm:pt modelId="{1F62B650-9AF8-4491-8A31-2BE8EBE5693B}">
      <dgm:prSet phldrT="[텍스트]"/>
      <dgm:spPr/>
      <dgm:t>
        <a:bodyPr/>
        <a:lstStyle/>
        <a:p>
          <a:pPr latinLnBrk="1"/>
          <a:r>
            <a:rPr lang="en-US" altLang="ko-KR" dirty="0" smtClean="0"/>
            <a:t>Display on/off</a:t>
          </a:r>
          <a:endParaRPr lang="ko-KR" altLang="en-US" b="1" dirty="0"/>
        </a:p>
      </dgm:t>
    </dgm:pt>
    <dgm:pt modelId="{FD21F6B8-DCFF-44F4-BB31-7AEEE84BB272}" type="parTrans" cxnId="{51201314-0146-4872-A384-EB7D2806ED4D}">
      <dgm:prSet/>
      <dgm:spPr/>
      <dgm:t>
        <a:bodyPr/>
        <a:lstStyle/>
        <a:p>
          <a:pPr latinLnBrk="1"/>
          <a:endParaRPr lang="ko-KR" altLang="en-US"/>
        </a:p>
      </dgm:t>
    </dgm:pt>
    <dgm:pt modelId="{F9569B59-BCA1-4109-85D2-DDC260BCEDA7}" type="sibTrans" cxnId="{51201314-0146-4872-A384-EB7D2806ED4D}">
      <dgm:prSet/>
      <dgm:spPr/>
      <dgm:t>
        <a:bodyPr/>
        <a:lstStyle/>
        <a:p>
          <a:pPr latinLnBrk="1"/>
          <a:endParaRPr lang="ko-KR" altLang="en-US"/>
        </a:p>
      </dgm:t>
    </dgm:pt>
    <dgm:pt modelId="{37000CBC-2F2A-4411-9EA3-B3F63C48071C}">
      <dgm:prSet phldrT="[텍스트]"/>
      <dgm:spPr/>
      <dgm:t>
        <a:bodyPr/>
        <a:lstStyle/>
        <a:p>
          <a:pPr latinLnBrk="1"/>
          <a:r>
            <a:rPr lang="en-US" altLang="ko-KR" dirty="0" smtClean="0"/>
            <a:t>Display on/off control</a:t>
          </a:r>
          <a:r>
            <a:rPr lang="ko-KR" altLang="en-US" dirty="0" smtClean="0"/>
            <a:t>을</a:t>
          </a:r>
          <a:r>
            <a:rPr lang="en-US" altLang="ko-KR" dirty="0" smtClean="0"/>
            <a:t> </a:t>
          </a:r>
          <a:r>
            <a:rPr lang="ko-KR" altLang="en-US" dirty="0" smtClean="0"/>
            <a:t>수행한다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3E28925-6924-4E63-BB09-EB6501022477}" type="parTrans" cxnId="{AC1FB714-B2DF-4827-99C5-F466A5803F80}">
      <dgm:prSet/>
      <dgm:spPr/>
      <dgm:t>
        <a:bodyPr/>
        <a:lstStyle/>
        <a:p>
          <a:pPr latinLnBrk="1"/>
          <a:endParaRPr lang="ko-KR" altLang="en-US"/>
        </a:p>
      </dgm:t>
    </dgm:pt>
    <dgm:pt modelId="{44B4C527-A45D-4956-B30B-3ACF33A40C06}" type="sibTrans" cxnId="{AC1FB714-B2DF-4827-99C5-F466A5803F80}">
      <dgm:prSet/>
      <dgm:spPr/>
      <dgm:t>
        <a:bodyPr/>
        <a:lstStyle/>
        <a:p>
          <a:pPr latinLnBrk="1"/>
          <a:endParaRPr lang="ko-KR" altLang="en-US"/>
        </a:p>
      </dgm:t>
    </dgm:pt>
    <dgm:pt modelId="{8604E0E8-C7AE-43DC-81E5-A70C0EA0FB4E}">
      <dgm:prSet phldrT="[텍스트]"/>
      <dgm:spPr/>
      <dgm:t>
        <a:bodyPr/>
        <a:lstStyle/>
        <a:p>
          <a:pPr latinLnBrk="1"/>
          <a:r>
            <a:rPr lang="en-US" altLang="ko-KR" b="1" dirty="0" smtClean="0"/>
            <a:t>Entry mode set</a:t>
          </a:r>
          <a:endParaRPr lang="ko-KR" altLang="en-US" b="1" dirty="0"/>
        </a:p>
      </dgm:t>
    </dgm:pt>
    <dgm:pt modelId="{17126115-1143-4E35-9F8B-3E12704823DE}" type="sibTrans" cxnId="{A16E4808-0F0C-42F8-9526-B176A5803EED}">
      <dgm:prSet/>
      <dgm:spPr/>
      <dgm:t>
        <a:bodyPr/>
        <a:lstStyle/>
        <a:p>
          <a:pPr latinLnBrk="1"/>
          <a:endParaRPr lang="ko-KR" altLang="en-US"/>
        </a:p>
      </dgm:t>
    </dgm:pt>
    <dgm:pt modelId="{33446C61-31AE-4F68-BD27-84D3C1507EAD}" type="parTrans" cxnId="{A16E4808-0F0C-42F8-9526-B176A5803EED}">
      <dgm:prSet/>
      <dgm:spPr/>
      <dgm:t>
        <a:bodyPr/>
        <a:lstStyle/>
        <a:p>
          <a:pPr latinLnBrk="1"/>
          <a:endParaRPr lang="ko-KR" altLang="en-US"/>
        </a:p>
      </dgm:t>
    </dgm:pt>
    <dgm:pt modelId="{CC0BD119-4117-428C-A0CA-251D317F8275}">
      <dgm:prSet/>
      <dgm:spPr/>
      <dgm:t>
        <a:bodyPr/>
        <a:lstStyle/>
        <a:p>
          <a:pPr latinLnBrk="1"/>
          <a:r>
            <a:rPr lang="en-US" altLang="ko-KR" dirty="0" smtClean="0"/>
            <a:t>Entry Mode set</a:t>
          </a:r>
          <a:r>
            <a:rPr lang="ko-KR" altLang="en-US" dirty="0" smtClean="0"/>
            <a:t>명령을 수행한다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5D2A4E1A-251D-4BE7-8570-FD4F31DE6A4F}" type="parTrans" cxnId="{01760380-F540-49A6-A819-152AE15DB9B2}">
      <dgm:prSet/>
      <dgm:spPr/>
      <dgm:t>
        <a:bodyPr/>
        <a:lstStyle/>
        <a:p>
          <a:pPr latinLnBrk="1"/>
          <a:endParaRPr lang="ko-KR" altLang="en-US"/>
        </a:p>
      </dgm:t>
    </dgm:pt>
    <dgm:pt modelId="{600FDBC1-0690-4F4F-B50A-0C8FE2CA3C75}" type="sibTrans" cxnId="{01760380-F540-49A6-A819-152AE15DB9B2}">
      <dgm:prSet/>
      <dgm:spPr/>
      <dgm:t>
        <a:bodyPr/>
        <a:lstStyle/>
        <a:p>
          <a:pPr latinLnBrk="1"/>
          <a:endParaRPr lang="ko-KR" altLang="en-US"/>
        </a:p>
      </dgm:t>
    </dgm:pt>
    <dgm:pt modelId="{8B133311-7372-445D-8E96-C2E9F5627992}" type="pres">
      <dgm:prSet presAssocID="{53E3E087-5420-4D65-949F-DE66EDE78C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7296D-51E7-4C39-9BA2-F49877AFDA02}" type="pres">
      <dgm:prSet presAssocID="{2089146E-F9B8-4E26-8639-2C87FD52B8C5}" presName="composite" presStyleCnt="0"/>
      <dgm:spPr/>
    </dgm:pt>
    <dgm:pt modelId="{5318885D-04FF-4FD7-A48C-9C8C62C47743}" type="pres">
      <dgm:prSet presAssocID="{2089146E-F9B8-4E26-8639-2C87FD52B8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B67A01-8BDF-426E-A45C-CC4C144D7185}" type="pres">
      <dgm:prSet presAssocID="{2089146E-F9B8-4E26-8639-2C87FD52B8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08A96B-5185-43EF-9481-54C05E62D98A}" type="pres">
      <dgm:prSet presAssocID="{BB7A819C-6FB9-4C37-9CEC-7A31BB6B781E}" presName="sp" presStyleCnt="0"/>
      <dgm:spPr/>
    </dgm:pt>
    <dgm:pt modelId="{E1545495-5589-4FF7-9A9F-3AC4FDF27B18}" type="pres">
      <dgm:prSet presAssocID="{BD9C9259-CB19-438E-9E26-A3CAC715079E}" presName="composite" presStyleCnt="0"/>
      <dgm:spPr/>
    </dgm:pt>
    <dgm:pt modelId="{C054B3CC-EAB1-4FAB-BB16-E91811DBB0A9}" type="pres">
      <dgm:prSet presAssocID="{BD9C9259-CB19-438E-9E26-A3CAC715079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B88C34-A1E5-406D-AC3C-772DE222786A}" type="pres">
      <dgm:prSet presAssocID="{BD9C9259-CB19-438E-9E26-A3CAC715079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0729F2-38D4-4E3F-A712-0900D5492F31}" type="pres">
      <dgm:prSet presAssocID="{4146F1BF-67E0-4330-8222-1691EF62A77E}" presName="sp" presStyleCnt="0"/>
      <dgm:spPr/>
    </dgm:pt>
    <dgm:pt modelId="{B1C1CC14-E801-4F4D-B1FD-C84410EE3D61}" type="pres">
      <dgm:prSet presAssocID="{1F62B650-9AF8-4491-8A31-2BE8EBE5693B}" presName="composite" presStyleCnt="0"/>
      <dgm:spPr/>
    </dgm:pt>
    <dgm:pt modelId="{92751865-0CBE-4016-9029-E045D9D8E89B}" type="pres">
      <dgm:prSet presAssocID="{1F62B650-9AF8-4491-8A31-2BE8EBE5693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BF6CB-405A-4BFC-ACFE-F03D0E40A59E}" type="pres">
      <dgm:prSet presAssocID="{1F62B650-9AF8-4491-8A31-2BE8EBE5693B}" presName="descendantText" presStyleLbl="alignAcc1" presStyleIdx="2" presStyleCnt="4" custLinFactNeighborX="489" custLinFactNeighborY="-4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762EF8-9DA5-42F3-898E-573B899B1543}" type="pres">
      <dgm:prSet presAssocID="{F9569B59-BCA1-4109-85D2-DDC260BCEDA7}" presName="sp" presStyleCnt="0"/>
      <dgm:spPr/>
    </dgm:pt>
    <dgm:pt modelId="{FB4A09CC-93CE-4F54-BF49-18C73024F585}" type="pres">
      <dgm:prSet presAssocID="{8604E0E8-C7AE-43DC-81E5-A70C0EA0FB4E}" presName="composite" presStyleCnt="0"/>
      <dgm:spPr/>
    </dgm:pt>
    <dgm:pt modelId="{1570D229-811F-4165-8BA8-D99351E994C1}" type="pres">
      <dgm:prSet presAssocID="{8604E0E8-C7AE-43DC-81E5-A70C0EA0FB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73059B-FC78-4C4D-9B24-709AB4209616}" type="pres">
      <dgm:prSet presAssocID="{8604E0E8-C7AE-43DC-81E5-A70C0EA0FB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3C9868C-CA88-40A4-ADAC-FEE90577862E}" type="presOf" srcId="{8604E0E8-C7AE-43DC-81E5-A70C0EA0FB4E}" destId="{1570D229-811F-4165-8BA8-D99351E994C1}" srcOrd="0" destOrd="0" presId="urn:microsoft.com/office/officeart/2005/8/layout/chevron2"/>
    <dgm:cxn modelId="{281F02D9-8590-4F77-8126-89E7C2E69397}" type="presOf" srcId="{2089146E-F9B8-4E26-8639-2C87FD52B8C5}" destId="{5318885D-04FF-4FD7-A48C-9C8C62C47743}" srcOrd="0" destOrd="0" presId="urn:microsoft.com/office/officeart/2005/8/layout/chevron2"/>
    <dgm:cxn modelId="{F5AAE431-0730-4A6B-9514-3BB9765CAE82}" srcId="{53E3E087-5420-4D65-949F-DE66EDE78CD9}" destId="{2089146E-F9B8-4E26-8639-2C87FD52B8C5}" srcOrd="0" destOrd="0" parTransId="{42E58AF4-E6CA-4CD3-B838-3019792737C1}" sibTransId="{BB7A819C-6FB9-4C37-9CEC-7A31BB6B781E}"/>
    <dgm:cxn modelId="{01760380-F540-49A6-A819-152AE15DB9B2}" srcId="{8604E0E8-C7AE-43DC-81E5-A70C0EA0FB4E}" destId="{CC0BD119-4117-428C-A0CA-251D317F8275}" srcOrd="0" destOrd="0" parTransId="{5D2A4E1A-251D-4BE7-8570-FD4F31DE6A4F}" sibTransId="{600FDBC1-0690-4F4F-B50A-0C8FE2CA3C75}"/>
    <dgm:cxn modelId="{B8384E1F-C8DB-4EA2-B32D-04DCC2295943}" srcId="{BD9C9259-CB19-438E-9E26-A3CAC715079E}" destId="{E8975B81-2471-4E28-B2F8-AFAE8883DC10}" srcOrd="0" destOrd="0" parTransId="{D9E6DF40-66B6-4BE5-9418-BC04A788B1BC}" sibTransId="{A096DA7B-2BDA-49DF-BC45-534AC4120562}"/>
    <dgm:cxn modelId="{11B247D0-E48D-47F6-9399-884D9ACCDA1C}" type="presOf" srcId="{1F62B650-9AF8-4491-8A31-2BE8EBE5693B}" destId="{92751865-0CBE-4016-9029-E045D9D8E89B}" srcOrd="0" destOrd="0" presId="urn:microsoft.com/office/officeart/2005/8/layout/chevron2"/>
    <dgm:cxn modelId="{89C0D7F5-6A9F-4548-9BBE-B8B06AA471B5}" type="presOf" srcId="{07ACA3B5-CA04-456C-BB46-8A97EF81D35B}" destId="{D5B67A01-8BDF-426E-A45C-CC4C144D7185}" srcOrd="0" destOrd="1" presId="urn:microsoft.com/office/officeart/2005/8/layout/chevron2"/>
    <dgm:cxn modelId="{556F1CBA-4E9D-4F50-B3E8-AE476845FFA9}" type="presOf" srcId="{BD9C9259-CB19-438E-9E26-A3CAC715079E}" destId="{C054B3CC-EAB1-4FAB-BB16-E91811DBB0A9}" srcOrd="0" destOrd="0" presId="urn:microsoft.com/office/officeart/2005/8/layout/chevron2"/>
    <dgm:cxn modelId="{A2BB9925-0792-4173-AA48-08E72EA8F35A}" type="presOf" srcId="{84DBF653-C6D2-4C87-9C45-186DA9F1417C}" destId="{D5B67A01-8BDF-426E-A45C-CC4C144D7185}" srcOrd="0" destOrd="0" presId="urn:microsoft.com/office/officeart/2005/8/layout/chevron2"/>
    <dgm:cxn modelId="{915592A6-15D6-4004-B6F9-B04D7B07AF30}" type="presOf" srcId="{53E3E087-5420-4D65-949F-DE66EDE78CD9}" destId="{8B133311-7372-445D-8E96-C2E9F5627992}" srcOrd="0" destOrd="0" presId="urn:microsoft.com/office/officeart/2005/8/layout/chevron2"/>
    <dgm:cxn modelId="{24D80F7F-9CCF-4759-BA78-6E45C11A6919}" type="presOf" srcId="{CC0BD119-4117-428C-A0CA-251D317F8275}" destId="{1C73059B-FC78-4C4D-9B24-709AB4209616}" srcOrd="0" destOrd="0" presId="urn:microsoft.com/office/officeart/2005/8/layout/chevron2"/>
    <dgm:cxn modelId="{5329EB50-15F1-45F4-8BA4-2A7B8D14B20C}" type="presOf" srcId="{E8975B81-2471-4E28-B2F8-AFAE8883DC10}" destId="{48B88C34-A1E5-406D-AC3C-772DE222786A}" srcOrd="0" destOrd="0" presId="urn:microsoft.com/office/officeart/2005/8/layout/chevron2"/>
    <dgm:cxn modelId="{E32BB743-63BE-40E9-A6DC-A232A2101EE5}" srcId="{2089146E-F9B8-4E26-8639-2C87FD52B8C5}" destId="{84DBF653-C6D2-4C87-9C45-186DA9F1417C}" srcOrd="0" destOrd="0" parTransId="{8D27B2C3-3053-4681-B40E-B9FD496FB0A5}" sibTransId="{AFECA637-71DF-4E1D-AF0C-A8CE7639DA3B}"/>
    <dgm:cxn modelId="{897F1510-A779-4D40-978B-4C8F19255DA3}" srcId="{2089146E-F9B8-4E26-8639-2C87FD52B8C5}" destId="{07ACA3B5-CA04-456C-BB46-8A97EF81D35B}" srcOrd="1" destOrd="0" parTransId="{7B73E513-6877-4E40-93E7-343A2B261AA0}" sibTransId="{C011ED04-B290-4C4B-B81F-F6472AA21AAB}"/>
    <dgm:cxn modelId="{51201314-0146-4872-A384-EB7D2806ED4D}" srcId="{53E3E087-5420-4D65-949F-DE66EDE78CD9}" destId="{1F62B650-9AF8-4491-8A31-2BE8EBE5693B}" srcOrd="2" destOrd="0" parTransId="{FD21F6B8-DCFF-44F4-BB31-7AEEE84BB272}" sibTransId="{F9569B59-BCA1-4109-85D2-DDC260BCEDA7}"/>
    <dgm:cxn modelId="{AC1FB714-B2DF-4827-99C5-F466A5803F80}" srcId="{1F62B650-9AF8-4491-8A31-2BE8EBE5693B}" destId="{37000CBC-2F2A-4411-9EA3-B3F63C48071C}" srcOrd="0" destOrd="0" parTransId="{D3E28925-6924-4E63-BB09-EB6501022477}" sibTransId="{44B4C527-A45D-4956-B30B-3ACF33A40C06}"/>
    <dgm:cxn modelId="{A16E4808-0F0C-42F8-9526-B176A5803EED}" srcId="{53E3E087-5420-4D65-949F-DE66EDE78CD9}" destId="{8604E0E8-C7AE-43DC-81E5-A70C0EA0FB4E}" srcOrd="3" destOrd="0" parTransId="{33446C61-31AE-4F68-BD27-84D3C1507EAD}" sibTransId="{17126115-1143-4E35-9F8B-3E12704823DE}"/>
    <dgm:cxn modelId="{5B1FC000-BD6F-4116-BD0D-C30210A5335A}" srcId="{53E3E087-5420-4D65-949F-DE66EDE78CD9}" destId="{BD9C9259-CB19-438E-9E26-A3CAC715079E}" srcOrd="1" destOrd="0" parTransId="{CBE5A402-33F8-4F11-BE15-AEA8A04C7935}" sibTransId="{4146F1BF-67E0-4330-8222-1691EF62A77E}"/>
    <dgm:cxn modelId="{97FA0A4C-C727-43AA-80C4-71468363F9A3}" type="presOf" srcId="{37000CBC-2F2A-4411-9EA3-B3F63C48071C}" destId="{608BF6CB-405A-4BFC-ACFE-F03D0E40A59E}" srcOrd="0" destOrd="0" presId="urn:microsoft.com/office/officeart/2005/8/layout/chevron2"/>
    <dgm:cxn modelId="{3629DA33-C7B8-455A-B558-EAA2C44FFBDA}" type="presParOf" srcId="{8B133311-7372-445D-8E96-C2E9F5627992}" destId="{95D7296D-51E7-4C39-9BA2-F49877AFDA02}" srcOrd="0" destOrd="0" presId="urn:microsoft.com/office/officeart/2005/8/layout/chevron2"/>
    <dgm:cxn modelId="{B09E074C-83EC-41E3-BA90-DA08C21B0651}" type="presParOf" srcId="{95D7296D-51E7-4C39-9BA2-F49877AFDA02}" destId="{5318885D-04FF-4FD7-A48C-9C8C62C47743}" srcOrd="0" destOrd="0" presId="urn:microsoft.com/office/officeart/2005/8/layout/chevron2"/>
    <dgm:cxn modelId="{16C29BEE-3B41-4329-BF45-0D0679D52F53}" type="presParOf" srcId="{95D7296D-51E7-4C39-9BA2-F49877AFDA02}" destId="{D5B67A01-8BDF-426E-A45C-CC4C144D7185}" srcOrd="1" destOrd="0" presId="urn:microsoft.com/office/officeart/2005/8/layout/chevron2"/>
    <dgm:cxn modelId="{F5BCEB8D-9493-47AE-8BBD-78ED505A14F0}" type="presParOf" srcId="{8B133311-7372-445D-8E96-C2E9F5627992}" destId="{A608A96B-5185-43EF-9481-54C05E62D98A}" srcOrd="1" destOrd="0" presId="urn:microsoft.com/office/officeart/2005/8/layout/chevron2"/>
    <dgm:cxn modelId="{A775CF5A-5F1C-4F1E-AAA8-B0053BCB9774}" type="presParOf" srcId="{8B133311-7372-445D-8E96-C2E9F5627992}" destId="{E1545495-5589-4FF7-9A9F-3AC4FDF27B18}" srcOrd="2" destOrd="0" presId="urn:microsoft.com/office/officeart/2005/8/layout/chevron2"/>
    <dgm:cxn modelId="{C6D44A1B-EC91-49D6-A472-8079E638787B}" type="presParOf" srcId="{E1545495-5589-4FF7-9A9F-3AC4FDF27B18}" destId="{C054B3CC-EAB1-4FAB-BB16-E91811DBB0A9}" srcOrd="0" destOrd="0" presId="urn:microsoft.com/office/officeart/2005/8/layout/chevron2"/>
    <dgm:cxn modelId="{EAB87B1D-A639-43B4-A45A-46840B53D4B7}" type="presParOf" srcId="{E1545495-5589-4FF7-9A9F-3AC4FDF27B18}" destId="{48B88C34-A1E5-406D-AC3C-772DE222786A}" srcOrd="1" destOrd="0" presId="urn:microsoft.com/office/officeart/2005/8/layout/chevron2"/>
    <dgm:cxn modelId="{395C6636-3EEF-4D44-B446-B46D055C5E7A}" type="presParOf" srcId="{8B133311-7372-445D-8E96-C2E9F5627992}" destId="{FF0729F2-38D4-4E3F-A712-0900D5492F31}" srcOrd="3" destOrd="0" presId="urn:microsoft.com/office/officeart/2005/8/layout/chevron2"/>
    <dgm:cxn modelId="{015D9EAC-421A-4DB5-B78C-A652830E46F7}" type="presParOf" srcId="{8B133311-7372-445D-8E96-C2E9F5627992}" destId="{B1C1CC14-E801-4F4D-B1FD-C84410EE3D61}" srcOrd="4" destOrd="0" presId="urn:microsoft.com/office/officeart/2005/8/layout/chevron2"/>
    <dgm:cxn modelId="{5DC7D83E-97C6-403E-8458-F8EA0B3D3A93}" type="presParOf" srcId="{B1C1CC14-E801-4F4D-B1FD-C84410EE3D61}" destId="{92751865-0CBE-4016-9029-E045D9D8E89B}" srcOrd="0" destOrd="0" presId="urn:microsoft.com/office/officeart/2005/8/layout/chevron2"/>
    <dgm:cxn modelId="{677259AB-1E4E-425C-89A2-8B1123C7AB83}" type="presParOf" srcId="{B1C1CC14-E801-4F4D-B1FD-C84410EE3D61}" destId="{608BF6CB-405A-4BFC-ACFE-F03D0E40A59E}" srcOrd="1" destOrd="0" presId="urn:microsoft.com/office/officeart/2005/8/layout/chevron2"/>
    <dgm:cxn modelId="{B58F2928-3C9D-4971-82FE-377CB0B1C04C}" type="presParOf" srcId="{8B133311-7372-445D-8E96-C2E9F5627992}" destId="{51762EF8-9DA5-42F3-898E-573B899B1543}" srcOrd="5" destOrd="0" presId="urn:microsoft.com/office/officeart/2005/8/layout/chevron2"/>
    <dgm:cxn modelId="{F55F0412-013E-4736-925F-DBF9363FF53C}" type="presParOf" srcId="{8B133311-7372-445D-8E96-C2E9F5627992}" destId="{FB4A09CC-93CE-4F54-BF49-18C73024F585}" srcOrd="6" destOrd="0" presId="urn:microsoft.com/office/officeart/2005/8/layout/chevron2"/>
    <dgm:cxn modelId="{739F6687-3399-4F33-833E-C6C04DAEA7A2}" type="presParOf" srcId="{FB4A09CC-93CE-4F54-BF49-18C73024F585}" destId="{1570D229-811F-4165-8BA8-D99351E994C1}" srcOrd="0" destOrd="0" presId="urn:microsoft.com/office/officeart/2005/8/layout/chevron2"/>
    <dgm:cxn modelId="{A56C394B-AC76-4912-910D-35ED373C31A0}" type="presParOf" srcId="{FB4A09CC-93CE-4F54-BF49-18C73024F585}" destId="{1C73059B-FC78-4C4D-9B24-709AB420961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4243D-634F-4BC6-86A1-2DBBC8770EE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A28A838-2EED-47C9-ADE0-A02478BC034A}">
      <dgm:prSet phldrT="[텍스트]"/>
      <dgm:spPr/>
      <dgm:t>
        <a:bodyPr/>
        <a:lstStyle/>
        <a:p>
          <a:pPr latinLnBrk="1"/>
          <a:r>
            <a:rPr lang="en-US" altLang="ko-KR" dirty="0" smtClean="0"/>
            <a:t>DDRAM ADDR </a:t>
          </a:r>
          <a:r>
            <a:rPr lang="ko-KR" altLang="en-US" dirty="0" smtClean="0"/>
            <a:t>송신</a:t>
          </a:r>
          <a:endParaRPr lang="ko-KR" altLang="en-US" dirty="0"/>
        </a:p>
      </dgm:t>
    </dgm:pt>
    <dgm:pt modelId="{04C2663E-2E23-4C31-AB90-B5404999510C}" type="parTrans" cxnId="{2145410A-ECCC-41A6-BBD0-7C6389972370}">
      <dgm:prSet/>
      <dgm:spPr/>
      <dgm:t>
        <a:bodyPr/>
        <a:lstStyle/>
        <a:p>
          <a:pPr latinLnBrk="1"/>
          <a:endParaRPr lang="ko-KR" altLang="en-US"/>
        </a:p>
      </dgm:t>
    </dgm:pt>
    <dgm:pt modelId="{57BCBB38-3BEA-4E9F-8059-85B039333167}" type="sibTrans" cxnId="{2145410A-ECCC-41A6-BBD0-7C6389972370}">
      <dgm:prSet/>
      <dgm:spPr/>
      <dgm:t>
        <a:bodyPr/>
        <a:lstStyle/>
        <a:p>
          <a:pPr latinLnBrk="1"/>
          <a:endParaRPr lang="ko-KR" altLang="en-US"/>
        </a:p>
      </dgm:t>
    </dgm:pt>
    <dgm:pt modelId="{79641997-2B19-4CFA-8C20-318D7E3517D9}">
      <dgm:prSet phldrT="[텍스트]"/>
      <dgm:spPr/>
      <dgm:t>
        <a:bodyPr/>
        <a:lstStyle/>
        <a:p>
          <a:pPr latinLnBrk="1"/>
          <a:r>
            <a:rPr lang="en-US" altLang="ko-KR" dirty="0" smtClean="0"/>
            <a:t>Busy</a:t>
          </a:r>
          <a:r>
            <a:rPr lang="ko-KR" altLang="en-US" dirty="0" smtClean="0"/>
            <a:t> </a:t>
          </a:r>
          <a:r>
            <a:rPr lang="en-US" altLang="ko-KR" dirty="0" smtClean="0"/>
            <a:t>check</a:t>
          </a:r>
          <a:endParaRPr lang="ko-KR" altLang="en-US" dirty="0"/>
        </a:p>
      </dgm:t>
    </dgm:pt>
    <dgm:pt modelId="{ECE4E42A-776B-48D3-A1BC-66F990504AF6}" type="parTrans" cxnId="{2C1BF5AE-86E7-4DEF-B007-D88998F69847}">
      <dgm:prSet/>
      <dgm:spPr/>
      <dgm:t>
        <a:bodyPr/>
        <a:lstStyle/>
        <a:p>
          <a:pPr latinLnBrk="1"/>
          <a:endParaRPr lang="ko-KR" altLang="en-US"/>
        </a:p>
      </dgm:t>
    </dgm:pt>
    <dgm:pt modelId="{A4AAC8F4-07A0-4080-80C4-50FE6C98A584}" type="sibTrans" cxnId="{2C1BF5AE-86E7-4DEF-B007-D88998F69847}">
      <dgm:prSet/>
      <dgm:spPr/>
      <dgm:t>
        <a:bodyPr/>
        <a:lstStyle/>
        <a:p>
          <a:pPr latinLnBrk="1"/>
          <a:endParaRPr lang="ko-KR" altLang="en-US"/>
        </a:p>
      </dgm:t>
    </dgm:pt>
    <dgm:pt modelId="{9299C5F9-1D46-4FE4-8EC5-2B4809432A87}">
      <dgm:prSet phldrT="[텍스트]"/>
      <dgm:spPr/>
      <dgm:t>
        <a:bodyPr/>
        <a:lstStyle/>
        <a:p>
          <a:pPr latinLnBrk="1"/>
          <a:r>
            <a:rPr lang="en-US" altLang="ko-KR" dirty="0" smtClean="0"/>
            <a:t>DDRAM DATA </a:t>
          </a:r>
          <a:r>
            <a:rPr lang="ko-KR" altLang="en-US" dirty="0" smtClean="0"/>
            <a:t>송신</a:t>
          </a:r>
          <a:endParaRPr lang="ko-KR" altLang="en-US" dirty="0"/>
        </a:p>
      </dgm:t>
    </dgm:pt>
    <dgm:pt modelId="{8A79F6AB-C392-4F2C-8E3C-F6B6AA3FE261}" type="parTrans" cxnId="{8C712D9F-FEB4-4C54-B648-3334D1D46A7B}">
      <dgm:prSet/>
      <dgm:spPr/>
      <dgm:t>
        <a:bodyPr/>
        <a:lstStyle/>
        <a:p>
          <a:pPr latinLnBrk="1"/>
          <a:endParaRPr lang="ko-KR" altLang="en-US"/>
        </a:p>
      </dgm:t>
    </dgm:pt>
    <dgm:pt modelId="{9D25130B-0227-4880-AEF4-1EA267E2E415}" type="sibTrans" cxnId="{8C712D9F-FEB4-4C54-B648-3334D1D46A7B}">
      <dgm:prSet/>
      <dgm:spPr/>
      <dgm:t>
        <a:bodyPr/>
        <a:lstStyle/>
        <a:p>
          <a:pPr latinLnBrk="1"/>
          <a:endParaRPr lang="ko-KR" altLang="en-US"/>
        </a:p>
      </dgm:t>
    </dgm:pt>
    <dgm:pt modelId="{D0E0BAC4-4685-43D0-9D3E-3F54467E5697}">
      <dgm:prSet phldrT="[텍스트]"/>
      <dgm:spPr/>
      <dgm:t>
        <a:bodyPr/>
        <a:lstStyle/>
        <a:p>
          <a:pPr latinLnBrk="1"/>
          <a:r>
            <a:rPr lang="en-US" altLang="ko-KR" dirty="0" smtClean="0"/>
            <a:t>Busy</a:t>
          </a:r>
          <a:r>
            <a:rPr lang="ko-KR" altLang="en-US" dirty="0" smtClean="0"/>
            <a:t> </a:t>
          </a:r>
          <a:r>
            <a:rPr lang="en-US" altLang="ko-KR" dirty="0" smtClean="0"/>
            <a:t>check</a:t>
          </a:r>
          <a:endParaRPr lang="ko-KR" altLang="en-US" dirty="0"/>
        </a:p>
      </dgm:t>
    </dgm:pt>
    <dgm:pt modelId="{178C8F0A-6FD5-4C77-ACE7-89C46863AC3E}" type="parTrans" cxnId="{C08BBCF9-3D83-430A-8E2C-D9230B30613A}">
      <dgm:prSet/>
      <dgm:spPr/>
      <dgm:t>
        <a:bodyPr/>
        <a:lstStyle/>
        <a:p>
          <a:pPr latinLnBrk="1"/>
          <a:endParaRPr lang="ko-KR" altLang="en-US"/>
        </a:p>
      </dgm:t>
    </dgm:pt>
    <dgm:pt modelId="{31B7E5A6-6DA0-4E54-BE94-AB02FDDEDF81}" type="sibTrans" cxnId="{C08BBCF9-3D83-430A-8E2C-D9230B30613A}">
      <dgm:prSet/>
      <dgm:spPr/>
      <dgm:t>
        <a:bodyPr/>
        <a:lstStyle/>
        <a:p>
          <a:pPr latinLnBrk="1"/>
          <a:endParaRPr lang="ko-KR" altLang="en-US"/>
        </a:p>
      </dgm:t>
    </dgm:pt>
    <dgm:pt modelId="{CFA10C0E-9DEF-48B6-8811-D8ED573DFD68}" type="pres">
      <dgm:prSet presAssocID="{DFA4243D-634F-4BC6-86A1-2DBBC8770E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D54CA9-2B30-4740-B30D-15F51EC8E7F1}" type="pres">
      <dgm:prSet presAssocID="{BA28A838-2EED-47C9-ADE0-A02478BC03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29683B-DE22-481A-98B7-DFFE0ADE55B7}" type="pres">
      <dgm:prSet presAssocID="{BA28A838-2EED-47C9-ADE0-A02478BC034A}" presName="spNode" presStyleCnt="0"/>
      <dgm:spPr/>
    </dgm:pt>
    <dgm:pt modelId="{0E65A261-80E9-4BF8-B64F-05E83C33183B}" type="pres">
      <dgm:prSet presAssocID="{57BCBB38-3BEA-4E9F-8059-85B039333167}" presName="sibTrans" presStyleLbl="sib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8E4883D-5CA2-4A90-B29F-17A871DEBD0A}" type="pres">
      <dgm:prSet presAssocID="{79641997-2B19-4CFA-8C20-318D7E3517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CED961-CCAA-4EAA-B7E4-C1E3908F776E}" type="pres">
      <dgm:prSet presAssocID="{79641997-2B19-4CFA-8C20-318D7E3517D9}" presName="spNode" presStyleCnt="0"/>
      <dgm:spPr/>
    </dgm:pt>
    <dgm:pt modelId="{594B14F5-EE34-46FE-82E5-69D846BAEC8E}" type="pres">
      <dgm:prSet presAssocID="{A4AAC8F4-07A0-4080-80C4-50FE6C98A584}" presName="sibTrans" presStyleLbl="sib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03A6F01-00FB-406C-8F8F-93F91E81C496}" type="pres">
      <dgm:prSet presAssocID="{9299C5F9-1D46-4FE4-8EC5-2B4809432A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4F5C7C-0651-43C8-838B-F036A4FDFA95}" type="pres">
      <dgm:prSet presAssocID="{9299C5F9-1D46-4FE4-8EC5-2B4809432A87}" presName="spNode" presStyleCnt="0"/>
      <dgm:spPr/>
    </dgm:pt>
    <dgm:pt modelId="{55929FFB-69DA-4122-ADAF-ADC15AF2E2CD}" type="pres">
      <dgm:prSet presAssocID="{9D25130B-0227-4880-AEF4-1EA267E2E415}" presName="sibTrans" presStyleLbl="sib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157E1E9-E3DC-446B-89C6-D551C39AC211}" type="pres">
      <dgm:prSet presAssocID="{D0E0BAC4-4685-43D0-9D3E-3F54467E56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B63BD5-6014-4742-9933-49071DBDCEC2}" type="pres">
      <dgm:prSet presAssocID="{D0E0BAC4-4685-43D0-9D3E-3F54467E5697}" presName="spNode" presStyleCnt="0"/>
      <dgm:spPr/>
    </dgm:pt>
    <dgm:pt modelId="{05976490-E5D6-45CE-AF54-7AB30BE04485}" type="pres">
      <dgm:prSet presAssocID="{31B7E5A6-6DA0-4E54-BE94-AB02FDDEDF81}" presName="sibTrans" presStyleLbl="sibTrans1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2C1BF5AE-86E7-4DEF-B007-D88998F69847}" srcId="{DFA4243D-634F-4BC6-86A1-2DBBC8770EEC}" destId="{79641997-2B19-4CFA-8C20-318D7E3517D9}" srcOrd="1" destOrd="0" parTransId="{ECE4E42A-776B-48D3-A1BC-66F990504AF6}" sibTransId="{A4AAC8F4-07A0-4080-80C4-50FE6C98A584}"/>
    <dgm:cxn modelId="{8C712D9F-FEB4-4C54-B648-3334D1D46A7B}" srcId="{DFA4243D-634F-4BC6-86A1-2DBBC8770EEC}" destId="{9299C5F9-1D46-4FE4-8EC5-2B4809432A87}" srcOrd="2" destOrd="0" parTransId="{8A79F6AB-C392-4F2C-8E3C-F6B6AA3FE261}" sibTransId="{9D25130B-0227-4880-AEF4-1EA267E2E415}"/>
    <dgm:cxn modelId="{7C99001C-945C-485B-BD67-D397F7C47E64}" type="presOf" srcId="{9D25130B-0227-4880-AEF4-1EA267E2E415}" destId="{55929FFB-69DA-4122-ADAF-ADC15AF2E2CD}" srcOrd="0" destOrd="0" presId="urn:microsoft.com/office/officeart/2005/8/layout/cycle5"/>
    <dgm:cxn modelId="{2145410A-ECCC-41A6-BBD0-7C6389972370}" srcId="{DFA4243D-634F-4BC6-86A1-2DBBC8770EEC}" destId="{BA28A838-2EED-47C9-ADE0-A02478BC034A}" srcOrd="0" destOrd="0" parTransId="{04C2663E-2E23-4C31-AB90-B5404999510C}" sibTransId="{57BCBB38-3BEA-4E9F-8059-85B039333167}"/>
    <dgm:cxn modelId="{1D6F6F34-4EB0-43D6-AB2C-AF94E19E74DB}" type="presOf" srcId="{31B7E5A6-6DA0-4E54-BE94-AB02FDDEDF81}" destId="{05976490-E5D6-45CE-AF54-7AB30BE04485}" srcOrd="0" destOrd="0" presId="urn:microsoft.com/office/officeart/2005/8/layout/cycle5"/>
    <dgm:cxn modelId="{88F0DC0E-19E1-473A-8AED-44A5315F3047}" type="presOf" srcId="{79641997-2B19-4CFA-8C20-318D7E3517D9}" destId="{B8E4883D-5CA2-4A90-B29F-17A871DEBD0A}" srcOrd="0" destOrd="0" presId="urn:microsoft.com/office/officeart/2005/8/layout/cycle5"/>
    <dgm:cxn modelId="{9F202AD6-C08B-4395-AF86-099B9D8BC593}" type="presOf" srcId="{A4AAC8F4-07A0-4080-80C4-50FE6C98A584}" destId="{594B14F5-EE34-46FE-82E5-69D846BAEC8E}" srcOrd="0" destOrd="0" presId="urn:microsoft.com/office/officeart/2005/8/layout/cycle5"/>
    <dgm:cxn modelId="{75A050FE-B675-4811-A18F-1224B576F644}" type="presOf" srcId="{57BCBB38-3BEA-4E9F-8059-85B039333167}" destId="{0E65A261-80E9-4BF8-B64F-05E83C33183B}" srcOrd="0" destOrd="0" presId="urn:microsoft.com/office/officeart/2005/8/layout/cycle5"/>
    <dgm:cxn modelId="{2392AB35-3829-4A57-9E05-5977D93D284D}" type="presOf" srcId="{DFA4243D-634F-4BC6-86A1-2DBBC8770EEC}" destId="{CFA10C0E-9DEF-48B6-8811-D8ED573DFD68}" srcOrd="0" destOrd="0" presId="urn:microsoft.com/office/officeart/2005/8/layout/cycle5"/>
    <dgm:cxn modelId="{ECB805E9-969F-4863-8667-0583930D3533}" type="presOf" srcId="{9299C5F9-1D46-4FE4-8EC5-2B4809432A87}" destId="{703A6F01-00FB-406C-8F8F-93F91E81C496}" srcOrd="0" destOrd="0" presId="urn:microsoft.com/office/officeart/2005/8/layout/cycle5"/>
    <dgm:cxn modelId="{F388A5F7-8249-459D-A1EA-03EFBFD71F7D}" type="presOf" srcId="{D0E0BAC4-4685-43D0-9D3E-3F54467E5697}" destId="{3157E1E9-E3DC-446B-89C6-D551C39AC211}" srcOrd="0" destOrd="0" presId="urn:microsoft.com/office/officeart/2005/8/layout/cycle5"/>
    <dgm:cxn modelId="{C08BBCF9-3D83-430A-8E2C-D9230B30613A}" srcId="{DFA4243D-634F-4BC6-86A1-2DBBC8770EEC}" destId="{D0E0BAC4-4685-43D0-9D3E-3F54467E5697}" srcOrd="3" destOrd="0" parTransId="{178C8F0A-6FD5-4C77-ACE7-89C46863AC3E}" sibTransId="{31B7E5A6-6DA0-4E54-BE94-AB02FDDEDF81}"/>
    <dgm:cxn modelId="{2A9662EE-58D6-4A80-A810-069EC9BADCEB}" type="presOf" srcId="{BA28A838-2EED-47C9-ADE0-A02478BC034A}" destId="{87D54CA9-2B30-4740-B30D-15F51EC8E7F1}" srcOrd="0" destOrd="0" presId="urn:microsoft.com/office/officeart/2005/8/layout/cycle5"/>
    <dgm:cxn modelId="{8A6FB3EC-008F-45EE-9E4E-B0FE3C6383D5}" type="presParOf" srcId="{CFA10C0E-9DEF-48B6-8811-D8ED573DFD68}" destId="{87D54CA9-2B30-4740-B30D-15F51EC8E7F1}" srcOrd="0" destOrd="0" presId="urn:microsoft.com/office/officeart/2005/8/layout/cycle5"/>
    <dgm:cxn modelId="{B6C6E75F-594C-40A1-9718-1D1E335D672C}" type="presParOf" srcId="{CFA10C0E-9DEF-48B6-8811-D8ED573DFD68}" destId="{4029683B-DE22-481A-98B7-DFFE0ADE55B7}" srcOrd="1" destOrd="0" presId="urn:microsoft.com/office/officeart/2005/8/layout/cycle5"/>
    <dgm:cxn modelId="{0FF7457E-456F-4520-96B5-16624AE69B1A}" type="presParOf" srcId="{CFA10C0E-9DEF-48B6-8811-D8ED573DFD68}" destId="{0E65A261-80E9-4BF8-B64F-05E83C33183B}" srcOrd="2" destOrd="0" presId="urn:microsoft.com/office/officeart/2005/8/layout/cycle5"/>
    <dgm:cxn modelId="{B6D42DE1-A53C-4E6F-974B-706F03A424F0}" type="presParOf" srcId="{CFA10C0E-9DEF-48B6-8811-D8ED573DFD68}" destId="{B8E4883D-5CA2-4A90-B29F-17A871DEBD0A}" srcOrd="3" destOrd="0" presId="urn:microsoft.com/office/officeart/2005/8/layout/cycle5"/>
    <dgm:cxn modelId="{3E5C7CA3-7420-4C81-B2F6-26972D9DED36}" type="presParOf" srcId="{CFA10C0E-9DEF-48B6-8811-D8ED573DFD68}" destId="{D5CED961-CCAA-4EAA-B7E4-C1E3908F776E}" srcOrd="4" destOrd="0" presId="urn:microsoft.com/office/officeart/2005/8/layout/cycle5"/>
    <dgm:cxn modelId="{AD4BCD84-9DAC-4513-8AD3-66B76E884D53}" type="presParOf" srcId="{CFA10C0E-9DEF-48B6-8811-D8ED573DFD68}" destId="{594B14F5-EE34-46FE-82E5-69D846BAEC8E}" srcOrd="5" destOrd="0" presId="urn:microsoft.com/office/officeart/2005/8/layout/cycle5"/>
    <dgm:cxn modelId="{01FBABD9-E6C0-4F25-BD55-63E2484D51CF}" type="presParOf" srcId="{CFA10C0E-9DEF-48B6-8811-D8ED573DFD68}" destId="{703A6F01-00FB-406C-8F8F-93F91E81C496}" srcOrd="6" destOrd="0" presId="urn:microsoft.com/office/officeart/2005/8/layout/cycle5"/>
    <dgm:cxn modelId="{D49DAE15-2C70-4A6A-AAF6-6238FC442A25}" type="presParOf" srcId="{CFA10C0E-9DEF-48B6-8811-D8ED573DFD68}" destId="{E34F5C7C-0651-43C8-838B-F036A4FDFA95}" srcOrd="7" destOrd="0" presId="urn:microsoft.com/office/officeart/2005/8/layout/cycle5"/>
    <dgm:cxn modelId="{DE0ED916-2A88-4200-94D4-B9B95E31EA0A}" type="presParOf" srcId="{CFA10C0E-9DEF-48B6-8811-D8ED573DFD68}" destId="{55929FFB-69DA-4122-ADAF-ADC15AF2E2CD}" srcOrd="8" destOrd="0" presId="urn:microsoft.com/office/officeart/2005/8/layout/cycle5"/>
    <dgm:cxn modelId="{F3628334-9C62-41C2-97AC-E9AA9CBA0AF9}" type="presParOf" srcId="{CFA10C0E-9DEF-48B6-8811-D8ED573DFD68}" destId="{3157E1E9-E3DC-446B-89C6-D551C39AC211}" srcOrd="9" destOrd="0" presId="urn:microsoft.com/office/officeart/2005/8/layout/cycle5"/>
    <dgm:cxn modelId="{EA887686-AC75-4634-AAEF-25B5750C7D41}" type="presParOf" srcId="{CFA10C0E-9DEF-48B6-8811-D8ED573DFD68}" destId="{ECB63BD5-6014-4742-9933-49071DBDCEC2}" srcOrd="10" destOrd="0" presId="urn:microsoft.com/office/officeart/2005/8/layout/cycle5"/>
    <dgm:cxn modelId="{951C2CB4-3B12-48B3-8B5E-A3C7A1B49D89}" type="presParOf" srcId="{CFA10C0E-9DEF-48B6-8811-D8ED573DFD68}" destId="{05976490-E5D6-45CE-AF54-7AB30BE04485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B08F-0722-42DC-897F-99719B3E6411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F26BB-0E4C-4473-A4FA-D335B5E21C2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그래픽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와 캐릭터</a:t>
            </a:r>
            <a:r>
              <a:rPr lang="en-US" altLang="ko-KR" dirty="0" smtClean="0"/>
              <a:t>LCD</a:t>
            </a:r>
            <a:r>
              <a:rPr lang="ko-KR" altLang="en-US" dirty="0" smtClean="0"/>
              <a:t>의 제일 큰 차이는 문자만 표시하는가 아니면 문자뿐만 아니라 다른 형태까지 보여줄 수 있느냐이다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4line 4x20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5x7</a:t>
            </a:r>
            <a:r>
              <a:rPr lang="ko-KR" altLang="en-US" dirty="0" smtClean="0"/>
              <a:t>의 도트를 가진 </a:t>
            </a:r>
            <a:r>
              <a:rPr lang="en-US" altLang="ko-KR" dirty="0" err="1" smtClean="0"/>
              <a:t>lcd</a:t>
            </a:r>
            <a:r>
              <a:rPr lang="ko-KR" altLang="en-US" dirty="0" smtClean="0"/>
              <a:t>이다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데이터 시트에서 발췌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15, 16</a:t>
            </a:r>
            <a:r>
              <a:rPr lang="ko-KR" altLang="en-US" dirty="0" smtClean="0"/>
              <a:t>번 핀은 </a:t>
            </a:r>
            <a:r>
              <a:rPr lang="en-US" altLang="ko-KR" dirty="0" err="1" smtClean="0"/>
              <a:t>lcd</a:t>
            </a:r>
            <a:r>
              <a:rPr lang="ko-KR" altLang="en-US" dirty="0" smtClean="0"/>
              <a:t>후면에 발광체</a:t>
            </a:r>
            <a:r>
              <a:rPr lang="en-US" altLang="ko-KR" dirty="0" smtClean="0"/>
              <a:t>(LED)</a:t>
            </a:r>
            <a:r>
              <a:rPr lang="ko-KR" altLang="en-US" dirty="0" smtClean="0"/>
              <a:t>가 달려있을 경우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LED </a:t>
            </a:r>
            <a:r>
              <a:rPr lang="ko-KR" altLang="en-US" baseline="0" dirty="0" smtClean="0"/>
              <a:t>의 전원 공급용이다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일반적인 </a:t>
            </a:r>
            <a:r>
              <a:rPr lang="en-US" altLang="ko-KR" baseline="0" dirty="0" smtClean="0"/>
              <a:t>LED</a:t>
            </a:r>
            <a:r>
              <a:rPr lang="ko-KR" altLang="en-US" baseline="0" dirty="0" smtClean="0"/>
              <a:t>제어와 같이 저항을 달아 전류를 흘려준다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핀배열은 거의 표준화가 되었다고 할 수 있을 대부분 비슷하다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1,16</a:t>
            </a:r>
            <a:r>
              <a:rPr lang="ko-KR" altLang="en-US" dirty="0" smtClean="0"/>
              <a:t>번의 </a:t>
            </a:r>
            <a:r>
              <a:rPr lang="ko-KR" altLang="en-US" dirty="0" err="1" smtClean="0"/>
              <a:t>백라이트핀은</a:t>
            </a:r>
            <a:r>
              <a:rPr lang="ko-KR" altLang="en-US" dirty="0" smtClean="0"/>
              <a:t> 모듈에 따라 있을 수도 없을 수도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VO</a:t>
            </a:r>
            <a:r>
              <a:rPr lang="ko-KR" altLang="en-US" dirty="0" smtClean="0"/>
              <a:t>의 전압이 올라갈 수록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CG RAM : </a:t>
            </a:r>
            <a:r>
              <a:rPr lang="ko-KR" altLang="en-US" dirty="0" smtClean="0"/>
              <a:t>사용자가 기존에 존재하지 않는 문자를 생성하여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저장하는 장소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DD RAM</a:t>
            </a:r>
            <a:r>
              <a:rPr lang="en-US" altLang="ko-KR" baseline="0" dirty="0" smtClean="0"/>
              <a:t> : CLCD</a:t>
            </a:r>
            <a:r>
              <a:rPr lang="ko-KR" altLang="en-US" baseline="0" dirty="0" smtClean="0"/>
              <a:t>의 각 자리에 표시되는 문자 저장장소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DDRAM</a:t>
            </a:r>
            <a:r>
              <a:rPr lang="ko-KR" altLang="en-US" dirty="0" smtClean="0"/>
              <a:t>에 입력하는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값은 표에 주어져있지만 </a:t>
            </a:r>
            <a:r>
              <a:rPr lang="en-US" altLang="ko-KR" dirty="0" smtClean="0"/>
              <a:t>ASCII</a:t>
            </a:r>
            <a:r>
              <a:rPr lang="ko-KR" altLang="en-US" dirty="0" smtClean="0"/>
              <a:t>코드와 호환성이 있다</a:t>
            </a:r>
            <a:r>
              <a:rPr lang="en-US" altLang="ko-KR" dirty="0" smtClean="0"/>
              <a:t>.(0x20~0x7d)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우리가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를 제어하고자 할 때 실제적으로 데이터를 입출력 하는 부분은 드라이버 </a:t>
            </a:r>
            <a:r>
              <a:rPr lang="en-US" altLang="ko-KR" dirty="0" smtClean="0"/>
              <a:t>IC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초기화 후 좌표데이터와 문자데이터만 전송하면 문자가 출력됨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전원 </a:t>
            </a:r>
            <a:r>
              <a:rPr lang="ko-KR" altLang="en-US" dirty="0" err="1" smtClean="0"/>
              <a:t>인가후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30ms</a:t>
            </a:r>
            <a:r>
              <a:rPr lang="ko-KR" altLang="en-US" dirty="0" smtClean="0"/>
              <a:t>정도 대기하는 이유는 컨트롤러가 내부적인 준비를 마치고 동작이 되려면 </a:t>
            </a:r>
            <a:r>
              <a:rPr lang="en-US" altLang="ko-KR" dirty="0" smtClean="0"/>
              <a:t>15~30ms</a:t>
            </a:r>
            <a:r>
              <a:rPr lang="ko-KR" altLang="en-US" dirty="0" smtClean="0"/>
              <a:t>가 필요하기 때문이다</a:t>
            </a:r>
            <a:r>
              <a:rPr lang="en-US" altLang="ko-KR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Function set</a:t>
            </a:r>
            <a:r>
              <a:rPr lang="ko-KR" altLang="en-US" dirty="0" smtClean="0"/>
              <a:t>의 명령을 </a:t>
            </a:r>
            <a:r>
              <a:rPr lang="en-US" altLang="ko-KR" dirty="0" smtClean="0"/>
              <a:t>4.1ms, 100us</a:t>
            </a:r>
            <a:r>
              <a:rPr lang="ko-KR" altLang="en-US" baseline="0" dirty="0" smtClean="0"/>
              <a:t>정도씩 지연을 하면서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회정도</a:t>
            </a:r>
            <a:r>
              <a:rPr lang="ko-KR" altLang="en-US" dirty="0" smtClean="0"/>
              <a:t> 반복한다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명령 </a:t>
            </a:r>
            <a:r>
              <a:rPr lang="ko-KR" altLang="en-US" dirty="0" err="1" smtClean="0"/>
              <a:t>반복중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Busy</a:t>
            </a:r>
            <a:r>
              <a:rPr lang="en-US" altLang="ko-KR" baseline="0" dirty="0" smtClean="0"/>
              <a:t> check</a:t>
            </a:r>
            <a:r>
              <a:rPr lang="ko-KR" altLang="en-US" dirty="0" smtClean="0"/>
              <a:t>하면 안됨 </a:t>
            </a:r>
            <a:r>
              <a:rPr lang="en-US" altLang="ko-KR" dirty="0" smtClean="0"/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반복하여 입력하는 이유는 확실한 초기화를 위해서이다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위와 같이 </a:t>
            </a:r>
            <a:r>
              <a:rPr lang="en-US" altLang="ko-KR" dirty="0" smtClean="0"/>
              <a:t>DDRAM ARRD</a:t>
            </a:r>
            <a:r>
              <a:rPr lang="ko-KR" altLang="en-US" dirty="0" smtClean="0"/>
              <a:t>을 송신하고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DATA</a:t>
            </a:r>
            <a:r>
              <a:rPr lang="ko-KR" altLang="en-US" baseline="0" dirty="0" smtClean="0"/>
              <a:t>를 송신하면 원하는 위치에 원하는 문자를 출력할 수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ADDR</a:t>
            </a:r>
            <a:r>
              <a:rPr lang="ko-KR" altLang="en-US" baseline="0" dirty="0" smtClean="0"/>
              <a:t>의 송신없이 </a:t>
            </a:r>
            <a:r>
              <a:rPr lang="en-US" altLang="ko-KR" baseline="0" dirty="0" smtClean="0"/>
              <a:t>DATA</a:t>
            </a:r>
            <a:r>
              <a:rPr lang="ko-KR" altLang="en-US" baseline="0" dirty="0" smtClean="0"/>
              <a:t>만 송신하면 현제 커서의 위치에 문자가 출력이 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커서를 </a:t>
            </a:r>
            <a:r>
              <a:rPr lang="en-US" altLang="ko-KR" dirty="0" smtClean="0"/>
              <a:t>shift</a:t>
            </a:r>
            <a:r>
              <a:rPr lang="ko-KR" altLang="en-US" dirty="0" smtClean="0"/>
              <a:t>하게 설정하였다면 처음에 주소를 </a:t>
            </a:r>
            <a:r>
              <a:rPr lang="ko-KR" altLang="en-US" dirty="0" err="1" smtClean="0"/>
              <a:t>송신한뒤</a:t>
            </a:r>
            <a:r>
              <a:rPr lang="ko-KR" altLang="en-US" dirty="0" smtClean="0"/>
              <a:t>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만 송신하면 자동으로 주소가가 </a:t>
            </a:r>
            <a:r>
              <a:rPr lang="en-US" altLang="ko-KR" dirty="0" smtClean="0"/>
              <a:t>shift</a:t>
            </a:r>
            <a:r>
              <a:rPr lang="ko-KR" altLang="en-US" dirty="0" smtClean="0"/>
              <a:t>되어 출력된다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00,40,14,54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</a:t>
            </a:r>
            <a:r>
              <a:rPr lang="ko-KR" altLang="en-US" dirty="0" smtClean="0"/>
              <a:t>포트의 </a:t>
            </a:r>
            <a:r>
              <a:rPr lang="en-US" altLang="ko-KR" dirty="0" smtClean="0"/>
              <a:t>0</a:t>
            </a:r>
            <a:r>
              <a:rPr lang="ko-KR" altLang="en-US" dirty="0" smtClean="0"/>
              <a:t>번이 </a:t>
            </a:r>
            <a:r>
              <a:rPr lang="en-US" altLang="ko-KR" dirty="0" smtClean="0"/>
              <a:t>R/W</a:t>
            </a:r>
            <a:r>
              <a:rPr lang="en-US" altLang="ko-KR" baseline="0" dirty="0" smtClean="0"/>
              <a:t> 1</a:t>
            </a:r>
            <a:r>
              <a:rPr lang="ko-KR" altLang="en-US" baseline="0" dirty="0" smtClean="0"/>
              <a:t>번이 </a:t>
            </a:r>
            <a:r>
              <a:rPr lang="en-US" altLang="ko-KR" baseline="0" dirty="0" smtClean="0"/>
              <a:t>Rs</a:t>
            </a:r>
            <a:r>
              <a:rPr lang="ko-KR" altLang="en-US" baseline="0" dirty="0" smtClean="0"/>
              <a:t>에 연결되어있고 데이터 비트인 </a:t>
            </a:r>
            <a:r>
              <a:rPr lang="en-US" altLang="ko-KR" baseline="0" dirty="0" smtClean="0"/>
              <a:t>DB0~7</a:t>
            </a:r>
            <a:r>
              <a:rPr lang="ko-KR" altLang="en-US" baseline="0" dirty="0" err="1" smtClean="0"/>
              <a:t>번핀은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</a:t>
            </a:r>
            <a:r>
              <a:rPr lang="ko-KR" altLang="en-US" baseline="0" dirty="0" smtClean="0"/>
              <a:t>포트의 </a:t>
            </a:r>
            <a:r>
              <a:rPr lang="en-US" altLang="ko-KR" baseline="0" dirty="0" smtClean="0"/>
              <a:t>0~7</a:t>
            </a:r>
            <a:r>
              <a:rPr lang="ko-KR" altLang="en-US" baseline="0" dirty="0" smtClean="0"/>
              <a:t>번과 연결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TN</a:t>
            </a:r>
            <a:r>
              <a:rPr lang="ko-KR" altLang="en-US" dirty="0" smtClean="0"/>
              <a:t>패널의 경우 가격이 </a:t>
            </a:r>
            <a:r>
              <a:rPr lang="ko-KR" altLang="en-US" baseline="0" dirty="0" smtClean="0"/>
              <a:t> 제일 저렴함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시야각이</a:t>
            </a:r>
            <a:r>
              <a:rPr lang="ko-KR" altLang="en-US" baseline="0" dirty="0" smtClean="0"/>
              <a:t> 좁다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STN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TN</a:t>
            </a:r>
            <a:r>
              <a:rPr lang="ko-KR" altLang="en-US" dirty="0" smtClean="0"/>
              <a:t>패널의 개량형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시야각이</a:t>
            </a:r>
            <a:r>
              <a:rPr lang="ko-KR" altLang="en-US" dirty="0" smtClean="0"/>
              <a:t> 더 넓어짐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TFT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가격이 제일 고가인 반면 </a:t>
            </a:r>
            <a:r>
              <a:rPr lang="ko-KR" altLang="en-US" baseline="0" dirty="0" err="1" smtClean="0"/>
              <a:t>시야각이</a:t>
            </a:r>
            <a:r>
              <a:rPr lang="ko-KR" altLang="en-US" baseline="0" dirty="0" smtClean="0"/>
              <a:t> 넓다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LCD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동작원리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TN-LCD 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TN-LCD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동작원리는 액정분자가 면에 따라서 일축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네마틱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배향하도록 처리한 유리판을 직각으로 교차시켜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대향시키고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사이에 액정을 넣으면 액정분자의 배열이 꼬이고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트위스트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거기에 전압을 가하면 액정분자가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전계방향으로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배열을 바꾸는 원리이다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액정셀을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편향축을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직행시킨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편향판으로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끼우면 전압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입사광이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통과하고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전압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입사광을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차단하여 명암의 콘트라스트를 얻을 수 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효과를 표시장치에 응용하는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STN-LCD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STN-LCD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동작원리는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 같고 다만 비틀림각을 더 주었다는 것이 특징이다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(90°→240°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TN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가지는 단점인 정보표시량의 한계에 의해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대화면에의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응용이 불가능하기 때문에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비틀림각을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크게 하여 전기광학적 특성의 경사도를 향상시킨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위상차판을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이용하여 바탕색을 보상함으로써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B/W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가능하며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컬러필터를 사용하여 컬러화도 가능하게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TFT-LCD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TFT-LCD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구동원리는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표시정보량의 한계를 극복하는 다른 방법으로서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모드를 그대로 사용하면서 수동구동 대신 능동구동방법을 사용한 방식이다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주어진 신호가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ITO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통해 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그대로 가해지는 수동구동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(TN, STN)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과는 달리 능동구동기법은 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마다 전기적 소자를 제조하여 하나 하나의 각 화소를 직접 구동하기 때문에 콘트라스트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해상도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시야각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응답속도 등에서 수동구동보다 훨씬 우수한 특성을 나타낸다 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외부에서 컨트롤러로 데이터를 입력시키는데 그 정보를 받아 드라이버를 통해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를 제어한다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컨트롤러는가운데에</a:t>
            </a:r>
            <a:r>
              <a:rPr lang="ko-KR" altLang="en-US" dirty="0" smtClean="0"/>
              <a:t> 있는 큰 검정색 점안에 보이는 부품이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컨트롤러이다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IC</a:t>
            </a:r>
            <a:r>
              <a:rPr lang="ko-KR" altLang="en-US" dirty="0" smtClean="0"/>
              <a:t>들을 패키지로</a:t>
            </a:r>
            <a:r>
              <a:rPr lang="en-US" altLang="ko-KR" dirty="0" smtClean="0"/>
              <a:t>(TQFP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한 제품을</a:t>
            </a:r>
            <a:r>
              <a:rPr lang="ko-KR" altLang="en-US" baseline="0" dirty="0" smtClean="0"/>
              <a:t> 사용</a:t>
            </a:r>
            <a:r>
              <a:rPr lang="ko-KR" altLang="en-US" dirty="0" smtClean="0"/>
              <a:t> 하면 단가가 상승하기 때문에 패키지가 되지 않은 </a:t>
            </a:r>
            <a:r>
              <a:rPr lang="en-US" altLang="ko-KR" dirty="0" smtClean="0"/>
              <a:t>IC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PCB</a:t>
            </a:r>
            <a:r>
              <a:rPr lang="ko-KR" altLang="en-US" dirty="0" smtClean="0"/>
              <a:t>에 올려놓은뒤 그</a:t>
            </a:r>
            <a:r>
              <a:rPr lang="ko-KR" altLang="en-US" baseline="0" dirty="0" smtClean="0"/>
              <a:t> 상태에서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배선을 하고 그 위에 코팅을 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LCD</a:t>
            </a:r>
            <a:r>
              <a:rPr lang="ko-KR" altLang="en-US" dirty="0" smtClean="0"/>
              <a:t>는 자체 발광하지 않기때문에 빛이 있어야만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DISPLAY</a:t>
            </a:r>
            <a:r>
              <a:rPr lang="ko-KR" altLang="en-US" baseline="0" dirty="0" smtClean="0"/>
              <a:t>되는 내용을 알 수 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그러기 때문에 </a:t>
            </a:r>
            <a:r>
              <a:rPr lang="en-US" altLang="ko-KR" baseline="0" dirty="0" smtClean="0"/>
              <a:t>LCD </a:t>
            </a:r>
            <a:r>
              <a:rPr lang="ko-KR" altLang="en-US" baseline="0" dirty="0" smtClean="0"/>
              <a:t>패널의 후면에서 전면을 향해서 빛을 조사하여 내용을 </a:t>
            </a:r>
            <a:r>
              <a:rPr lang="ko-KR" altLang="en-US" baseline="0" dirty="0" err="1" smtClean="0"/>
              <a:t>알수</a:t>
            </a:r>
            <a:r>
              <a:rPr lang="ko-KR" altLang="en-US" baseline="0" dirty="0" smtClean="0"/>
              <a:t> 있도록 해준다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</a:t>
            </a:r>
            <a:r>
              <a:rPr lang="ko-KR" altLang="en-US" baseline="0" dirty="0" err="1" smtClean="0"/>
              <a:t>역활을</a:t>
            </a:r>
            <a:r>
              <a:rPr lang="ko-KR" altLang="en-US" baseline="0" dirty="0" smtClean="0"/>
              <a:t> 하는 부품이 </a:t>
            </a:r>
            <a:r>
              <a:rPr lang="en-US" altLang="ko-KR" baseline="0" dirty="0" smtClean="0"/>
              <a:t>Back LI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smtClean="0"/>
              <a:t>문자</a:t>
            </a:r>
            <a:r>
              <a:rPr lang="en-US" altLang="ko-KR" dirty="0" smtClean="0"/>
              <a:t>DISPLAY</a:t>
            </a:r>
            <a:r>
              <a:rPr lang="ko-KR" altLang="en-US" dirty="0" smtClean="0"/>
              <a:t>시 문자데이터와 표시위지 데이터를 </a:t>
            </a:r>
            <a:r>
              <a:rPr lang="en-US" altLang="ko-KR" dirty="0" smtClean="0"/>
              <a:t>LCD </a:t>
            </a:r>
            <a:r>
              <a:rPr lang="ko-KR" altLang="en-US" dirty="0" smtClean="0"/>
              <a:t>컨트롤러에 전송하면 원하는 문자가 출력됨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원하는 내용을 컨트롤러에 입력하면 컨트롤러를 그에 해당하는 내용을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드라이버에 출력하고 </a:t>
            </a:r>
            <a:endParaRPr lang="en-US" altLang="ko-KR" dirty="0" smtClean="0"/>
          </a:p>
          <a:p>
            <a:r>
              <a:rPr lang="en-US" altLang="ko-KR" dirty="0" smtClean="0"/>
              <a:t>LCD</a:t>
            </a:r>
            <a:r>
              <a:rPr lang="ko-KR" altLang="en-US" dirty="0" smtClean="0"/>
              <a:t>드라이버는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LCD</a:t>
            </a:r>
            <a:r>
              <a:rPr lang="ko-KR" altLang="en-US" baseline="0" dirty="0" smtClean="0"/>
              <a:t>컨트롤러로부터 받은 데이터를 </a:t>
            </a:r>
            <a:r>
              <a:rPr lang="en-US" altLang="ko-KR" baseline="0" dirty="0" smtClean="0"/>
              <a:t>LCD_PANEL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DISPLAY</a:t>
            </a:r>
            <a:r>
              <a:rPr lang="ko-KR" altLang="en-US" baseline="0" dirty="0" smtClean="0"/>
              <a:t>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26BB-0E4C-4473-A4FA-D335B5E21C2B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585307-6A55-4C9A-B94A-74C2106279D6}" type="datetimeFigureOut">
              <a:rPr lang="ko-KR" altLang="en-US" smtClean="0"/>
              <a:pPr/>
              <a:t>2008-12-15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0DD8C5-20F3-4908-8009-F37DE97615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altLang="ko-KR" sz="8000" smtClean="0"/>
              <a:t>Clcd </a:t>
            </a:r>
            <a:r>
              <a:rPr lang="ko-KR" altLang="en-US" sz="8000" dirty="0" smtClean="0"/>
              <a:t>구동 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RnA</a:t>
            </a:r>
            <a:r>
              <a:rPr lang="en-US" altLang="ko-KR" dirty="0" smtClean="0"/>
              <a:t>  DISPLAY </a:t>
            </a:r>
            <a:r>
              <a:rPr lang="ko-KR" altLang="en-US" dirty="0" smtClean="0"/>
              <a:t>구동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357918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Made by </a:t>
            </a:r>
            <a:r>
              <a:rPr lang="en-US" altLang="ko-KR" dirty="0" err="1" smtClean="0"/>
              <a:t>Bono</a:t>
            </a:r>
            <a:r>
              <a:rPr lang="en-US" altLang="ko-KR" dirty="0" err="1" smtClean="0"/>
              <a:t>bonobono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컨트롤러</a:t>
            </a:r>
            <a:r>
              <a:rPr lang="en-US" altLang="ko-KR" dirty="0" smtClean="0"/>
              <a:t>/</a:t>
            </a:r>
            <a:r>
              <a:rPr lang="ko-KR" altLang="en-US" dirty="0" smtClean="0"/>
              <a:t>드라이버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673490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모서리가 둥근 사각형 설명선 4"/>
          <p:cNvSpPr/>
          <p:nvPr/>
        </p:nvSpPr>
        <p:spPr>
          <a:xfrm>
            <a:off x="4214810" y="3071810"/>
            <a:ext cx="1214446" cy="500066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컨트롤러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857356" y="3143248"/>
            <a:ext cx="1214446" cy="500066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드라이버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 Light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Back Light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53735"/>
            <a:ext cx="5700708" cy="389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사각형 설명선 6"/>
          <p:cNvSpPr/>
          <p:nvPr/>
        </p:nvSpPr>
        <p:spPr>
          <a:xfrm>
            <a:off x="2714612" y="4000504"/>
            <a:ext cx="1143008" cy="357190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LED</a:t>
            </a:r>
            <a:r>
              <a:rPr lang="ko-KR" altLang="en-US" dirty="0" smtClean="0"/>
              <a:t>조명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CLCD(Character LCD)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텍스트형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LCD</a:t>
            </a:r>
          </a:p>
          <a:p>
            <a:pPr lvl="1"/>
            <a:r>
              <a:rPr lang="en-US" altLang="ko-KR" dirty="0" smtClean="0"/>
              <a:t>LCD</a:t>
            </a:r>
            <a:r>
              <a:rPr lang="ko-KR" altLang="en-US" dirty="0" smtClean="0"/>
              <a:t>모듈 내에 문자의 형태가 저장되어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필요시</a:t>
            </a:r>
            <a:r>
              <a:rPr lang="ko-KR" altLang="en-US" dirty="0" smtClean="0"/>
              <a:t> 폰트 추가 가능 종류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표시 </a:t>
            </a:r>
            <a:r>
              <a:rPr lang="ko-KR" altLang="en-US" dirty="0" err="1" smtClean="0"/>
              <a:t>문자수에</a:t>
            </a:r>
            <a:r>
              <a:rPr lang="ko-KR" altLang="en-US" dirty="0" smtClean="0"/>
              <a:t> 따른 종류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8x2, 16x2, 16x4, 20x2, 20x4, 40x2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모듈 구성도</a:t>
            </a:r>
            <a:endParaRPr lang="ko-KR" altLang="en-US" dirty="0"/>
          </a:p>
        </p:txBody>
      </p:sp>
      <p:pic>
        <p:nvPicPr>
          <p:cNvPr id="4" name="내용 개체 틀 3" descr="5_5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214554"/>
            <a:ext cx="7376704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내부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DD RAM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각 자리에 표시할 문자 데이터를 저장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CG ROM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문자 코드를 실제 표시할 문자 폰트로 변환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CG RAM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사용자 정의 문자를 저장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외형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7" name="Picture 3" descr="C:\Documents and Settings\PC01\My Documents\My Pictures\2008-11-06 21;35;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00372"/>
            <a:ext cx="4317038" cy="2576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6" name="Picture 2" descr="C:\Documents and Settings\PC01\My Documents\My Pictures\2008-11-06 21;33;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3429024" cy="2572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외형</a:t>
            </a:r>
            <a:endParaRPr lang="ko-KR" altLang="en-US" dirty="0"/>
          </a:p>
        </p:txBody>
      </p:sp>
      <p:pic>
        <p:nvPicPr>
          <p:cNvPr id="5" name="내용 개체 틀 4" descr="DSC0028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7200" y="1762919"/>
            <a:ext cx="7467600" cy="420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외형</a:t>
            </a:r>
            <a:endParaRPr lang="ko-KR" altLang="en-US" dirty="0"/>
          </a:p>
        </p:txBody>
      </p:sp>
      <p:pic>
        <p:nvPicPr>
          <p:cNvPr id="4" name="내용 개체 틀 3" descr="s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22219"/>
            <a:ext cx="7467600" cy="4281924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6286512" y="1285860"/>
            <a:ext cx="2643206" cy="142876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도트부분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도트의 크기에 따라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5x7(5x8), 5x10(5x11)</a:t>
            </a:r>
            <a:r>
              <a:rPr lang="ko-KR" altLang="en-US" dirty="0" smtClean="0"/>
              <a:t>로 분류된다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핀 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는 모두 같은 핀 배열을 갖는다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5" name="그림 4" descr="l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285992"/>
            <a:ext cx="5198745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의 핀 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각 </a:t>
            </a:r>
            <a:r>
              <a:rPr lang="en-US" altLang="ko-KR" dirty="0" smtClean="0"/>
              <a:t>PIN</a:t>
            </a:r>
            <a:r>
              <a:rPr lang="ko-KR" altLang="en-US" dirty="0" smtClean="0"/>
              <a:t>의 의미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1 – LCD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GND</a:t>
            </a:r>
          </a:p>
          <a:p>
            <a:pPr lvl="1"/>
            <a:r>
              <a:rPr lang="en-US" altLang="ko-KR" dirty="0" smtClean="0"/>
              <a:t>2 – LCD </a:t>
            </a:r>
            <a:r>
              <a:rPr lang="ko-KR" altLang="en-US" dirty="0" smtClean="0"/>
              <a:t>전원 공급</a:t>
            </a:r>
            <a:r>
              <a:rPr lang="en-US" altLang="ko-KR" dirty="0" smtClean="0"/>
              <a:t>(5V)</a:t>
            </a:r>
          </a:p>
          <a:p>
            <a:pPr lvl="1"/>
            <a:r>
              <a:rPr lang="en-US" altLang="ko-KR" dirty="0" smtClean="0"/>
              <a:t>3 – </a:t>
            </a:r>
            <a:r>
              <a:rPr lang="ko-KR" altLang="en-US" dirty="0" smtClean="0"/>
              <a:t>문자의 명암 조절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 – RS		 (</a:t>
            </a:r>
            <a:r>
              <a:rPr lang="ko-KR" altLang="en-US" dirty="0" smtClean="0"/>
              <a:t>제어</a:t>
            </a:r>
            <a:r>
              <a:rPr lang="en-US" altLang="ko-KR" dirty="0" smtClean="0"/>
              <a:t>PIN)	</a:t>
            </a:r>
          </a:p>
          <a:p>
            <a:pPr lvl="1"/>
            <a:r>
              <a:rPr lang="en-US" altLang="ko-KR" dirty="0" smtClean="0"/>
              <a:t>5 – R/\W  	 (</a:t>
            </a:r>
            <a:r>
              <a:rPr lang="ko-KR" altLang="en-US" dirty="0" smtClean="0"/>
              <a:t>제어</a:t>
            </a:r>
            <a:r>
              <a:rPr lang="en-US" altLang="ko-KR" dirty="0" smtClean="0"/>
              <a:t>PIN)	</a:t>
            </a:r>
          </a:p>
          <a:p>
            <a:pPr lvl="1"/>
            <a:r>
              <a:rPr lang="en-US" altLang="ko-KR" dirty="0" smtClean="0"/>
              <a:t>6 – E(Enable) (</a:t>
            </a:r>
            <a:r>
              <a:rPr lang="ko-KR" altLang="en-US" dirty="0" smtClean="0"/>
              <a:t>제어</a:t>
            </a:r>
            <a:r>
              <a:rPr lang="en-US" altLang="ko-KR" dirty="0" smtClean="0"/>
              <a:t>PIN)</a:t>
            </a:r>
          </a:p>
          <a:p>
            <a:pPr lvl="1"/>
            <a:r>
              <a:rPr lang="en-US" altLang="ko-KR" dirty="0" smtClean="0"/>
              <a:t>7~14 – </a:t>
            </a:r>
            <a:r>
              <a:rPr lang="ko-KR" altLang="en-US" dirty="0" smtClean="0"/>
              <a:t>데이터 </a:t>
            </a:r>
            <a:r>
              <a:rPr lang="en-US" altLang="ko-KR" dirty="0" smtClean="0"/>
              <a:t>PIN</a:t>
            </a:r>
          </a:p>
          <a:p>
            <a:pPr lvl="1"/>
            <a:r>
              <a:rPr lang="en-US" altLang="ko-KR" dirty="0" smtClean="0"/>
              <a:t>15~16 – LED </a:t>
            </a:r>
            <a:r>
              <a:rPr lang="en-US" altLang="ko-KR" dirty="0" err="1" smtClean="0"/>
              <a:t>Anode,Cathode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제작 목적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기본적인 </a:t>
            </a:r>
            <a:r>
              <a:rPr lang="en-US" altLang="ko-KR" dirty="0" smtClean="0"/>
              <a:t>IO</a:t>
            </a:r>
            <a:r>
              <a:rPr lang="ko-KR" altLang="en-US" dirty="0" smtClean="0"/>
              <a:t>만 구동할줄 안다면 누구나 구동할 수 있으나 맞춤형 자료가 없기에 작성하였음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PIN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Vss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내부회로의 공통선</a:t>
            </a:r>
            <a:r>
              <a:rPr lang="en-US" altLang="ko-KR" dirty="0" smtClean="0"/>
              <a:t>(GND)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err="1" smtClean="0"/>
              <a:t>Vdd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내부회로의 구동 전압</a:t>
            </a:r>
            <a:r>
              <a:rPr lang="en-US" altLang="ko-KR" dirty="0" smtClean="0"/>
              <a:t>(5V)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PIN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RS(Register Select)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RS = 1 -&gt; DR(DATA Register)</a:t>
            </a:r>
          </a:p>
          <a:p>
            <a:pPr lvl="2"/>
            <a:r>
              <a:rPr lang="ko-KR" altLang="en-US" dirty="0" smtClean="0"/>
              <a:t>문자 </a:t>
            </a:r>
            <a:r>
              <a:rPr lang="en-US" altLang="ko-KR" dirty="0" smtClean="0"/>
              <a:t>DATA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송신시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RS = 0  -&gt; IR(Instruction Register) </a:t>
            </a:r>
          </a:p>
          <a:p>
            <a:pPr lvl="2"/>
            <a:r>
              <a:rPr lang="ko-KR" altLang="en-US" dirty="0" smtClean="0"/>
              <a:t>명령어 </a:t>
            </a:r>
            <a:r>
              <a:rPr lang="en-US" altLang="ko-KR" dirty="0" smtClean="0"/>
              <a:t>DATA  </a:t>
            </a:r>
            <a:r>
              <a:rPr lang="ko-KR" altLang="en-US" dirty="0" err="1" smtClean="0"/>
              <a:t>송신시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endParaRPr lang="ko-KR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PIN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R/W(Read / Write)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R/W  = 1 -&gt; Read</a:t>
            </a:r>
          </a:p>
          <a:p>
            <a:pPr lvl="2"/>
            <a:r>
              <a:rPr lang="en-US" altLang="ko-KR" dirty="0" smtClean="0"/>
              <a:t>DATA </a:t>
            </a:r>
            <a:r>
              <a:rPr lang="ko-KR" altLang="en-US" dirty="0" smtClean="0"/>
              <a:t>읽어오기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R/W  = 0 -&gt; Write</a:t>
            </a:r>
          </a:p>
          <a:p>
            <a:pPr lvl="2"/>
            <a:r>
              <a:rPr lang="en-US" altLang="ko-KR" dirty="0" smtClean="0"/>
              <a:t>DATA </a:t>
            </a:r>
            <a:r>
              <a:rPr lang="ko-KR" altLang="en-US" dirty="0" smtClean="0"/>
              <a:t>쓰기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PIN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E(Enable)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E = 1 -&gt; LCD Enable</a:t>
            </a:r>
          </a:p>
          <a:p>
            <a:pPr lvl="2"/>
            <a:r>
              <a:rPr lang="en-US" altLang="ko-KR" dirty="0" smtClean="0"/>
              <a:t>LCD</a:t>
            </a:r>
            <a:r>
              <a:rPr lang="ko-KR" altLang="en-US" dirty="0" smtClean="0"/>
              <a:t>를 제어 하겠다는 의미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E = 0 -&gt; LCD Disable</a:t>
            </a:r>
          </a:p>
          <a:p>
            <a:pPr lvl="2"/>
            <a:r>
              <a:rPr lang="en-US" altLang="ko-KR" dirty="0" smtClean="0"/>
              <a:t>LCD</a:t>
            </a:r>
            <a:r>
              <a:rPr lang="ko-KR" altLang="en-US" dirty="0" smtClean="0"/>
              <a:t>를 제어 하지 않겠다는 의미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PIN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VO</a:t>
            </a:r>
          </a:p>
          <a:p>
            <a:pPr lvl="1"/>
            <a:r>
              <a:rPr lang="en-US" altLang="ko-KR" dirty="0" smtClean="0"/>
              <a:t>LCD</a:t>
            </a:r>
            <a:r>
              <a:rPr lang="ko-KR" altLang="en-US" dirty="0" smtClean="0"/>
              <a:t>의 명암을 조절하는 단자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VO</a:t>
            </a:r>
            <a:r>
              <a:rPr lang="ko-KR" altLang="en-US" dirty="0" smtClean="0"/>
              <a:t>단자의 전압이 </a:t>
            </a:r>
            <a:r>
              <a:rPr lang="en-US" altLang="ko-KR" dirty="0" smtClean="0"/>
              <a:t>0V</a:t>
            </a:r>
            <a:r>
              <a:rPr lang="ko-KR" altLang="en-US" dirty="0" smtClean="0"/>
              <a:t>에 가까워질수록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문자의 명암이 어두워짐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LED Anode, Cathode</a:t>
            </a:r>
          </a:p>
          <a:p>
            <a:pPr lvl="1"/>
            <a:r>
              <a:rPr lang="en-US" altLang="ko-KR" dirty="0" smtClean="0"/>
              <a:t>LCD </a:t>
            </a:r>
            <a:r>
              <a:rPr lang="ko-KR" altLang="en-US" dirty="0" smtClean="0"/>
              <a:t>후면의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단자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저항</a:t>
            </a:r>
            <a:r>
              <a:rPr lang="en-US" altLang="ko-KR" dirty="0" smtClean="0"/>
              <a:t>(10~15Ω)</a:t>
            </a:r>
            <a:r>
              <a:rPr lang="ko-KR" altLang="en-US" dirty="0" smtClean="0"/>
              <a:t>을 이용하여 전원 인가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명령어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1142976" y="1643050"/>
          <a:ext cx="6066781" cy="45259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2618"/>
                <a:gridCol w="260198"/>
                <a:gridCol w="366643"/>
                <a:gridCol w="274981"/>
                <a:gridCol w="224159"/>
                <a:gridCol w="274981"/>
                <a:gridCol w="274981"/>
                <a:gridCol w="319333"/>
                <a:gridCol w="307507"/>
                <a:gridCol w="295680"/>
                <a:gridCol w="274981"/>
                <a:gridCol w="638668"/>
                <a:gridCol w="1502051"/>
              </a:tblGrid>
              <a:tr h="204513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R/W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실행시간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/>
                        <a:t>Clear Display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 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1640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/>
                        <a:t>화면 </a:t>
                      </a:r>
                      <a:r>
                        <a:rPr lang="en-US" sz="1000" u="none" strike="noStrike" dirty="0"/>
                        <a:t>CLEAR/       </a:t>
                      </a:r>
                      <a:r>
                        <a:rPr lang="en-US" sz="1000" u="none" strike="noStrike" dirty="0" smtClean="0"/>
                        <a:t>               </a:t>
                      </a:r>
                      <a:r>
                        <a:rPr lang="en-US" sz="1000" u="none" strike="noStrike" dirty="0"/>
                        <a:t>00</a:t>
                      </a:r>
                      <a:r>
                        <a:rPr lang="ko-KR" altLang="en-US" sz="1000" u="none" strike="noStrike" dirty="0"/>
                        <a:t>번지로</a:t>
                      </a:r>
                      <a:r>
                        <a:rPr lang="en-US" altLang="ko-KR" sz="1000" u="none" strike="noStrike" dirty="0"/>
                        <a:t>.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Return home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1640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/>
                        <a:t>시프트 전화면</a:t>
                      </a:r>
                      <a:r>
                        <a:rPr lang="en-US" altLang="ko-KR" sz="1000" u="none" strike="noStrike" dirty="0"/>
                        <a:t>/        </a:t>
                      </a:r>
                      <a:r>
                        <a:rPr lang="en-US" altLang="ko-KR" sz="1000" u="none" strike="noStrike" dirty="0" smtClean="0"/>
                        <a:t>        </a:t>
                      </a:r>
                      <a:r>
                        <a:rPr lang="en-US" altLang="ko-KR" sz="1000" u="none" strike="noStrike" dirty="0"/>
                        <a:t>00</a:t>
                      </a:r>
                      <a:r>
                        <a:rPr lang="ko-KR" altLang="en-US" sz="1000" u="none" strike="noStrike" dirty="0"/>
                        <a:t>번지로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Entry</a:t>
                      </a:r>
                      <a:r>
                        <a:rPr lang="en-US" altLang="ko-KR" sz="1000" u="none" strike="noStrike" baseline="0" dirty="0" smtClean="0"/>
                        <a:t> mode set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I/D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/>
                        <a:t>I/D :</a:t>
                      </a:r>
                      <a:r>
                        <a:rPr lang="ko-KR" altLang="en-US" sz="1000" u="none" strike="noStrike" dirty="0"/>
                        <a:t>커서 이동방향  </a:t>
                      </a:r>
                      <a:r>
                        <a:rPr lang="ko-KR" altLang="en-US" sz="1000" u="none" strike="noStrike" dirty="0" smtClean="0"/>
                        <a:t>          </a:t>
                      </a:r>
                      <a:r>
                        <a:rPr lang="en-US" altLang="ko-KR" sz="1000" u="none" strike="noStrike" dirty="0"/>
                        <a:t>D:</a:t>
                      </a:r>
                      <a:r>
                        <a:rPr lang="ko-KR" altLang="en-US" sz="1000" u="none" strike="noStrike" dirty="0"/>
                        <a:t>화면 시프트 </a:t>
                      </a:r>
                      <a:r>
                        <a:rPr lang="ko-KR" altLang="en-US" sz="1000" u="none" strike="noStrike" dirty="0" smtClean="0"/>
                        <a:t>모양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DISPLAY</a:t>
                      </a:r>
                    </a:p>
                    <a:p>
                      <a:pPr algn="ctr" fontAlgn="ctr"/>
                      <a:r>
                        <a:rPr lang="en-US" sz="1000" u="none" strike="noStrike" dirty="0" smtClean="0"/>
                        <a:t>On/Off control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/>
                        <a:t>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/>
                        <a:t>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D:</a:t>
                      </a:r>
                      <a:r>
                        <a:rPr lang="ko-KR" altLang="en-US" sz="1000" u="none" strike="noStrike"/>
                        <a:t>화면</a:t>
                      </a:r>
                      <a:r>
                        <a:rPr lang="en-US" altLang="ko-KR" sz="1000" u="none" strike="noStrike"/>
                        <a:t>, C:</a:t>
                      </a:r>
                      <a:r>
                        <a:rPr lang="ko-KR" altLang="en-US" sz="1000" u="none" strike="noStrike"/>
                        <a:t>커서 </a:t>
                      </a:r>
                      <a:r>
                        <a:rPr lang="en-US" altLang="ko-KR" sz="1000" u="none" strike="noStrike"/>
                        <a:t>on/off        B:</a:t>
                      </a:r>
                      <a:r>
                        <a:rPr lang="ko-KR" altLang="en-US" sz="1000" u="none" strike="noStrike"/>
                        <a:t>커서 깜빡임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Cursor/Display</a:t>
                      </a:r>
                      <a:r>
                        <a:rPr lang="ko-KR" altLang="en-US" sz="1000" u="none" strike="noStrike" dirty="0" smtClean="0"/>
                        <a:t> </a:t>
                      </a:r>
                      <a:endParaRPr lang="en-US" altLang="ko-KR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Shift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S/C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R/L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S/C: </a:t>
                      </a:r>
                      <a:r>
                        <a:rPr lang="ko-KR" altLang="en-US" sz="1000" u="none" strike="noStrike"/>
                        <a:t>커서</a:t>
                      </a:r>
                      <a:r>
                        <a:rPr lang="en-US" altLang="ko-KR" sz="1000" u="none" strike="noStrike"/>
                        <a:t>,</a:t>
                      </a:r>
                      <a:r>
                        <a:rPr lang="ko-KR" altLang="en-US" sz="1000" u="none" strike="noStrike"/>
                        <a:t>화면의 이동   </a:t>
                      </a:r>
                      <a:r>
                        <a:rPr lang="en-US" altLang="ko-KR" sz="1000" u="none" strike="noStrike"/>
                        <a:t>R/L:</a:t>
                      </a:r>
                      <a:r>
                        <a:rPr lang="ko-KR" altLang="en-US" sz="1000" u="none" strike="noStrike"/>
                        <a:t>시프트 방향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40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/>
                        <a:t>Function set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DL:DATA</a:t>
                      </a:r>
                      <a:r>
                        <a:rPr lang="ko-KR" altLang="en-US" sz="1000" u="none" strike="noStrike"/>
                        <a:t>길이  </a:t>
                      </a:r>
                      <a:r>
                        <a:rPr lang="en-US" altLang="ko-KR" sz="1000" u="none" strike="noStrike"/>
                        <a:t>N:LINE</a:t>
                      </a:r>
                      <a:r>
                        <a:rPr lang="ko-KR" altLang="en-US" sz="1000" u="none" strike="noStrike"/>
                        <a:t>수     </a:t>
                      </a:r>
                      <a:r>
                        <a:rPr lang="en-US" altLang="ko-KR" sz="1000" u="none" strike="noStrike"/>
                        <a:t>F:</a:t>
                      </a:r>
                      <a:r>
                        <a:rPr lang="ko-KR" altLang="en-US" sz="1000" u="none" strike="noStrike"/>
                        <a:t>문자 폰트 정의 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CG RAM    </a:t>
                      </a:r>
                      <a:endParaRPr lang="en-US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ADDR </a:t>
                      </a:r>
                      <a:r>
                        <a:rPr lang="en-US" sz="1000" u="none" strike="noStrike" dirty="0"/>
                        <a:t>set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ACG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CGRAM </a:t>
                      </a:r>
                      <a:r>
                        <a:rPr lang="ko-KR" altLang="en-US" sz="1000" u="none" strike="noStrike"/>
                        <a:t>어드레스 주소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DD RAM    </a:t>
                      </a:r>
                      <a:endParaRPr lang="en-US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ADDR </a:t>
                      </a:r>
                      <a:r>
                        <a:rPr lang="en-US" sz="1000" u="none" strike="noStrike" dirty="0"/>
                        <a:t>set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ADD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DDRAM </a:t>
                      </a:r>
                      <a:r>
                        <a:rPr lang="ko-KR" altLang="en-US" sz="1000" u="none" strike="noStrike"/>
                        <a:t>어드레스 주소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Busy Flag/ </a:t>
                      </a:r>
                      <a:endParaRPr lang="en-US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ADDR </a:t>
                      </a:r>
                      <a:r>
                        <a:rPr lang="en-US" sz="1000" u="none" strike="noStrike" dirty="0"/>
                        <a:t>RD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/>
                        <a:t>BF:LCD</a:t>
                      </a:r>
                      <a:r>
                        <a:rPr lang="ko-KR" altLang="en-US" sz="1000" u="none" strike="noStrike"/>
                        <a:t>측에서 현제 명령을 받을수있나없나 출력</a:t>
                      </a:r>
                      <a:r>
                        <a:rPr lang="en-US" altLang="ko-KR" sz="1000" u="none" strike="noStrike"/>
                        <a:t>.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CG/DD RAM </a:t>
                      </a:r>
                      <a:endParaRPr lang="en-US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DATA </a:t>
                      </a:r>
                      <a:r>
                        <a:rPr lang="en-US" sz="1000" u="none" strike="noStrike" dirty="0"/>
                        <a:t>WR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WRITE DATA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/>
                        <a:t>CG/DD RAM</a:t>
                      </a:r>
                      <a:r>
                        <a:rPr lang="ko-KR" altLang="en-US" sz="1000" u="none" strike="noStrike" dirty="0"/>
                        <a:t>에 데이터를 기록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  <a:tr h="40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CG/DD RAM </a:t>
                      </a:r>
                      <a:endParaRPr lang="en-US" sz="1000" u="none" strike="noStrike" dirty="0" smtClean="0"/>
                    </a:p>
                    <a:p>
                      <a:pPr algn="ctr" fontAlgn="ctr"/>
                      <a:r>
                        <a:rPr lang="en-US" sz="1000" u="none" strike="noStrike" dirty="0" smtClean="0"/>
                        <a:t>DATA </a:t>
                      </a:r>
                      <a:r>
                        <a:rPr lang="en-US" sz="1000" u="none" strike="noStrike" dirty="0"/>
                        <a:t>RD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READ DATA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/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/>
                        <a:t>CG/DD RAM</a:t>
                      </a:r>
                      <a:r>
                        <a:rPr lang="ko-KR" altLang="en-US" sz="1000" u="none" strike="noStrike" dirty="0"/>
                        <a:t>에 데이터를 읽어옴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892" marR="8892" marT="889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Clear display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LCD</a:t>
            </a:r>
            <a:r>
              <a:rPr lang="ko-KR" altLang="en-US" dirty="0" smtClean="0"/>
              <a:t>에 표시 되고 있는 내용을 모두 지움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Entry</a:t>
            </a:r>
            <a:r>
              <a:rPr lang="ko-KR" altLang="en-US" dirty="0" smtClean="0"/>
              <a:t>모드의 </a:t>
            </a:r>
            <a:r>
              <a:rPr lang="en-US" altLang="ko-KR" dirty="0" smtClean="0"/>
              <a:t>I/D = 1</a:t>
            </a:r>
            <a:r>
              <a:rPr lang="ko-KR" altLang="en-US" dirty="0" smtClean="0"/>
              <a:t>로 강제 설정함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커서를 </a:t>
            </a:r>
            <a:r>
              <a:rPr lang="en-US" altLang="ko-KR" dirty="0" smtClean="0"/>
              <a:t>00</a:t>
            </a:r>
            <a:r>
              <a:rPr lang="ko-KR" altLang="en-US" dirty="0" smtClean="0"/>
              <a:t>번지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왼쪽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번라인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이동시킴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Return home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커서를 </a:t>
            </a:r>
            <a:r>
              <a:rPr lang="en-US" altLang="ko-KR" dirty="0" smtClean="0"/>
              <a:t>00</a:t>
            </a:r>
            <a:r>
              <a:rPr lang="ko-KR" altLang="en-US" dirty="0" smtClean="0"/>
              <a:t>번지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왼쪽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번라인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이동시킴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현재 표시하는 내용은 지우지 않음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Entry mode set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커서의 위치와 화면을 </a:t>
            </a:r>
            <a:r>
              <a:rPr lang="en-US" altLang="ko-KR" dirty="0" smtClean="0"/>
              <a:t>SHIFT</a:t>
            </a:r>
            <a:r>
              <a:rPr lang="ko-KR" altLang="en-US" dirty="0" smtClean="0"/>
              <a:t> 시킬 것인지 설정하는 </a:t>
            </a:r>
            <a:r>
              <a:rPr lang="en-US" altLang="ko-KR" dirty="0" smtClean="0"/>
              <a:t>mode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I/D(Increment Mode)</a:t>
            </a:r>
          </a:p>
          <a:p>
            <a:pPr lvl="2"/>
            <a:r>
              <a:rPr lang="en-US" altLang="ko-KR" dirty="0" smtClean="0"/>
              <a:t>I/D = 1 -&gt; </a:t>
            </a:r>
            <a:r>
              <a:rPr lang="ko-KR" altLang="en-US" dirty="0" smtClean="0"/>
              <a:t>자동으로 커서 오른쪽으로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I/D = 0 -&gt; </a:t>
            </a:r>
            <a:r>
              <a:rPr lang="ko-KR" altLang="en-US" dirty="0" smtClean="0"/>
              <a:t>자동으로 커서 왼쪽으로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S(Display shift operation)</a:t>
            </a:r>
          </a:p>
          <a:p>
            <a:pPr lvl="2"/>
            <a:r>
              <a:rPr lang="en-US" altLang="ko-KR" dirty="0" smtClean="0"/>
              <a:t>S = 1 -&gt;  </a:t>
            </a:r>
            <a:r>
              <a:rPr lang="ko-KR" altLang="en-US" dirty="0" smtClean="0"/>
              <a:t>커서가 </a:t>
            </a:r>
            <a:r>
              <a:rPr lang="en-US" altLang="ko-KR" dirty="0" smtClean="0"/>
              <a:t>shift</a:t>
            </a:r>
            <a:r>
              <a:rPr lang="ko-KR" altLang="en-US" dirty="0" err="1" smtClean="0"/>
              <a:t>될때</a:t>
            </a:r>
            <a:r>
              <a:rPr lang="ko-KR" altLang="en-US" dirty="0" smtClean="0"/>
              <a:t> 화면도 </a:t>
            </a:r>
            <a:r>
              <a:rPr lang="en-US" altLang="ko-KR" dirty="0" smtClean="0"/>
              <a:t>shift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 = 0 -&gt;  shift</a:t>
            </a:r>
            <a:r>
              <a:rPr lang="ko-KR" altLang="en-US" dirty="0" smtClean="0"/>
              <a:t>되지 않음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Display ON/OFF control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커서나 화면을 </a:t>
            </a:r>
            <a:r>
              <a:rPr lang="en-US" altLang="ko-KR" dirty="0" smtClean="0"/>
              <a:t>ON/OFF</a:t>
            </a:r>
            <a:r>
              <a:rPr lang="ko-KR" altLang="en-US" dirty="0" smtClean="0"/>
              <a:t>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커서의 깜빡임 설정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D (DISPLAY),C(Cursor)</a:t>
            </a:r>
          </a:p>
          <a:p>
            <a:pPr lvl="2"/>
            <a:r>
              <a:rPr lang="en-US" altLang="ko-KR" dirty="0" smtClean="0"/>
              <a:t>D, C = 1 -&gt; 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커서 </a:t>
            </a:r>
            <a:r>
              <a:rPr lang="en-US" altLang="ko-KR" dirty="0" smtClean="0"/>
              <a:t>ON.</a:t>
            </a:r>
          </a:p>
          <a:p>
            <a:pPr lvl="2"/>
            <a:r>
              <a:rPr lang="en-US" altLang="ko-KR" dirty="0" smtClean="0"/>
              <a:t>D, C = 0 -&gt; 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커서 </a:t>
            </a:r>
            <a:r>
              <a:rPr lang="en-US" altLang="ko-KR" dirty="0" smtClean="0"/>
              <a:t>OFF.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B(Blink)</a:t>
            </a:r>
          </a:p>
          <a:p>
            <a:pPr lvl="2"/>
            <a:r>
              <a:rPr lang="en-US" altLang="ko-KR" dirty="0" smtClean="0"/>
              <a:t>B = 1 -&gt; </a:t>
            </a:r>
            <a:r>
              <a:rPr lang="ko-KR" altLang="en-US" dirty="0" smtClean="0"/>
              <a:t>커서 깜빡임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B = 0 -&gt; </a:t>
            </a:r>
            <a:r>
              <a:rPr lang="ko-KR" altLang="en-US" dirty="0" smtClean="0"/>
              <a:t>커서 깜빡이지 않음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LCD</a:t>
            </a:r>
            <a:r>
              <a:rPr lang="ko-KR" altLang="en-US" dirty="0" smtClean="0"/>
              <a:t>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LCD</a:t>
            </a:r>
          </a:p>
          <a:p>
            <a:pPr lvl="1">
              <a:buNone/>
            </a:pPr>
            <a:r>
              <a:rPr lang="en-US" altLang="ko-KR" dirty="0" smtClean="0"/>
              <a:t>	: Li</a:t>
            </a:r>
            <a:r>
              <a:rPr lang="en-US" dirty="0" smtClean="0"/>
              <a:t>quid Crystal Display.</a:t>
            </a:r>
          </a:p>
          <a:p>
            <a:pPr lvl="1">
              <a:buNone/>
            </a:pPr>
            <a:r>
              <a:rPr lang="en-US" altLang="ko-KR" dirty="0" smtClean="0"/>
              <a:t>			</a:t>
            </a:r>
          </a:p>
          <a:p>
            <a:r>
              <a:rPr lang="ko-KR" altLang="en-US" dirty="0" smtClean="0"/>
              <a:t>액정이 갖는 여러 가지 성질 가운데 전압을 가하면 분자의 배열이 변하는 성질을 이용하여 표시하는 장치</a:t>
            </a:r>
            <a:r>
              <a:rPr lang="en-US" altLang="ko-KR" dirty="0" smtClean="0"/>
              <a:t>.</a:t>
            </a:r>
          </a:p>
          <a:p>
            <a:pPr lvl="8">
              <a:buNone/>
            </a:pPr>
            <a:r>
              <a:rPr lang="en-US" altLang="ko-KR" dirty="0" smtClean="0"/>
              <a:t>	 			- </a:t>
            </a:r>
            <a:r>
              <a:rPr lang="ko-KR" altLang="en-US" dirty="0" smtClean="0"/>
              <a:t>다음 백과사전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Cursor or Display Shift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화면 내용은 변경하지 않고 화면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커서를 오른쪽이나 왼쪽으로 </a:t>
            </a:r>
            <a:r>
              <a:rPr lang="en-US" altLang="ko-KR" dirty="0" smtClean="0"/>
              <a:t>Shift </a:t>
            </a:r>
            <a:r>
              <a:rPr lang="ko-KR" altLang="en-US" dirty="0" smtClean="0"/>
              <a:t>시킴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S/C()</a:t>
            </a:r>
          </a:p>
          <a:p>
            <a:pPr lvl="2"/>
            <a:r>
              <a:rPr lang="en-US" altLang="ko-KR" dirty="0" smtClean="0"/>
              <a:t>S/C = 1 -&gt; </a:t>
            </a:r>
            <a:r>
              <a:rPr lang="ko-KR" altLang="en-US" dirty="0" smtClean="0"/>
              <a:t>화면만 </a:t>
            </a:r>
            <a:r>
              <a:rPr lang="en-US" altLang="ko-KR" dirty="0" smtClean="0"/>
              <a:t>Shift.</a:t>
            </a:r>
          </a:p>
          <a:p>
            <a:pPr lvl="2"/>
            <a:r>
              <a:rPr lang="en-US" altLang="ko-KR" dirty="0" smtClean="0"/>
              <a:t>S/C = 0 -&gt; </a:t>
            </a:r>
            <a:r>
              <a:rPr lang="ko-KR" altLang="en-US" dirty="0" smtClean="0"/>
              <a:t>커서만 </a:t>
            </a:r>
            <a:r>
              <a:rPr lang="en-US" altLang="ko-KR" dirty="0" smtClean="0"/>
              <a:t>Shift.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R/L(Right/Left)</a:t>
            </a:r>
          </a:p>
          <a:p>
            <a:pPr lvl="2"/>
            <a:r>
              <a:rPr lang="en-US" altLang="ko-KR" dirty="0" smtClean="0"/>
              <a:t>R/L = 1 -&gt; </a:t>
            </a:r>
            <a:r>
              <a:rPr lang="ko-KR" altLang="en-US" dirty="0" smtClean="0"/>
              <a:t>오른쪽으로 </a:t>
            </a:r>
            <a:r>
              <a:rPr lang="en-US" altLang="ko-KR" dirty="0" smtClean="0"/>
              <a:t>Shift.</a:t>
            </a:r>
          </a:p>
          <a:p>
            <a:pPr lvl="2"/>
            <a:r>
              <a:rPr lang="en-US" altLang="ko-KR" dirty="0" smtClean="0"/>
              <a:t>R/L = 0 -&gt; </a:t>
            </a:r>
            <a:r>
              <a:rPr lang="ko-KR" altLang="en-US" dirty="0" smtClean="0"/>
              <a:t>왼쪽으로 </a:t>
            </a:r>
            <a:r>
              <a:rPr lang="en-US" altLang="ko-KR" dirty="0" smtClean="0"/>
              <a:t>Shift.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Function set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데이터 길이</a:t>
            </a:r>
            <a:r>
              <a:rPr lang="en-US" altLang="ko-KR" dirty="0" smtClean="0"/>
              <a:t>(8/4bit)</a:t>
            </a:r>
            <a:r>
              <a:rPr lang="ko-KR" altLang="en-US" dirty="0" smtClean="0"/>
              <a:t>와 표시행수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도트의 사이즈를 설정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DL(DATA Line)</a:t>
            </a:r>
          </a:p>
          <a:p>
            <a:pPr lvl="2"/>
            <a:r>
              <a:rPr lang="en-US" altLang="ko-KR" dirty="0" smtClean="0"/>
              <a:t>DL = 1 -&gt; </a:t>
            </a:r>
            <a:r>
              <a:rPr lang="ko-KR" altLang="en-US" dirty="0" smtClean="0"/>
              <a:t>데이터를 </a:t>
            </a:r>
            <a:r>
              <a:rPr lang="en-US" altLang="ko-KR" dirty="0" smtClean="0"/>
              <a:t>8bit</a:t>
            </a:r>
            <a:r>
              <a:rPr lang="ko-KR" altLang="en-US" dirty="0" smtClean="0"/>
              <a:t>단위로 송수신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DL = 0 -&gt; </a:t>
            </a:r>
            <a:r>
              <a:rPr lang="ko-KR" altLang="en-US" dirty="0" smtClean="0"/>
              <a:t>데이터를 </a:t>
            </a:r>
            <a:r>
              <a:rPr lang="en-US" altLang="ko-KR" dirty="0" smtClean="0"/>
              <a:t>4bit</a:t>
            </a:r>
            <a:r>
              <a:rPr lang="ko-KR" altLang="en-US" dirty="0" smtClean="0"/>
              <a:t>단위로 송수신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N()</a:t>
            </a:r>
          </a:p>
          <a:p>
            <a:pPr lvl="2"/>
            <a:r>
              <a:rPr lang="en-US" altLang="ko-KR" dirty="0" smtClean="0"/>
              <a:t>N = 1 -&gt; </a:t>
            </a:r>
            <a:r>
              <a:rPr lang="ko-KR" altLang="en-US" dirty="0" smtClean="0"/>
              <a:t>화면표시 행수를 </a:t>
            </a:r>
            <a:r>
              <a:rPr lang="en-US" altLang="ko-KR" dirty="0" smtClean="0"/>
              <a:t>2</a:t>
            </a:r>
            <a:r>
              <a:rPr lang="ko-KR" altLang="en-US" dirty="0" smtClean="0"/>
              <a:t>행으로 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N = 0 -&gt; </a:t>
            </a:r>
            <a:r>
              <a:rPr lang="ko-KR" altLang="en-US" dirty="0" smtClean="0"/>
              <a:t>화면표시 행수를 </a:t>
            </a:r>
            <a:r>
              <a:rPr lang="en-US" altLang="ko-KR" dirty="0" smtClean="0"/>
              <a:t>1</a:t>
            </a:r>
            <a:r>
              <a:rPr lang="ko-KR" altLang="en-US" dirty="0" smtClean="0"/>
              <a:t>행으로 함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F(Font Size)</a:t>
            </a:r>
          </a:p>
          <a:p>
            <a:pPr lvl="2"/>
            <a:r>
              <a:rPr lang="en-US" altLang="ko-KR" dirty="0" smtClean="0"/>
              <a:t>F = 1 -&gt; </a:t>
            </a:r>
            <a:r>
              <a:rPr lang="ko-KR" altLang="en-US" dirty="0" smtClean="0"/>
              <a:t>도트 사이즈를 </a:t>
            </a:r>
            <a:r>
              <a:rPr lang="en-US" altLang="ko-KR" dirty="0" smtClean="0"/>
              <a:t>5x10 (</a:t>
            </a:r>
            <a:r>
              <a:rPr lang="ko-KR" altLang="en-US" dirty="0" smtClean="0"/>
              <a:t>실제 사이즈 </a:t>
            </a:r>
            <a:r>
              <a:rPr lang="en-US" altLang="ko-KR" dirty="0" smtClean="0"/>
              <a:t>5x11).</a:t>
            </a:r>
          </a:p>
          <a:p>
            <a:pPr lvl="2"/>
            <a:r>
              <a:rPr lang="en-US" altLang="ko-KR" dirty="0" smtClean="0"/>
              <a:t>F = 0 -&gt; </a:t>
            </a:r>
            <a:r>
              <a:rPr lang="ko-KR" altLang="en-US" dirty="0" smtClean="0"/>
              <a:t>도트 사이즈를 </a:t>
            </a:r>
            <a:r>
              <a:rPr lang="en-US" altLang="ko-KR" dirty="0" smtClean="0"/>
              <a:t>5x7   (</a:t>
            </a:r>
            <a:r>
              <a:rPr lang="ko-KR" altLang="en-US" dirty="0" smtClean="0"/>
              <a:t>실제 사이즈 </a:t>
            </a:r>
            <a:r>
              <a:rPr lang="en-US" altLang="ko-KR" dirty="0" smtClean="0"/>
              <a:t>5x8).   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CG RAM Address set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CG RAM</a:t>
            </a:r>
            <a:r>
              <a:rPr lang="ko-KR" altLang="en-US" dirty="0" smtClean="0"/>
              <a:t>의 주소를 지정한다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주소 지정 후 송수신하는 데이터는 </a:t>
            </a:r>
            <a:r>
              <a:rPr lang="en-US" altLang="ko-KR" dirty="0" smtClean="0"/>
              <a:t>CG RAM</a:t>
            </a:r>
            <a:r>
              <a:rPr lang="ko-KR" altLang="en-US" dirty="0" smtClean="0"/>
              <a:t> 의 데이터이다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DD RAM Address set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DD RAM</a:t>
            </a:r>
            <a:r>
              <a:rPr lang="ko-KR" altLang="en-US" dirty="0" smtClean="0"/>
              <a:t>의 주소를 지정한다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주소 지정 후 송수신하는 데이터는 </a:t>
            </a:r>
            <a:r>
              <a:rPr lang="en-US" altLang="ko-KR" dirty="0" smtClean="0"/>
              <a:t>DD RAM</a:t>
            </a:r>
            <a:r>
              <a:rPr lang="ko-KR" altLang="en-US" dirty="0" smtClean="0"/>
              <a:t> 의 데이터이다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BF / </a:t>
            </a:r>
            <a:r>
              <a:rPr lang="en-US" altLang="ko-KR" dirty="0" err="1" smtClean="0"/>
              <a:t>Addr</a:t>
            </a:r>
            <a:r>
              <a:rPr lang="en-US" altLang="ko-KR" dirty="0" smtClean="0"/>
              <a:t> RD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BF(Busy flag)</a:t>
            </a:r>
          </a:p>
          <a:p>
            <a:pPr lvl="2"/>
            <a:r>
              <a:rPr lang="ko-KR" altLang="en-US" dirty="0" smtClean="0"/>
              <a:t>모듈이 현재 동작 중 이여서 명령어를 받을 수 있는지 없는지 검출</a:t>
            </a:r>
            <a:r>
              <a:rPr lang="en-US" altLang="ko-KR" dirty="0" smtClean="0"/>
              <a:t>.</a:t>
            </a:r>
          </a:p>
          <a:p>
            <a:pPr lvl="3"/>
            <a:r>
              <a:rPr lang="en-US" altLang="ko-KR" dirty="0" smtClean="0"/>
              <a:t>BF = 1 -&gt; </a:t>
            </a:r>
            <a:r>
              <a:rPr lang="ko-KR" altLang="en-US" dirty="0" smtClean="0"/>
              <a:t>현재 동작 중</a:t>
            </a:r>
            <a:r>
              <a:rPr lang="en-US" altLang="ko-KR" dirty="0" smtClean="0"/>
              <a:t>(</a:t>
            </a:r>
            <a:r>
              <a:rPr lang="ko-KR" altLang="en-US" dirty="0" smtClean="0"/>
              <a:t>명령어 수신 불가</a:t>
            </a:r>
            <a:r>
              <a:rPr lang="en-US" altLang="ko-KR" dirty="0" smtClean="0"/>
              <a:t>).</a:t>
            </a:r>
          </a:p>
          <a:p>
            <a:pPr lvl="3"/>
            <a:r>
              <a:rPr lang="en-US" altLang="ko-KR" dirty="0" smtClean="0"/>
              <a:t>BF = 0 -&gt; </a:t>
            </a:r>
            <a:r>
              <a:rPr lang="ko-KR" altLang="en-US" dirty="0" err="1" smtClean="0"/>
              <a:t>대기중</a:t>
            </a:r>
            <a:r>
              <a:rPr lang="en-US" altLang="ko-KR" dirty="0" smtClean="0"/>
              <a:t>(</a:t>
            </a:r>
            <a:r>
              <a:rPr lang="ko-KR" altLang="en-US" dirty="0" smtClean="0"/>
              <a:t>명령어 수신 가능</a:t>
            </a:r>
            <a:r>
              <a:rPr lang="en-US" altLang="ko-KR" dirty="0" smtClean="0"/>
              <a:t>).</a:t>
            </a:r>
          </a:p>
          <a:p>
            <a:pPr lvl="3"/>
            <a:endParaRPr lang="en-US" altLang="ko-KR" dirty="0" smtClean="0"/>
          </a:p>
          <a:p>
            <a:pPr lvl="1"/>
            <a:r>
              <a:rPr lang="en-US" altLang="ko-KR" dirty="0" smtClean="0"/>
              <a:t>AC</a:t>
            </a:r>
          </a:p>
          <a:p>
            <a:pPr lvl="2"/>
            <a:r>
              <a:rPr lang="ko-KR" altLang="en-US" dirty="0" smtClean="0"/>
              <a:t>현재 처리하고 있는 주소의 값을 출력함</a:t>
            </a:r>
            <a:r>
              <a:rPr lang="en-US" altLang="ko-KR" dirty="0" smtClean="0"/>
              <a:t>.</a:t>
            </a:r>
          </a:p>
          <a:p>
            <a:pPr lvl="3"/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명령모드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CG/DD RAM Data WR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입력했던 </a:t>
            </a:r>
            <a:r>
              <a:rPr lang="en-US" altLang="ko-KR" dirty="0" smtClean="0"/>
              <a:t>CG/DD RAM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주소에 입력할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를 출력한다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CG/DD RAM Data Rd</a:t>
            </a:r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입력했던 </a:t>
            </a:r>
            <a:r>
              <a:rPr lang="en-US" altLang="ko-KR" dirty="0" smtClean="0"/>
              <a:t>CG/DD RAM</a:t>
            </a:r>
            <a:r>
              <a:rPr lang="ko-KR" altLang="en-US" dirty="0" smtClean="0"/>
              <a:t>의 주소에서 현제 출력되고 있는 데이터를 읽어온다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</a:t>
            </a:r>
            <a:r>
              <a:rPr lang="ko-KR" altLang="en-US" dirty="0" smtClean="0"/>
              <a:t> 기본 </a:t>
            </a:r>
            <a:r>
              <a:rPr lang="ko-KR" altLang="en-US" dirty="0" err="1" smtClean="0"/>
              <a:t>구동법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초기화</a:t>
            </a:r>
            <a:r>
              <a:rPr lang="en-US" altLang="ko-KR" dirty="0" smtClean="0"/>
              <a:t>(8bit)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</a:t>
            </a:r>
            <a:r>
              <a:rPr lang="ko-KR" altLang="en-US" dirty="0" smtClean="0"/>
              <a:t>화면 출력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CLCD DDRAM ADDR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기본적으로 왼쪽의 상단부가 </a:t>
            </a:r>
            <a:r>
              <a:rPr lang="en-US" altLang="ko-KR" dirty="0" smtClean="0"/>
              <a:t>00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이것은 거의 모든 </a:t>
            </a:r>
            <a:r>
              <a:rPr lang="en-US" altLang="ko-KR" dirty="0" smtClean="0"/>
              <a:t>CLCD</a:t>
            </a:r>
            <a:r>
              <a:rPr lang="ko-KR" altLang="en-US" dirty="0" smtClean="0"/>
              <a:t>가 동일함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ADDR</a:t>
            </a:r>
            <a:r>
              <a:rPr lang="ko-KR" altLang="en-US" dirty="0" smtClean="0"/>
              <a:t>값을 </a:t>
            </a:r>
            <a:r>
              <a:rPr lang="ko-KR" altLang="en-US" dirty="0" err="1" smtClean="0"/>
              <a:t>입력할때</a:t>
            </a:r>
            <a:r>
              <a:rPr lang="ko-KR" altLang="en-US" dirty="0" smtClean="0"/>
              <a:t>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</a:t>
            </a:r>
            <a:r>
              <a:rPr lang="en-US" altLang="ko-KR" dirty="0" smtClean="0"/>
              <a:t>bit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high</a:t>
            </a:r>
            <a:r>
              <a:rPr lang="ko-KR" altLang="en-US" dirty="0" smtClean="0"/>
              <a:t>상태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8215370" cy="176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578645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번</a:t>
            </a:r>
            <a:r>
              <a:rPr lang="en-US" altLang="ko-KR" dirty="0" smtClean="0"/>
              <a:t>bit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High</a:t>
            </a:r>
            <a:r>
              <a:rPr lang="ko-KR" altLang="en-US" dirty="0" smtClean="0"/>
              <a:t>상태로 한 뒤 </a:t>
            </a:r>
            <a:r>
              <a:rPr lang="ko-KR" altLang="en-US" dirty="0" err="1" smtClean="0"/>
              <a:t>주소값</a:t>
            </a:r>
            <a:r>
              <a:rPr lang="en-US" altLang="ko-KR" dirty="0" smtClean="0"/>
              <a:t>(4x20)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</a:t>
            </a:r>
            <a:r>
              <a:rPr lang="ko-KR" altLang="en-US" dirty="0" smtClean="0"/>
              <a:t>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그래픽 </a:t>
            </a:r>
            <a:r>
              <a:rPr lang="en-US" altLang="ko-KR" dirty="0" smtClean="0"/>
              <a:t>LCD</a:t>
            </a:r>
          </a:p>
          <a:p>
            <a:pPr lvl="1"/>
            <a:r>
              <a:rPr lang="ko-KR" altLang="en-US" dirty="0" smtClean="0"/>
              <a:t>흔히 보는 </a:t>
            </a:r>
            <a:r>
              <a:rPr lang="en-US" altLang="ko-KR" dirty="0" smtClean="0"/>
              <a:t>LCDTV,</a:t>
            </a:r>
            <a:r>
              <a:rPr lang="ko-KR" altLang="en-US" dirty="0" smtClean="0"/>
              <a:t>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모니터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캐릭터 </a:t>
            </a:r>
            <a:r>
              <a:rPr lang="en-US" altLang="ko-KR" dirty="0" smtClean="0"/>
              <a:t>LCD</a:t>
            </a:r>
          </a:p>
          <a:p>
            <a:pPr lvl="1"/>
            <a:r>
              <a:rPr lang="ko-KR" altLang="en-US" dirty="0" smtClean="0"/>
              <a:t>문자나 </a:t>
            </a:r>
            <a:r>
              <a:rPr lang="ko-KR" altLang="en-US" dirty="0" err="1" smtClean="0"/>
              <a:t>숫자등만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표시할때</a:t>
            </a:r>
            <a:r>
              <a:rPr lang="ko-KR" altLang="en-US" dirty="0" smtClean="0"/>
              <a:t> 주로 쓰임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4500570"/>
            <a:ext cx="202414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500570"/>
            <a:ext cx="2046727" cy="1943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실제 작성 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핀배</a:t>
            </a:r>
            <a:r>
              <a:rPr lang="ko-KR" altLang="en-US" dirty="0" err="1" smtClean="0"/>
              <a:t>열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D</a:t>
            </a:r>
            <a:r>
              <a:rPr lang="ko-KR" altLang="en-US" dirty="0" smtClean="0"/>
              <a:t>포트의 </a:t>
            </a:r>
            <a:r>
              <a:rPr lang="en-US" altLang="ko-KR" dirty="0" smtClean="0"/>
              <a:t>0</a:t>
            </a:r>
            <a:r>
              <a:rPr lang="ko-KR" altLang="en-US" dirty="0" smtClean="0"/>
              <a:t>번이 </a:t>
            </a:r>
            <a:r>
              <a:rPr lang="en-US" altLang="ko-KR" dirty="0" smtClean="0"/>
              <a:t>R/W 1</a:t>
            </a:r>
            <a:r>
              <a:rPr lang="ko-KR" altLang="en-US" dirty="0" smtClean="0"/>
              <a:t>번이 </a:t>
            </a:r>
            <a:r>
              <a:rPr lang="en-US" altLang="ko-KR" dirty="0" smtClean="0"/>
              <a:t>Rs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연결됨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LCD</a:t>
            </a:r>
            <a:r>
              <a:rPr lang="ko-KR" altLang="en-US" dirty="0" smtClean="0"/>
              <a:t>측 </a:t>
            </a:r>
            <a:r>
              <a:rPr lang="en-US" altLang="ko-KR" dirty="0" smtClean="0"/>
              <a:t>DB 0~7</a:t>
            </a:r>
            <a:r>
              <a:rPr lang="ko-KR" altLang="en-US" dirty="0" err="1" smtClean="0"/>
              <a:t>번핀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-&gt; AVR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</a:t>
            </a:r>
            <a:r>
              <a:rPr lang="ko-KR" altLang="en-US" dirty="0" smtClean="0"/>
              <a:t>포트의 </a:t>
            </a:r>
            <a:r>
              <a:rPr lang="en-US" altLang="ko-KR" dirty="0" smtClean="0"/>
              <a:t>0~7</a:t>
            </a:r>
            <a:r>
              <a:rPr lang="ko-KR" altLang="en-US" dirty="0" smtClean="0"/>
              <a:t>번과 연결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MCU 		- ATMEGA128</a:t>
            </a:r>
          </a:p>
          <a:p>
            <a:r>
              <a:rPr lang="ko-KR" altLang="en-US" dirty="0" smtClean="0"/>
              <a:t>프로그램 </a:t>
            </a:r>
            <a:r>
              <a:rPr lang="en-US" altLang="ko-KR" dirty="0" smtClean="0"/>
              <a:t>	- AVR STUDIO</a:t>
            </a:r>
          </a:p>
          <a:p>
            <a:r>
              <a:rPr lang="en-US" altLang="ko-KR" dirty="0" smtClean="0"/>
              <a:t>LCD </a:t>
            </a:r>
            <a:r>
              <a:rPr lang="en-US" altLang="ko-KR" dirty="0" smtClean="0"/>
              <a:t>	</a:t>
            </a:r>
            <a:r>
              <a:rPr lang="en-US" altLang="ko-KR" dirty="0" smtClean="0"/>
              <a:t>	- PMC2004E-SBLW</a:t>
            </a:r>
          </a:p>
          <a:p>
            <a:pPr lvl="8"/>
            <a:r>
              <a:rPr lang="en-US" altLang="ko-KR" dirty="0" smtClean="0"/>
              <a:t>- 4line x 20 , 5*11dot 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lcd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실제 초기화 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void </a:t>
            </a:r>
            <a:r>
              <a:rPr lang="en-US" altLang="ko-KR" dirty="0" err="1" smtClean="0"/>
              <a:t>lcd_init</a:t>
            </a:r>
            <a:r>
              <a:rPr lang="en-US" altLang="ko-KR" dirty="0" smtClean="0"/>
              <a:t>()	//LCD</a:t>
            </a:r>
            <a:r>
              <a:rPr lang="ko-KR" altLang="en-US" dirty="0" smtClean="0"/>
              <a:t>초기화 함수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{</a:t>
            </a:r>
          </a:p>
          <a:p>
            <a:pPr>
              <a:buNone/>
            </a:pPr>
            <a:r>
              <a:rPr lang="en-US" altLang="ko-KR" dirty="0" smtClean="0"/>
              <a:t>	PORTD=0x00;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	//0b0011 1000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	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PORTC=0x01;	//0b0000 0001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PORTC=0x0c;	//0b0000 0110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	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PORTC=0x06;	//0b0000 1100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5743575" cy="41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00504"/>
            <a:ext cx="5105400" cy="31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429264"/>
            <a:ext cx="5600700" cy="35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786322"/>
            <a:ext cx="5524500" cy="26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Busy check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void </a:t>
            </a:r>
            <a:r>
              <a:rPr lang="en-US" altLang="ko-KR" sz="2000" dirty="0" err="1" smtClean="0"/>
              <a:t>busy_chk</a:t>
            </a:r>
            <a:r>
              <a:rPr lang="en-US" altLang="ko-KR" sz="2000" dirty="0" smtClean="0"/>
              <a:t>()</a:t>
            </a:r>
          </a:p>
          <a:p>
            <a:pPr>
              <a:buNone/>
            </a:pPr>
            <a:r>
              <a:rPr lang="en-US" altLang="ko-KR" sz="2000" dirty="0" smtClean="0"/>
              <a:t>{</a:t>
            </a:r>
          </a:p>
          <a:p>
            <a:pPr>
              <a:buNone/>
            </a:pPr>
            <a:r>
              <a:rPr lang="en-US" altLang="ko-KR" sz="2000" dirty="0" smtClean="0"/>
              <a:t>	PORTD=0x01;		// R/W</a:t>
            </a:r>
            <a:r>
              <a:rPr lang="ko-KR" altLang="en-US" sz="2000" dirty="0" smtClean="0"/>
              <a:t>핀을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로</a:t>
            </a:r>
            <a:r>
              <a:rPr lang="en-US" altLang="ko-KR" sz="2000" dirty="0" smtClean="0"/>
              <a:t>set</a:t>
            </a:r>
          </a:p>
          <a:p>
            <a:pPr>
              <a:buNone/>
            </a:pPr>
            <a:r>
              <a:rPr lang="en-US" altLang="ko-KR" sz="2000" dirty="0" smtClean="0"/>
              <a:t>	DDRC=0x00;		// </a:t>
            </a:r>
            <a:r>
              <a:rPr lang="ko-KR" altLang="en-US" sz="2000" dirty="0" smtClean="0"/>
              <a:t>데이터 입력모드로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	</a:t>
            </a:r>
            <a:r>
              <a:rPr lang="en-US" altLang="ko-KR" sz="2000" dirty="0" err="1" smtClean="0"/>
              <a:t>delay_us</a:t>
            </a:r>
            <a:r>
              <a:rPr lang="en-US" altLang="ko-KR" sz="2000" dirty="0" smtClean="0"/>
              <a:t>(40);		// </a:t>
            </a:r>
            <a:r>
              <a:rPr lang="ko-KR" altLang="en-US" sz="2000" dirty="0" smtClean="0"/>
              <a:t>최소시간지연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	while(PINC&amp;0x80);	// BF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 0</a:t>
            </a:r>
            <a:r>
              <a:rPr lang="ko-KR" altLang="en-US" sz="2000" dirty="0" smtClean="0"/>
              <a:t>이 될때까지 대기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	DDRC=0xff;		// BF</a:t>
            </a:r>
            <a:r>
              <a:rPr lang="ko-KR" altLang="en-US" sz="2000" dirty="0" smtClean="0"/>
              <a:t>가 </a:t>
            </a:r>
            <a:r>
              <a:rPr lang="en-US" altLang="ko-KR" sz="2000" dirty="0" smtClean="0"/>
              <a:t>0</a:t>
            </a:r>
            <a:r>
              <a:rPr lang="ko-KR" altLang="en-US" sz="2000" dirty="0" smtClean="0"/>
              <a:t>이 된후 출력으로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	PORTD=0x00;		// </a:t>
            </a:r>
            <a:r>
              <a:rPr lang="ko-KR" altLang="en-US" sz="2000" dirty="0" smtClean="0"/>
              <a:t>제어상태로 전환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}</a:t>
            </a:r>
            <a:endParaRPr lang="ko-KR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5705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void </a:t>
            </a:r>
            <a:r>
              <a:rPr lang="en-US" altLang="ko-KR" sz="2000" dirty="0" err="1" smtClean="0"/>
              <a:t>lcd_put</a:t>
            </a:r>
            <a:r>
              <a:rPr lang="en-US" altLang="ko-KR" sz="2000" dirty="0" smtClean="0"/>
              <a:t>(char </a:t>
            </a:r>
            <a:r>
              <a:rPr lang="en-US" altLang="ko-KR" sz="2000" dirty="0" err="1" smtClean="0"/>
              <a:t>ch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 smtClean="0"/>
              <a:t>{	</a:t>
            </a:r>
          </a:p>
          <a:p>
            <a:pPr>
              <a:buNone/>
            </a:pPr>
            <a:r>
              <a:rPr lang="en-US" altLang="ko-KR" sz="2000" dirty="0" smtClean="0"/>
              <a:t>	PORTD=0x02;	//</a:t>
            </a:r>
            <a:r>
              <a:rPr lang="ko-KR" altLang="en-US" sz="2000" dirty="0" smtClean="0"/>
              <a:t>문자데이터를 쓰기 위해 </a:t>
            </a:r>
            <a:r>
              <a:rPr lang="en-US" altLang="ko-KR" sz="2000" dirty="0" smtClean="0"/>
              <a:t>DDRAM WR</a:t>
            </a:r>
            <a:r>
              <a:rPr lang="ko-KR" altLang="en-US" sz="2000" dirty="0" smtClean="0"/>
              <a:t>모드로 전환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	PORTC=</a:t>
            </a:r>
            <a:r>
              <a:rPr lang="en-US" altLang="ko-KR" sz="2000" dirty="0" err="1" smtClean="0"/>
              <a:t>ch</a:t>
            </a:r>
            <a:r>
              <a:rPr lang="en-US" altLang="ko-KR" sz="2000" dirty="0" smtClean="0"/>
              <a:t>;		//</a:t>
            </a:r>
            <a:r>
              <a:rPr lang="ko-KR" altLang="en-US" sz="2000" dirty="0" smtClean="0"/>
              <a:t>입력 받은 문자를 출력함</a:t>
            </a:r>
            <a:r>
              <a:rPr lang="en-US" altLang="ko-KR" sz="2000" dirty="0" smtClean="0"/>
              <a:t>(ASCII)</a:t>
            </a:r>
          </a:p>
          <a:p>
            <a:pPr>
              <a:buNone/>
            </a:pPr>
            <a:r>
              <a:rPr lang="en-US" altLang="ko-KR" sz="2000" dirty="0" smtClean="0"/>
              <a:t>	</a:t>
            </a:r>
            <a:r>
              <a:rPr lang="en-US" altLang="ko-KR" sz="2000" dirty="0" err="1" smtClean="0"/>
              <a:t>busy_chk</a:t>
            </a:r>
            <a:r>
              <a:rPr lang="en-US" altLang="ko-KR" sz="2000" dirty="0" smtClean="0"/>
              <a:t>();		//</a:t>
            </a:r>
            <a:r>
              <a:rPr lang="ko-KR" altLang="en-US" sz="2000" dirty="0" smtClean="0"/>
              <a:t>문자 출력 후 처리 될 때까지 기다렸다가 제어를 해야 함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}</a:t>
            </a:r>
            <a:endParaRPr lang="ko-KR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5657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원하는 위치로 이동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1400" dirty="0" smtClean="0"/>
              <a:t>void </a:t>
            </a:r>
            <a:r>
              <a:rPr lang="en-US" altLang="ko-KR" sz="1400" dirty="0" err="1" smtClean="0"/>
              <a:t>gotoxy</a:t>
            </a:r>
            <a:r>
              <a:rPr lang="en-US" altLang="ko-KR" sz="1400" dirty="0" smtClean="0"/>
              <a:t>(unsigned char </a:t>
            </a:r>
            <a:r>
              <a:rPr lang="en-US" altLang="ko-KR" sz="1400" dirty="0" err="1" smtClean="0"/>
              <a:t>x,unsigned</a:t>
            </a:r>
            <a:r>
              <a:rPr lang="en-US" altLang="ko-KR" sz="1400" dirty="0" smtClean="0"/>
              <a:t> char y</a:t>
            </a:r>
            <a:r>
              <a:rPr lang="en-US" altLang="ko-KR" sz="1400" dirty="0" smtClean="0"/>
              <a:t>)	 //</a:t>
            </a:r>
            <a:r>
              <a:rPr lang="ko-KR" altLang="en-US" sz="1400" dirty="0" smtClean="0"/>
              <a:t>원하는 </a:t>
            </a:r>
            <a:r>
              <a:rPr lang="ko-KR" altLang="en-US" sz="1400" dirty="0" err="1" smtClean="0"/>
              <a:t>좌표값을</a:t>
            </a:r>
            <a:r>
              <a:rPr lang="ko-KR" altLang="en-US" sz="1400" dirty="0" smtClean="0"/>
              <a:t> 매개변수로 받음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r>
              <a:rPr lang="en-US" altLang="ko-KR" sz="1400" dirty="0" smtClean="0"/>
              <a:t>{</a:t>
            </a:r>
          </a:p>
          <a:p>
            <a:pPr>
              <a:buNone/>
            </a:pPr>
            <a:r>
              <a:rPr lang="en-US" altLang="ko-KR" sz="1400" dirty="0" smtClean="0"/>
              <a:t>	char </a:t>
            </a:r>
            <a:r>
              <a:rPr lang="en-US" altLang="ko-KR" sz="1400" dirty="0" err="1" smtClean="0"/>
              <a:t>xy</a:t>
            </a:r>
            <a:r>
              <a:rPr lang="en-US" altLang="ko-KR" sz="1400" dirty="0" smtClean="0"/>
              <a:t>[4]={0x80,0xc0,0x94,0xd4};	//</a:t>
            </a:r>
            <a:r>
              <a:rPr lang="ko-KR" altLang="en-US" sz="1400" dirty="0" smtClean="0"/>
              <a:t>문자열의 </a:t>
            </a:r>
            <a:r>
              <a:rPr lang="ko-KR" altLang="en-US" sz="1400" dirty="0" err="1" smtClean="0"/>
              <a:t>첫번째</a:t>
            </a:r>
            <a:r>
              <a:rPr lang="ko-KR" altLang="en-US" sz="1400" dirty="0" smtClean="0"/>
              <a:t> 주소를 배열로 생성</a:t>
            </a:r>
            <a:endParaRPr lang="en-US" altLang="ko-KR" sz="1400" dirty="0" smtClean="0"/>
          </a:p>
          <a:p>
            <a:pPr>
              <a:buNone/>
            </a:pP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	DDRC=0xff;			//C,D</a:t>
            </a:r>
            <a:r>
              <a:rPr lang="ko-KR" altLang="en-US" sz="1400" dirty="0" smtClean="0"/>
              <a:t>포트를 출력으로 설정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	DDRD=0xff;</a:t>
            </a:r>
          </a:p>
          <a:p>
            <a:pPr>
              <a:buNone/>
            </a:pP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	PORTD=0x00;			//</a:t>
            </a:r>
            <a:r>
              <a:rPr lang="ko-KR" altLang="en-US" sz="1400" dirty="0" err="1" smtClean="0"/>
              <a:t>좌표값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입력위해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RS, R/W</a:t>
            </a:r>
            <a:r>
              <a:rPr lang="ko-KR" altLang="en-US" sz="1400" dirty="0" smtClean="0"/>
              <a:t>에 </a:t>
            </a:r>
            <a:r>
              <a:rPr lang="en-US" altLang="ko-KR" sz="1400" dirty="0" smtClean="0"/>
              <a:t>0</a:t>
            </a:r>
            <a:r>
              <a:rPr lang="ko-KR" altLang="en-US" sz="1400" dirty="0" smtClean="0"/>
              <a:t>을 입력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r>
              <a:rPr lang="en-US" altLang="ko-KR" sz="1400" dirty="0" smtClean="0"/>
              <a:t>	PORTC=(</a:t>
            </a:r>
            <a:r>
              <a:rPr lang="en-US" altLang="ko-KR" sz="1400" dirty="0" err="1" smtClean="0"/>
              <a:t>xy</a:t>
            </a:r>
            <a:r>
              <a:rPr lang="en-US" altLang="ko-KR" sz="1400" dirty="0" smtClean="0"/>
              <a:t>[y]+x);		//</a:t>
            </a:r>
            <a:r>
              <a:rPr lang="ko-KR" altLang="en-US" sz="1400" dirty="0" err="1" smtClean="0"/>
              <a:t>좌표값을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주소값으로</a:t>
            </a:r>
            <a:r>
              <a:rPr lang="ko-KR" altLang="en-US" sz="1400" dirty="0" smtClean="0"/>
              <a:t> 변환하여 출력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 	</a:t>
            </a:r>
            <a:r>
              <a:rPr lang="en-US" altLang="ko-KR" sz="1400" dirty="0" err="1" smtClean="0"/>
              <a:t>busy_chk</a:t>
            </a:r>
            <a:r>
              <a:rPr lang="en-US" altLang="ko-KR" sz="1400" dirty="0" smtClean="0"/>
              <a:t>();			//</a:t>
            </a:r>
            <a:r>
              <a:rPr lang="ko-KR" altLang="en-US" sz="1400" dirty="0" smtClean="0"/>
              <a:t>처리확인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delay_ms</a:t>
            </a:r>
            <a:r>
              <a:rPr lang="en-US" altLang="ko-KR" sz="1400" dirty="0" smtClean="0"/>
              <a:t>(100);			//</a:t>
            </a:r>
            <a:r>
              <a:rPr lang="ko-KR" altLang="en-US" sz="1400" dirty="0" err="1" smtClean="0"/>
              <a:t>처리후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100ms</a:t>
            </a:r>
            <a:r>
              <a:rPr lang="ko-KR" altLang="en-US" sz="1400" dirty="0" smtClean="0"/>
              <a:t>의 시간을 주어 확실히 함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r>
              <a:rPr lang="en-US" altLang="ko-KR" sz="1400" dirty="0" smtClean="0"/>
              <a:t>}	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전체소스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ko-KR" dirty="0" smtClean="0"/>
              <a:t>#include&lt;</a:t>
            </a:r>
            <a:r>
              <a:rPr lang="en-US" altLang="ko-KR" dirty="0" err="1" smtClean="0"/>
              <a:t>avr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io.h</a:t>
            </a:r>
            <a:r>
              <a:rPr lang="en-US" altLang="ko-KR" dirty="0" smtClean="0"/>
              <a:t>&gt;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void </a:t>
            </a:r>
            <a:r>
              <a:rPr lang="en-US" altLang="ko-KR" dirty="0" err="1" smtClean="0"/>
              <a:t>LCD_bcd</a:t>
            </a:r>
            <a:r>
              <a:rPr lang="en-US" altLang="ko-KR" dirty="0" smtClean="0"/>
              <a:t>(unsigned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dec</a:t>
            </a:r>
            <a:r>
              <a:rPr lang="en-US" altLang="ko-KR" dirty="0" smtClean="0"/>
              <a:t>){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a;</a:t>
            </a:r>
          </a:p>
          <a:p>
            <a:pPr>
              <a:buNone/>
            </a:pPr>
            <a:r>
              <a:rPr lang="en-US" altLang="ko-KR" dirty="0" smtClean="0"/>
              <a:t>	char 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[4];	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[3]=(</a:t>
            </a:r>
            <a:r>
              <a:rPr lang="en-US" altLang="ko-KR" dirty="0" err="1" smtClean="0"/>
              <a:t>dec</a:t>
            </a:r>
            <a:r>
              <a:rPr lang="en-US" altLang="ko-KR" dirty="0" smtClean="0"/>
              <a:t>/1000);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[2]=(</a:t>
            </a:r>
            <a:r>
              <a:rPr lang="en-US" altLang="ko-KR" dirty="0" err="1" smtClean="0"/>
              <a:t>dec</a:t>
            </a:r>
            <a:r>
              <a:rPr lang="en-US" altLang="ko-KR" dirty="0" smtClean="0"/>
              <a:t>/100</a:t>
            </a:r>
            <a:r>
              <a:rPr lang="en-US" altLang="ko-KR" dirty="0" smtClean="0"/>
              <a:t>)-(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[3]*10);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[1]=(</a:t>
            </a:r>
            <a:r>
              <a:rPr lang="en-US" altLang="ko-KR" dirty="0" err="1" smtClean="0"/>
              <a:t>dec</a:t>
            </a:r>
            <a:r>
              <a:rPr lang="en-US" altLang="ko-KR" dirty="0" smtClean="0"/>
              <a:t>/10</a:t>
            </a:r>
            <a:r>
              <a:rPr lang="en-US" altLang="ko-KR" dirty="0" smtClean="0"/>
              <a:t>)-(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[3]*100)-(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[2]*10);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[0]=dec%10;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for(a=3;a&gt;=0;a--)</a:t>
            </a:r>
          </a:p>
          <a:p>
            <a:pPr>
              <a:buNone/>
            </a:pPr>
            <a:r>
              <a:rPr lang="en-US" altLang="ko-KR" dirty="0" smtClean="0"/>
              <a:t>	{</a:t>
            </a:r>
          </a:p>
          <a:p>
            <a:pPr>
              <a:buNone/>
            </a:pPr>
            <a:r>
              <a:rPr lang="en-US" altLang="ko-KR" dirty="0" smtClean="0"/>
              <a:t>		</a:t>
            </a:r>
            <a:r>
              <a:rPr lang="en-US" altLang="ko-KR" dirty="0" err="1" smtClean="0"/>
              <a:t>lcd_put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bcd</a:t>
            </a:r>
            <a:r>
              <a:rPr lang="en-US" altLang="ko-KR" dirty="0" smtClean="0"/>
              <a:t>[a]+48);</a:t>
            </a:r>
          </a:p>
          <a:p>
            <a:pPr>
              <a:buNone/>
            </a:pPr>
            <a:r>
              <a:rPr lang="en-US" altLang="ko-KR" dirty="0" smtClean="0"/>
              <a:t>	}</a:t>
            </a:r>
          </a:p>
          <a:p>
            <a:pPr>
              <a:buNone/>
            </a:pPr>
            <a:r>
              <a:rPr lang="en-US" altLang="ko-KR" dirty="0" smtClean="0"/>
              <a:t>}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void </a:t>
            </a:r>
            <a:r>
              <a:rPr lang="en-US" altLang="ko-KR" dirty="0" err="1" smtClean="0"/>
              <a:t>lcd_init</a:t>
            </a:r>
            <a:r>
              <a:rPr lang="en-US" altLang="ko-KR" dirty="0" smtClean="0"/>
              <a:t>(){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(30);</a:t>
            </a:r>
          </a:p>
          <a:p>
            <a:pPr>
              <a:buNone/>
            </a:pPr>
            <a:r>
              <a:rPr lang="en-US" altLang="ko-KR" dirty="0" smtClean="0"/>
              <a:t>	PORTC=0x38;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PORTC=0x01;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	PORTC=0x06;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	</a:t>
            </a:r>
          </a:p>
          <a:p>
            <a:pPr>
              <a:buNone/>
            </a:pPr>
            <a:r>
              <a:rPr lang="en-US" altLang="ko-KR" dirty="0" smtClean="0"/>
              <a:t>	PORTC=0x0f;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	PORTC=0x80;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busy_chk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1571612"/>
            <a:ext cx="26885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800" dirty="0" smtClean="0"/>
              <a:t>void </a:t>
            </a:r>
            <a:r>
              <a:rPr lang="en-US" altLang="ko-KR" sz="800" dirty="0" err="1" smtClean="0"/>
              <a:t>busy_chk</a:t>
            </a:r>
            <a:r>
              <a:rPr lang="en-US" altLang="ko-KR" sz="800" dirty="0" smtClean="0"/>
              <a:t>(){</a:t>
            </a:r>
          </a:p>
          <a:p>
            <a:pPr>
              <a:buNone/>
            </a:pPr>
            <a:r>
              <a:rPr lang="en-US" altLang="ko-KR" sz="800" dirty="0" smtClean="0"/>
              <a:t>PORTG=0x02;</a:t>
            </a:r>
          </a:p>
          <a:p>
            <a:pPr>
              <a:buNone/>
            </a:pPr>
            <a:r>
              <a:rPr lang="en-US" altLang="ko-KR" sz="800" dirty="0" smtClean="0"/>
              <a:t>	DDRC=0x7f;</a:t>
            </a:r>
          </a:p>
          <a:p>
            <a:pPr>
              <a:buNone/>
            </a:pPr>
            <a:r>
              <a:rPr lang="en-US" altLang="ko-KR" sz="800" dirty="0" smtClean="0"/>
              <a:t>	</a:t>
            </a:r>
            <a:r>
              <a:rPr lang="en-US" altLang="ko-KR" sz="800" dirty="0" err="1" smtClean="0"/>
              <a:t>delay_us</a:t>
            </a:r>
            <a:r>
              <a:rPr lang="en-US" altLang="ko-KR" sz="800" dirty="0" smtClean="0"/>
              <a:t>(100);</a:t>
            </a:r>
          </a:p>
          <a:p>
            <a:pPr>
              <a:buNone/>
            </a:pPr>
            <a:r>
              <a:rPr lang="en-US" altLang="ko-KR" sz="800" dirty="0" smtClean="0"/>
              <a:t>	while(PINC&amp;0x80);</a:t>
            </a:r>
          </a:p>
          <a:p>
            <a:pPr>
              <a:buNone/>
            </a:pPr>
            <a:r>
              <a:rPr lang="en-US" altLang="ko-KR" sz="800" dirty="0" smtClean="0"/>
              <a:t>	DDRC=0xff;</a:t>
            </a:r>
          </a:p>
          <a:p>
            <a:pPr>
              <a:buNone/>
            </a:pPr>
            <a:r>
              <a:rPr lang="en-US" altLang="ko-KR" sz="800" dirty="0" smtClean="0"/>
              <a:t>	PORTG=0x00;</a:t>
            </a:r>
          </a:p>
          <a:p>
            <a:pPr>
              <a:buNone/>
            </a:pPr>
            <a:r>
              <a:rPr lang="en-US" altLang="ko-KR" sz="800" dirty="0" smtClean="0"/>
              <a:t>}</a:t>
            </a:r>
          </a:p>
          <a:p>
            <a:pPr>
              <a:buNone/>
            </a:pPr>
            <a:r>
              <a:rPr lang="en-US" altLang="ko-KR" sz="800" dirty="0" smtClean="0"/>
              <a:t>void </a:t>
            </a:r>
            <a:r>
              <a:rPr lang="en-US" altLang="ko-KR" sz="800" dirty="0" err="1" smtClean="0"/>
              <a:t>lcd_put</a:t>
            </a:r>
            <a:r>
              <a:rPr lang="en-US" altLang="ko-KR" sz="800" dirty="0" smtClean="0"/>
              <a:t>(char </a:t>
            </a:r>
            <a:r>
              <a:rPr lang="en-US" altLang="ko-KR" sz="800" dirty="0" err="1" smtClean="0"/>
              <a:t>ch</a:t>
            </a:r>
            <a:r>
              <a:rPr lang="en-US" altLang="ko-KR" sz="800" dirty="0" smtClean="0"/>
              <a:t>){</a:t>
            </a:r>
          </a:p>
          <a:p>
            <a:pPr>
              <a:buNone/>
            </a:pPr>
            <a:r>
              <a:rPr lang="en-US" altLang="ko-KR" sz="800" dirty="0" smtClean="0"/>
              <a:t>	PORTG=0x01;</a:t>
            </a:r>
          </a:p>
          <a:p>
            <a:pPr>
              <a:buNone/>
            </a:pPr>
            <a:r>
              <a:rPr lang="en-US" altLang="ko-KR" sz="800" dirty="0" smtClean="0"/>
              <a:t>	PORTC=</a:t>
            </a:r>
            <a:r>
              <a:rPr lang="en-US" altLang="ko-KR" sz="800" dirty="0" err="1" smtClean="0"/>
              <a:t>ch</a:t>
            </a:r>
            <a:r>
              <a:rPr lang="en-US" altLang="ko-KR" sz="800" dirty="0" smtClean="0"/>
              <a:t>;</a:t>
            </a:r>
          </a:p>
          <a:p>
            <a:pPr>
              <a:buNone/>
            </a:pPr>
            <a:r>
              <a:rPr lang="en-US" altLang="ko-KR" sz="800" dirty="0" smtClean="0"/>
              <a:t> 	</a:t>
            </a:r>
            <a:r>
              <a:rPr lang="en-US" altLang="ko-KR" sz="800" dirty="0" err="1" smtClean="0"/>
              <a:t>busy_chk</a:t>
            </a:r>
            <a:r>
              <a:rPr lang="en-US" altLang="ko-KR" sz="800" dirty="0" smtClean="0"/>
              <a:t>();</a:t>
            </a:r>
          </a:p>
          <a:p>
            <a:pPr>
              <a:buNone/>
            </a:pPr>
            <a:r>
              <a:rPr lang="en-US" altLang="ko-KR" sz="800" dirty="0" smtClean="0"/>
              <a:t>}</a:t>
            </a:r>
          </a:p>
          <a:p>
            <a:pPr>
              <a:buNone/>
            </a:pPr>
            <a:r>
              <a:rPr lang="en-US" altLang="ko-KR" sz="800" dirty="0" smtClean="0"/>
              <a:t>void </a:t>
            </a:r>
            <a:r>
              <a:rPr lang="en-US" altLang="ko-KR" sz="800" dirty="0" err="1" smtClean="0"/>
              <a:t>gotoxy</a:t>
            </a:r>
            <a:r>
              <a:rPr lang="en-US" altLang="ko-KR" sz="800" dirty="0" smtClean="0"/>
              <a:t>(unsigned char </a:t>
            </a:r>
            <a:r>
              <a:rPr lang="en-US" altLang="ko-KR" sz="800" dirty="0" err="1" smtClean="0"/>
              <a:t>x,unsigned</a:t>
            </a:r>
            <a:r>
              <a:rPr lang="en-US" altLang="ko-KR" sz="800" dirty="0" smtClean="0"/>
              <a:t> char y){</a:t>
            </a:r>
          </a:p>
          <a:p>
            <a:pPr>
              <a:buNone/>
            </a:pPr>
            <a:r>
              <a:rPr lang="en-US" altLang="ko-KR" sz="800" dirty="0" smtClean="0"/>
              <a:t>	char </a:t>
            </a:r>
            <a:r>
              <a:rPr lang="en-US" altLang="ko-KR" sz="800" dirty="0" err="1" smtClean="0"/>
              <a:t>xy</a:t>
            </a:r>
            <a:r>
              <a:rPr lang="en-US" altLang="ko-KR" sz="800" dirty="0" smtClean="0"/>
              <a:t>[4]={0x80,0xc0,0x94,0xd4};</a:t>
            </a:r>
          </a:p>
          <a:p>
            <a:pPr>
              <a:buNone/>
            </a:pPr>
            <a:r>
              <a:rPr lang="en-US" altLang="ko-KR" sz="800" dirty="0" smtClean="0"/>
              <a:t>	DDRC=0xff;</a:t>
            </a:r>
          </a:p>
          <a:p>
            <a:pPr>
              <a:buNone/>
            </a:pPr>
            <a:r>
              <a:rPr lang="en-US" altLang="ko-KR" sz="800" dirty="0" smtClean="0"/>
              <a:t>	DDRG=0xff;</a:t>
            </a:r>
          </a:p>
          <a:p>
            <a:pPr>
              <a:buNone/>
            </a:pPr>
            <a:endParaRPr lang="en-US" altLang="ko-KR" sz="800" dirty="0" smtClean="0"/>
          </a:p>
          <a:p>
            <a:pPr>
              <a:buNone/>
            </a:pPr>
            <a:r>
              <a:rPr lang="en-US" altLang="ko-KR" sz="800" dirty="0" smtClean="0"/>
              <a:t>	PORTG=0x00;</a:t>
            </a:r>
          </a:p>
          <a:p>
            <a:pPr>
              <a:buNone/>
            </a:pPr>
            <a:r>
              <a:rPr lang="en-US" altLang="ko-KR" sz="800" dirty="0" smtClean="0"/>
              <a:t>	PORTC=(</a:t>
            </a:r>
            <a:r>
              <a:rPr lang="en-US" altLang="ko-KR" sz="800" dirty="0" err="1" smtClean="0"/>
              <a:t>xy</a:t>
            </a:r>
            <a:r>
              <a:rPr lang="en-US" altLang="ko-KR" sz="800" dirty="0" smtClean="0"/>
              <a:t>[y]+x);</a:t>
            </a:r>
          </a:p>
          <a:p>
            <a:pPr>
              <a:buNone/>
            </a:pPr>
            <a:r>
              <a:rPr lang="en-US" altLang="ko-KR" sz="800" dirty="0" smtClean="0"/>
              <a:t> 	</a:t>
            </a:r>
            <a:r>
              <a:rPr lang="en-US" altLang="ko-KR" sz="800" dirty="0" err="1" smtClean="0"/>
              <a:t>busy_chk</a:t>
            </a:r>
            <a:r>
              <a:rPr lang="en-US" altLang="ko-KR" sz="800" dirty="0" smtClean="0"/>
              <a:t>();</a:t>
            </a:r>
          </a:p>
          <a:p>
            <a:pPr>
              <a:buNone/>
            </a:pPr>
            <a:r>
              <a:rPr lang="en-US" altLang="ko-KR" sz="800" dirty="0" smtClean="0"/>
              <a:t>	</a:t>
            </a:r>
            <a:r>
              <a:rPr lang="en-US" altLang="ko-KR" sz="800" dirty="0" err="1" smtClean="0"/>
              <a:t>delay_ms</a:t>
            </a:r>
            <a:r>
              <a:rPr lang="en-US" altLang="ko-KR" sz="800" dirty="0" smtClean="0"/>
              <a:t>(100);</a:t>
            </a:r>
          </a:p>
          <a:p>
            <a:pPr>
              <a:buNone/>
            </a:pPr>
            <a:r>
              <a:rPr lang="en-US" altLang="ko-KR" sz="800" dirty="0" smtClean="0"/>
              <a:t>}</a:t>
            </a:r>
          </a:p>
          <a:p>
            <a:pPr>
              <a:buNone/>
            </a:pPr>
            <a:r>
              <a:rPr lang="en-US" altLang="ko-KR" sz="800" dirty="0" smtClean="0"/>
              <a:t>void </a:t>
            </a:r>
            <a:r>
              <a:rPr lang="en-US" altLang="ko-KR" sz="800" dirty="0" err="1" smtClean="0"/>
              <a:t>lcd_string</a:t>
            </a:r>
            <a:r>
              <a:rPr lang="en-US" altLang="ko-KR" sz="800" dirty="0" smtClean="0"/>
              <a:t>(unsigned char *</a:t>
            </a:r>
            <a:r>
              <a:rPr lang="en-US" altLang="ko-KR" sz="800" dirty="0" err="1" smtClean="0"/>
              <a:t>ch</a:t>
            </a:r>
            <a:r>
              <a:rPr lang="en-US" altLang="ko-KR" sz="800" dirty="0" smtClean="0"/>
              <a:t>){</a:t>
            </a:r>
          </a:p>
          <a:p>
            <a:pPr>
              <a:buNone/>
            </a:pPr>
            <a:r>
              <a:rPr lang="en-US" altLang="ko-KR" sz="800" dirty="0" smtClean="0"/>
              <a:t>	</a:t>
            </a:r>
            <a:r>
              <a:rPr lang="en-US" altLang="ko-KR" sz="800" dirty="0" err="1" smtClean="0"/>
              <a:t>int</a:t>
            </a:r>
            <a:r>
              <a:rPr lang="en-US" altLang="ko-KR" sz="800" dirty="0" smtClean="0"/>
              <a:t> </a:t>
            </a:r>
            <a:r>
              <a:rPr lang="en-US" altLang="ko-KR" sz="800" dirty="0" err="1" smtClean="0"/>
              <a:t>i</a:t>
            </a:r>
            <a:r>
              <a:rPr lang="en-US" altLang="ko-KR" sz="800" dirty="0" smtClean="0"/>
              <a:t>;</a:t>
            </a:r>
          </a:p>
          <a:p>
            <a:pPr>
              <a:buNone/>
            </a:pPr>
            <a:r>
              <a:rPr lang="en-US" altLang="ko-KR" sz="800" dirty="0" smtClean="0"/>
              <a:t>	for(</a:t>
            </a:r>
            <a:r>
              <a:rPr lang="en-US" altLang="ko-KR" sz="800" dirty="0" err="1" smtClean="0"/>
              <a:t>i</a:t>
            </a:r>
            <a:r>
              <a:rPr lang="en-US" altLang="ko-KR" sz="800" dirty="0" smtClean="0"/>
              <a:t>=0;ch[</a:t>
            </a:r>
            <a:r>
              <a:rPr lang="en-US" altLang="ko-KR" sz="800" dirty="0" err="1" smtClean="0"/>
              <a:t>i</a:t>
            </a:r>
            <a:r>
              <a:rPr lang="en-US" altLang="ko-KR" sz="800" dirty="0" smtClean="0"/>
              <a:t>]!=0x00;i++)</a:t>
            </a:r>
          </a:p>
          <a:p>
            <a:pPr>
              <a:buNone/>
            </a:pPr>
            <a:r>
              <a:rPr lang="en-US" altLang="ko-KR" sz="800" dirty="0" smtClean="0"/>
              <a:t>	{</a:t>
            </a:r>
          </a:p>
          <a:p>
            <a:pPr>
              <a:buNone/>
            </a:pPr>
            <a:r>
              <a:rPr lang="en-US" altLang="ko-KR" sz="800" dirty="0" smtClean="0"/>
              <a:t>	</a:t>
            </a:r>
            <a:r>
              <a:rPr lang="en-US" altLang="ko-KR" sz="800" dirty="0" smtClean="0"/>
              <a:t>	</a:t>
            </a:r>
            <a:r>
              <a:rPr lang="en-US" altLang="ko-KR" sz="800" dirty="0" err="1" smtClean="0"/>
              <a:t>lcd_put</a:t>
            </a:r>
            <a:r>
              <a:rPr lang="en-US" altLang="ko-KR" sz="800" dirty="0" smtClean="0"/>
              <a:t>(</a:t>
            </a:r>
            <a:r>
              <a:rPr lang="en-US" altLang="ko-KR" sz="800" dirty="0" err="1" smtClean="0"/>
              <a:t>ch</a:t>
            </a:r>
            <a:r>
              <a:rPr lang="en-US" altLang="ko-KR" sz="800" dirty="0" smtClean="0"/>
              <a:t>[</a:t>
            </a:r>
            <a:r>
              <a:rPr lang="en-US" altLang="ko-KR" sz="800" dirty="0" err="1" smtClean="0"/>
              <a:t>i</a:t>
            </a:r>
            <a:r>
              <a:rPr lang="en-US" altLang="ko-KR" sz="800" dirty="0" smtClean="0"/>
              <a:t>]);</a:t>
            </a:r>
          </a:p>
          <a:p>
            <a:pPr>
              <a:buNone/>
            </a:pPr>
            <a:r>
              <a:rPr lang="en-US" altLang="ko-KR" sz="800" dirty="0" smtClean="0"/>
              <a:t>	}</a:t>
            </a:r>
          </a:p>
          <a:p>
            <a:pPr>
              <a:buNone/>
            </a:pPr>
            <a:r>
              <a:rPr lang="en-US" altLang="ko-KR" sz="800" dirty="0" smtClean="0"/>
              <a:t>}</a:t>
            </a:r>
          </a:p>
          <a:p>
            <a:pPr>
              <a:buNone/>
            </a:pPr>
            <a:endParaRPr lang="en-US" altLang="ko-KR" sz="800" dirty="0" smtClean="0"/>
          </a:p>
          <a:p>
            <a:pPr>
              <a:buNone/>
            </a:pPr>
            <a:r>
              <a:rPr lang="en-US" altLang="ko-KR" sz="800" dirty="0" smtClean="0"/>
              <a:t>void </a:t>
            </a:r>
            <a:r>
              <a:rPr lang="en-US" altLang="ko-KR" sz="800" dirty="0" err="1" smtClean="0"/>
              <a:t>lcd_clear</a:t>
            </a:r>
            <a:r>
              <a:rPr lang="en-US" altLang="ko-KR" sz="800" dirty="0" smtClean="0"/>
              <a:t>(){</a:t>
            </a:r>
          </a:p>
          <a:p>
            <a:pPr>
              <a:buNone/>
            </a:pPr>
            <a:r>
              <a:rPr lang="en-US" altLang="ko-KR" sz="800" dirty="0" smtClean="0"/>
              <a:t> 	</a:t>
            </a:r>
            <a:r>
              <a:rPr lang="en-US" altLang="ko-KR" sz="800" dirty="0" err="1" smtClean="0"/>
              <a:t>busy_chk</a:t>
            </a:r>
            <a:r>
              <a:rPr lang="en-US" altLang="ko-KR" sz="800" dirty="0" smtClean="0"/>
              <a:t>();</a:t>
            </a:r>
          </a:p>
          <a:p>
            <a:pPr>
              <a:buNone/>
            </a:pPr>
            <a:r>
              <a:rPr lang="en-US" altLang="ko-KR" sz="800" dirty="0" smtClean="0"/>
              <a:t>	PORTG=0x00;</a:t>
            </a:r>
          </a:p>
          <a:p>
            <a:pPr>
              <a:buNone/>
            </a:pPr>
            <a:r>
              <a:rPr lang="en-US" altLang="ko-KR" sz="800" dirty="0" smtClean="0"/>
              <a:t>	PORTC=0x01;</a:t>
            </a:r>
          </a:p>
          <a:p>
            <a:pPr>
              <a:buNone/>
            </a:pPr>
            <a:r>
              <a:rPr lang="en-US" altLang="ko-KR" sz="800" dirty="0" smtClean="0"/>
              <a:t> 	</a:t>
            </a:r>
            <a:r>
              <a:rPr lang="en-US" altLang="ko-KR" sz="800" dirty="0" err="1" smtClean="0"/>
              <a:t>busy_chk</a:t>
            </a:r>
            <a:r>
              <a:rPr lang="en-US" altLang="ko-KR" sz="800" dirty="0" smtClean="0"/>
              <a:t>();</a:t>
            </a:r>
          </a:p>
          <a:p>
            <a:pPr>
              <a:buNone/>
            </a:pPr>
            <a:r>
              <a:rPr lang="en-US" altLang="ko-KR" sz="800" dirty="0" smtClean="0"/>
              <a:t>}</a:t>
            </a:r>
          </a:p>
          <a:p>
            <a:endParaRPr lang="ko-KR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모듈의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LCD Panel</a:t>
            </a:r>
          </a:p>
          <a:p>
            <a:pPr lvl="1"/>
            <a:r>
              <a:rPr lang="ko-KR" altLang="en-US" dirty="0" smtClean="0"/>
              <a:t>실제 표시되는 부분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LCD Driver/Controller</a:t>
            </a:r>
          </a:p>
          <a:p>
            <a:pPr lvl="1"/>
            <a:r>
              <a:rPr lang="ko-KR" altLang="en-US" dirty="0" smtClean="0"/>
              <a:t>데이터를 받아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패널에 표시하는 </a:t>
            </a:r>
            <a:r>
              <a:rPr lang="en-US" altLang="ko-KR" dirty="0" smtClean="0"/>
              <a:t>IC</a:t>
            </a:r>
          </a:p>
          <a:p>
            <a:pPr lvl="1"/>
            <a:r>
              <a:rPr lang="ko-KR" altLang="en-US" dirty="0" smtClean="0"/>
              <a:t>실제 데이터를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출력하는 부분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Back Light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PANEL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TN-LCD </a:t>
            </a:r>
          </a:p>
          <a:p>
            <a:pPr lvl="2"/>
            <a:r>
              <a:rPr lang="en-US" altLang="ko-KR" dirty="0" smtClean="0"/>
              <a:t>Twisted </a:t>
            </a:r>
            <a:r>
              <a:rPr lang="en-US" altLang="ko-KR" dirty="0" err="1" smtClean="0"/>
              <a:t>Nematic</a:t>
            </a:r>
            <a:r>
              <a:rPr lang="en-US" altLang="ko-KR" dirty="0" smtClean="0"/>
              <a:t> Liquid Crystal Display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STN-LCD</a:t>
            </a:r>
          </a:p>
          <a:p>
            <a:pPr lvl="2"/>
            <a:r>
              <a:rPr lang="en-US" altLang="ko-KR" dirty="0" smtClean="0"/>
              <a:t>Super Twisted </a:t>
            </a:r>
            <a:r>
              <a:rPr lang="en-US" altLang="ko-KR" dirty="0" err="1" smtClean="0"/>
              <a:t>Nematic</a:t>
            </a:r>
            <a:r>
              <a:rPr lang="en-US" altLang="ko-KR" dirty="0" smtClean="0"/>
              <a:t> Liquid Crystal Display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TFT-LCD</a:t>
            </a:r>
          </a:p>
          <a:p>
            <a:pPr lvl="2"/>
            <a:r>
              <a:rPr lang="en-US" altLang="ko-KR" dirty="0" smtClean="0"/>
              <a:t>Thin Film Transistor Twisted </a:t>
            </a:r>
            <a:r>
              <a:rPr lang="en-US" altLang="ko-KR" dirty="0" err="1" smtClean="0"/>
              <a:t>Nematic</a:t>
            </a:r>
            <a:r>
              <a:rPr lang="en-US" altLang="ko-KR" dirty="0" smtClean="0"/>
              <a:t> Liquid Crystal Display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PANEL</a:t>
            </a:r>
            <a:endParaRPr lang="ko-KR" altLang="en-US" dirty="0"/>
          </a:p>
        </p:txBody>
      </p:sp>
      <p:pic>
        <p:nvPicPr>
          <p:cNvPr id="6" name="내용 개체 틀 5" descr="01_dadaman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6" y="3714752"/>
            <a:ext cx="4429156" cy="290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4968808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 descr="C:\Documents and Settings\PC01\My Documents\My Pictures\2008-11-06 21;40;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4084314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CONTROLLER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컨트롤러의 역할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LCD </a:t>
            </a:r>
            <a:r>
              <a:rPr lang="ko-KR" altLang="en-US" dirty="0" smtClean="0"/>
              <a:t>패널을 </a:t>
            </a:r>
            <a:r>
              <a:rPr lang="en-US" altLang="ko-KR" dirty="0" err="1" smtClean="0"/>
              <a:t>uP</a:t>
            </a:r>
            <a:r>
              <a:rPr lang="ko-KR" altLang="en-US" dirty="0" smtClean="0"/>
              <a:t>가 제어하도록 도와줌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폰트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내장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종류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LCD</a:t>
            </a:r>
            <a:r>
              <a:rPr lang="ko-KR" altLang="en-US" dirty="0" smtClean="0"/>
              <a:t>의 종류에 따라 다양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CLCD</a:t>
            </a:r>
            <a:r>
              <a:rPr lang="ko-KR" altLang="en-US" dirty="0" smtClean="0"/>
              <a:t>에 주로사용되는 컨트롤러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: HD44780, SED1278, ST7066, NT3881</a:t>
            </a:r>
            <a:r>
              <a:rPr lang="ko-KR" altLang="en-US" dirty="0" smtClean="0"/>
              <a:t>등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DRIVER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드라이버 </a:t>
            </a:r>
            <a:r>
              <a:rPr lang="en-US" altLang="ko-KR" dirty="0" smtClean="0"/>
              <a:t>IC</a:t>
            </a:r>
            <a:r>
              <a:rPr lang="ko-KR" altLang="en-US" dirty="0" smtClean="0"/>
              <a:t>의 역할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LCD PANEL</a:t>
            </a:r>
            <a:r>
              <a:rPr lang="ko-KR" altLang="en-US" dirty="0" smtClean="0"/>
              <a:t>을 제어하는 역할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컨트롤러</a:t>
            </a:r>
            <a:r>
              <a:rPr lang="en-US" altLang="ko-KR" dirty="0" smtClean="0"/>
              <a:t>IC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명령을 받아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DISPLAY.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드라이버</a:t>
            </a:r>
            <a:r>
              <a:rPr lang="en-US" altLang="ko-KR" dirty="0" smtClean="0"/>
              <a:t>IC</a:t>
            </a:r>
            <a:r>
              <a:rPr lang="ko-KR" altLang="en-US" dirty="0" smtClean="0"/>
              <a:t>의 종류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HD44100, SED1181, ST7065, NT3882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1590</TotalTime>
  <Words>1689</Words>
  <Application>Microsoft Office PowerPoint</Application>
  <PresentationFormat>화면 슬라이드 쇼(4:3)</PresentationFormat>
  <Paragraphs>607</Paragraphs>
  <Slides>45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테크닉</vt:lpstr>
      <vt:lpstr>Clcd 구동 </vt:lpstr>
      <vt:lpstr>제작 목적</vt:lpstr>
      <vt:lpstr>LCD란</vt:lpstr>
      <vt:lpstr>LCD의 종류</vt:lpstr>
      <vt:lpstr>LCD 모듈의 구성</vt:lpstr>
      <vt:lpstr>LCD PANEL 종류</vt:lpstr>
      <vt:lpstr>LCD PANEL</vt:lpstr>
      <vt:lpstr>LCD CONTROLLER</vt:lpstr>
      <vt:lpstr>LCD DRIVER</vt:lpstr>
      <vt:lpstr>LCD 컨트롤러/드라이버</vt:lpstr>
      <vt:lpstr>Back Light</vt:lpstr>
      <vt:lpstr>CLCD 개요</vt:lpstr>
      <vt:lpstr>CLCD 모듈 구성도</vt:lpstr>
      <vt:lpstr>CLCD 내부 구조</vt:lpstr>
      <vt:lpstr>CLCD의 외형</vt:lpstr>
      <vt:lpstr>CLCD의 외형</vt:lpstr>
      <vt:lpstr>CLCD의 외형</vt:lpstr>
      <vt:lpstr>CLCD의 핀 배열</vt:lpstr>
      <vt:lpstr>CLCD의 핀 배열</vt:lpstr>
      <vt:lpstr>CLCD PIN설명</vt:lpstr>
      <vt:lpstr>CLCD PIN설명</vt:lpstr>
      <vt:lpstr>CLCD PIN설명</vt:lpstr>
      <vt:lpstr>CLCD PIN설명</vt:lpstr>
      <vt:lpstr>CLCD PIN설명</vt:lpstr>
      <vt:lpstr>CLCD 명령어</vt:lpstr>
      <vt:lpstr>CLCD 명령모드</vt:lpstr>
      <vt:lpstr>CLCD 명령모드</vt:lpstr>
      <vt:lpstr>CLCD 명령모드</vt:lpstr>
      <vt:lpstr>CLCD 명령모드</vt:lpstr>
      <vt:lpstr>CLCD 명령모드</vt:lpstr>
      <vt:lpstr>CLCD 명령모드</vt:lpstr>
      <vt:lpstr>CLCD 명령모드</vt:lpstr>
      <vt:lpstr>CLCD 명령모드</vt:lpstr>
      <vt:lpstr>CLCD 명령모드</vt:lpstr>
      <vt:lpstr>CLCD 명령모드</vt:lpstr>
      <vt:lpstr>CLCD 기본 구동법</vt:lpstr>
      <vt:lpstr>CLCD 초기화(8bit)</vt:lpstr>
      <vt:lpstr>CLCD 화면 출력</vt:lpstr>
      <vt:lpstr>CLCD DDRAM ADDR</vt:lpstr>
      <vt:lpstr>실제 작성 프로그램</vt:lpstr>
      <vt:lpstr>실제 초기화 프로그램</vt:lpstr>
      <vt:lpstr>Busy check</vt:lpstr>
      <vt:lpstr>문자 출력</vt:lpstr>
      <vt:lpstr>원하는 위치로 이동</vt:lpstr>
      <vt:lpstr>전체소스.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Clcd 구동 </dc:title>
  <dc:creator>Preferred Customer</dc:creator>
  <cp:lastModifiedBy>Bono</cp:lastModifiedBy>
  <cp:revision>176</cp:revision>
  <dcterms:created xsi:type="dcterms:W3CDTF">2008-11-05T06:14:39Z</dcterms:created>
  <dcterms:modified xsi:type="dcterms:W3CDTF">2008-12-15T06:43:11Z</dcterms:modified>
</cp:coreProperties>
</file>