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49AC7-1BD0-4EC8-AB42-EEC3D91B52D2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C9ECF-149C-48A7-A1AA-31798F4F24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픽스를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이용시</a:t>
            </a:r>
            <a:r>
              <a:rPr lang="ko-KR" altLang="en-US" dirty="0" smtClean="0"/>
              <a:t> 프로그램 </a:t>
            </a:r>
            <a:r>
              <a:rPr lang="ko-KR" altLang="en-US" dirty="0" err="1" smtClean="0"/>
              <a:t>종료후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대이터를</a:t>
            </a:r>
            <a:r>
              <a:rPr lang="ko-KR" altLang="en-US" dirty="0" smtClean="0"/>
              <a:t> 확인할 수 있고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퍼프후드</a:t>
            </a:r>
            <a:r>
              <a:rPr lang="ko-KR" altLang="en-US" dirty="0" smtClean="0"/>
              <a:t> 사용시 픽셀당 정확한 </a:t>
            </a:r>
            <a:r>
              <a:rPr lang="ko-KR" altLang="en-US" dirty="0" err="1" smtClean="0"/>
              <a:t>대이터</a:t>
            </a:r>
            <a:r>
              <a:rPr lang="ko-KR" altLang="en-US" dirty="0" smtClean="0"/>
              <a:t> 산출의 어려움이 많다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붉은 점이 찍힌 픽셀의 정보를 </a:t>
            </a:r>
            <a:r>
              <a:rPr lang="ko-KR" altLang="en-US" dirty="0" err="1" smtClean="0"/>
              <a:t>택스트로</a:t>
            </a:r>
            <a:r>
              <a:rPr lang="ko-KR" altLang="en-US" dirty="0" smtClean="0"/>
              <a:t> 출력하고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원래 </a:t>
            </a:r>
            <a:r>
              <a:rPr lang="ko-KR" altLang="en-US" dirty="0" err="1" smtClean="0"/>
              <a:t>노말맵의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대이터를</a:t>
            </a:r>
            <a:r>
              <a:rPr lang="ko-KR" altLang="en-US" dirty="0" smtClean="0"/>
              <a:t> 출력하였는데 알기 쉽게 하기 위하여 일단 </a:t>
            </a:r>
            <a:r>
              <a:rPr lang="en-US" altLang="ko-KR" dirty="0" smtClean="0"/>
              <a:t>UV</a:t>
            </a:r>
            <a:r>
              <a:rPr lang="ko-KR" altLang="en-US" dirty="0" smtClean="0"/>
              <a:t>를 찍었습니다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예제는 프로그램 화면을 보면서 분석하겠습니다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C9ECF-149C-48A7-A1AA-31798F4F245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6D097-0A26-4462-AEA0-F6A9F25FECCB}" type="datetimeFigureOut">
              <a:rPr lang="ko-KR" altLang="en-US" smtClean="0"/>
              <a:pPr/>
              <a:t>2009-01-07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6D2BC5-9BD3-48D0-B5C1-7D6C46B3C0C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3400" y="2534108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[ShaderX5]</a:t>
            </a:r>
            <a:br>
              <a:rPr lang="en-US" altLang="ko-KR" dirty="0" smtClean="0"/>
            </a:br>
            <a:r>
              <a:rPr lang="en-US" altLang="ko-KR" sz="4400" dirty="0" smtClean="0"/>
              <a:t>9. 9 Print </a:t>
            </a:r>
            <a:r>
              <a:rPr lang="en-US" altLang="ko-KR" sz="4400" dirty="0" err="1" smtClean="0"/>
              <a:t>Shader</a:t>
            </a:r>
            <a:r>
              <a:rPr lang="en-US" altLang="ko-KR" sz="4400" dirty="0" smtClean="0"/>
              <a:t> for Debugging </a:t>
            </a:r>
            <a:br>
              <a:rPr lang="en-US" altLang="ko-KR" sz="4400" dirty="0" smtClean="0"/>
            </a:br>
            <a:r>
              <a:rPr lang="en-US" altLang="ko-KR" sz="4400" dirty="0" smtClean="0"/>
              <a:t>Pixel </a:t>
            </a:r>
            <a:r>
              <a:rPr lang="en-US" altLang="ko-KR" sz="4400" dirty="0" err="1" smtClean="0"/>
              <a:t>Shader</a:t>
            </a:r>
            <a:r>
              <a:rPr lang="en-US" altLang="ko-KR" sz="4400" dirty="0" smtClean="0"/>
              <a:t> </a:t>
            </a:r>
            <a:br>
              <a:rPr lang="en-US" altLang="ko-KR" sz="4400" dirty="0" smtClean="0"/>
            </a:br>
            <a:r>
              <a:rPr lang="en-US" altLang="ko-KR" sz="4400" dirty="0" smtClean="0"/>
              <a:t>&amp;</a:t>
            </a:r>
            <a:br>
              <a:rPr lang="en-US" altLang="ko-KR" sz="4400" dirty="0" smtClean="0"/>
            </a:br>
            <a:r>
              <a:rPr lang="en-US" altLang="ko-KR" sz="4400" dirty="0" smtClean="0"/>
              <a:t>PIX for Windows</a:t>
            </a:r>
            <a:endParaRPr lang="ko-KR" altLang="en-US" sz="4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33400" y="4391044"/>
            <a:ext cx="7854696" cy="1752600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dirty="0" err="1" smtClean="0"/>
              <a:t>Shader</a:t>
            </a:r>
            <a:r>
              <a:rPr lang="en-US" altLang="ko-KR" dirty="0" smtClean="0"/>
              <a:t> Study</a:t>
            </a:r>
          </a:p>
          <a:p>
            <a:r>
              <a:rPr lang="en-US" altLang="ko-KR" sz="1600" dirty="0" err="1" smtClean="0"/>
              <a:t>Yoo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Dea</a:t>
            </a:r>
            <a:r>
              <a:rPr lang="en-US" altLang="ko-KR" sz="1600" dirty="0" smtClean="0"/>
              <a:t> </a:t>
            </a:r>
            <a:r>
              <a:rPr lang="en-US" altLang="ko-KR" sz="1600" dirty="0" err="1" smtClean="0"/>
              <a:t>Hoon</a:t>
            </a:r>
            <a:endParaRPr lang="en-US" altLang="ko-KR" sz="1600" dirty="0" smtClean="0"/>
          </a:p>
          <a:p>
            <a:r>
              <a:rPr lang="en-US" altLang="ko-KR" sz="1600" dirty="0" smtClean="0"/>
              <a:t>2008. 11. 10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Pix </a:t>
            </a:r>
            <a:r>
              <a:rPr lang="ko-KR" altLang="en-US" dirty="0" smtClean="0"/>
              <a:t>툴을 사용하기 위한 사전준비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323627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0847" y="1935163"/>
            <a:ext cx="6182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9266" y="1935163"/>
            <a:ext cx="618546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0847" y="1935163"/>
            <a:ext cx="6182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0847" y="1935163"/>
            <a:ext cx="6182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0847" y="1935163"/>
            <a:ext cx="6182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279" y="1935163"/>
            <a:ext cx="61714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279" y="1935163"/>
            <a:ext cx="61714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279" y="1935163"/>
            <a:ext cx="61714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279" y="1935163"/>
            <a:ext cx="61714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소  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ko-KR" altLang="en-US" dirty="0" smtClean="0"/>
              <a:t>픽셀 </a:t>
            </a:r>
            <a:r>
              <a:rPr lang="ko-KR" altLang="en-US" dirty="0" err="1" smtClean="0"/>
              <a:t>쉐이더에서의</a:t>
            </a:r>
            <a:r>
              <a:rPr lang="ko-KR" altLang="en-US" dirty="0" smtClean="0"/>
              <a:t> </a:t>
            </a:r>
            <a:r>
              <a:rPr lang="ko-KR" altLang="en-US" smtClean="0"/>
              <a:t>실시간 </a:t>
            </a:r>
            <a:r>
              <a:rPr lang="ko-KR" altLang="en-US" smtClean="0"/>
              <a:t>디버깅이 </a:t>
            </a:r>
            <a:r>
              <a:rPr lang="ko-KR" altLang="en-US" dirty="0" smtClean="0"/>
              <a:t>목표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Pix / </a:t>
            </a:r>
            <a:r>
              <a:rPr lang="en-US" altLang="ko-KR" dirty="0" err="1" smtClean="0"/>
              <a:t>PerfHUD</a:t>
            </a:r>
            <a:r>
              <a:rPr lang="ko-KR" altLang="en-US" dirty="0" smtClean="0"/>
              <a:t>를 이용할 수 있지만 보다 사용자가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원하는 환경을 만들 수 있는 하나의 해법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279" y="1935163"/>
            <a:ext cx="617144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  행</a:t>
            </a:r>
            <a:endParaRPr lang="ko-KR" altLang="en-US" dirty="0"/>
          </a:p>
        </p:txBody>
      </p:sp>
      <p:pic>
        <p:nvPicPr>
          <p:cNvPr id="4" name="내용 개체 틀 3" descr="test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1785926"/>
            <a:ext cx="5852583" cy="4389437"/>
          </a:xfrm>
        </p:spPr>
      </p:pic>
      <p:sp>
        <p:nvSpPr>
          <p:cNvPr id="5" name="TextBox 4"/>
          <p:cNvSpPr txBox="1"/>
          <p:nvPr/>
        </p:nvSpPr>
        <p:spPr>
          <a:xfrm>
            <a:off x="4071934" y="6286520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첨부 예제</a:t>
            </a:r>
            <a:endParaRPr lang="ko-KR" altLang="en-US" dirty="0"/>
          </a:p>
        </p:txBody>
      </p:sp>
      <p:pic>
        <p:nvPicPr>
          <p:cNvPr id="7" name="그림 6" descr="test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1714488"/>
            <a:ext cx="5905541" cy="44291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  현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3D </a:t>
            </a:r>
            <a:r>
              <a:rPr lang="ko-KR" altLang="en-US" dirty="0" err="1" smtClean="0"/>
              <a:t>매쉬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출력시</a:t>
            </a:r>
            <a:r>
              <a:rPr lang="ko-KR" altLang="en-US" dirty="0" smtClean="0"/>
              <a:t> </a:t>
            </a:r>
            <a:r>
              <a:rPr lang="en-US" altLang="ko-KR" dirty="0" smtClean="0"/>
              <a:t>PS</a:t>
            </a:r>
            <a:r>
              <a:rPr lang="ko-KR" altLang="en-US" dirty="0" smtClean="0"/>
              <a:t>에서 원하는 특정 대이터를           </a:t>
            </a:r>
            <a:r>
              <a:rPr lang="ko-KR" altLang="en-US" dirty="0" err="1" smtClean="0"/>
              <a:t>택스쳐로</a:t>
            </a:r>
            <a:r>
              <a:rPr lang="ko-KR" altLang="en-US" dirty="0" smtClean="0"/>
              <a:t> 바로 출력함</a:t>
            </a:r>
            <a:endParaRPr lang="en-US" altLang="ko-KR" dirty="0" smtClean="0"/>
          </a:p>
          <a:p>
            <a:r>
              <a:rPr lang="ko-KR" altLang="en-US" dirty="0" err="1" smtClean="0"/>
              <a:t>택스트가</a:t>
            </a:r>
            <a:r>
              <a:rPr lang="ko-KR" altLang="en-US" dirty="0" smtClean="0"/>
              <a:t> 등록되어 있는 </a:t>
            </a:r>
            <a:r>
              <a:rPr lang="ko-KR" altLang="en-US" dirty="0" err="1" smtClean="0"/>
              <a:t>택스쳐를</a:t>
            </a:r>
            <a:r>
              <a:rPr lang="ko-KR" altLang="en-US" dirty="0" smtClean="0"/>
              <a:t> 사용한 출력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PS 3.0 </a:t>
            </a:r>
            <a:r>
              <a:rPr lang="ko-KR" altLang="en-US" dirty="0" smtClean="0"/>
              <a:t>이상의 하드웨어 요구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7" name="그림 6" descr="Fon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1500174"/>
            <a:ext cx="5294597" cy="50006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ko-KR" dirty="0" smtClean="0"/>
              <a:t>VS_OUTPUT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( VS_INPUT IN 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VS_OUTPUT OUT;</a:t>
            </a:r>
          </a:p>
          <a:p>
            <a:endParaRPr lang="ko-KR" altLang="en-US" dirty="0" smtClean="0"/>
          </a:p>
          <a:p>
            <a:pPr>
              <a:buNone/>
            </a:pPr>
            <a:r>
              <a:rPr lang="en-US" altLang="ko-KR" sz="2200" dirty="0" smtClean="0"/>
              <a:t>    </a:t>
            </a:r>
            <a:r>
              <a:rPr lang="en-US" altLang="ko-KR" sz="2200" dirty="0" err="1" smtClean="0"/>
              <a:t>OUT.hposition</a:t>
            </a:r>
            <a:r>
              <a:rPr lang="en-US" altLang="ko-KR" sz="2200" dirty="0" smtClean="0"/>
              <a:t> = </a:t>
            </a:r>
            <a:r>
              <a:rPr lang="en-US" altLang="ko-KR" sz="2200" dirty="0" err="1" smtClean="0"/>
              <a:t>mul</a:t>
            </a:r>
            <a:r>
              <a:rPr lang="en-US" altLang="ko-KR" sz="2200" dirty="0" smtClean="0"/>
              <a:t>( </a:t>
            </a:r>
            <a:r>
              <a:rPr lang="en-US" altLang="ko-KR" sz="2200" dirty="0" err="1" smtClean="0"/>
              <a:t>worldViewProj</a:t>
            </a:r>
            <a:r>
              <a:rPr lang="en-US" altLang="ko-KR" sz="2200" dirty="0" smtClean="0"/>
              <a:t>, float4(</a:t>
            </a:r>
            <a:r>
              <a:rPr lang="en-US" altLang="ko-KR" sz="2200" dirty="0" err="1" smtClean="0"/>
              <a:t>IN.position</a:t>
            </a:r>
            <a:r>
              <a:rPr lang="en-US" altLang="ko-KR" sz="2200" dirty="0" smtClean="0"/>
              <a:t>, 1) );</a:t>
            </a:r>
          </a:p>
          <a:p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	OUT.texture0 = IN.texture0;</a:t>
            </a:r>
          </a:p>
          <a:p>
            <a:pPr>
              <a:buNone/>
            </a:pPr>
            <a:r>
              <a:rPr lang="en-US" altLang="ko-KR" dirty="0" smtClean="0"/>
              <a:t>    OUT.texture1 = </a:t>
            </a:r>
            <a:r>
              <a:rPr lang="en-US" altLang="ko-KR" dirty="0" err="1" smtClean="0"/>
              <a:t>testCoordinate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OUT.normal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IN.normal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    return OUT;</a:t>
            </a:r>
          </a:p>
          <a:p>
            <a:pPr>
              <a:buNone/>
            </a:pPr>
            <a:r>
              <a:rPr lang="en-US" altLang="ko-KR" dirty="0" smtClean="0"/>
              <a:t>}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altLang="ko-KR" dirty="0" smtClean="0"/>
              <a:t>PS_OUTPUT </a:t>
            </a:r>
            <a:r>
              <a:rPr lang="en-US" altLang="ko-KR" dirty="0" err="1" smtClean="0"/>
              <a:t>ps</a:t>
            </a:r>
            <a:r>
              <a:rPr lang="en-US" altLang="ko-KR" dirty="0" smtClean="0"/>
              <a:t>( VS_OUTPUT IN 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PS_OUTPUT OUT;</a:t>
            </a:r>
          </a:p>
          <a:p>
            <a:pPr>
              <a:buNone/>
            </a:pPr>
            <a:r>
              <a:rPr lang="ko-KR" altLang="en-US" dirty="0" smtClean="0"/>
              <a:t>    </a:t>
            </a:r>
          </a:p>
          <a:p>
            <a:pPr>
              <a:buNone/>
            </a:pPr>
            <a:r>
              <a:rPr lang="en-US" altLang="ko-KR" dirty="0" smtClean="0"/>
              <a:t>    // do normal bump mapping</a:t>
            </a:r>
          </a:p>
          <a:p>
            <a:pPr>
              <a:buNone/>
            </a:pPr>
            <a:r>
              <a:rPr lang="en-US" altLang="ko-KR" dirty="0" smtClean="0"/>
              <a:t>	float4 </a:t>
            </a:r>
            <a:r>
              <a:rPr lang="en-US" altLang="ko-KR" dirty="0" err="1" smtClean="0"/>
              <a:t>viewNormal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mul</a:t>
            </a:r>
            <a:r>
              <a:rPr lang="en-US" altLang="ko-KR" dirty="0" smtClean="0"/>
              <a:t>(float4(</a:t>
            </a:r>
            <a:r>
              <a:rPr lang="en-US" altLang="ko-KR" dirty="0" err="1" smtClean="0"/>
              <a:t>IN.normal.xyz</a:t>
            </a:r>
            <a:r>
              <a:rPr lang="en-US" altLang="ko-KR" dirty="0" smtClean="0"/>
              <a:t> + tex2D( </a:t>
            </a:r>
            <a:r>
              <a:rPr lang="en-US" altLang="ko-KR" dirty="0" err="1" smtClean="0"/>
              <a:t>BumpSampler</a:t>
            </a:r>
            <a:r>
              <a:rPr lang="en-US" altLang="ko-KR" dirty="0" smtClean="0"/>
              <a:t>, IN.texture0 ),0.0),</a:t>
            </a:r>
            <a:r>
              <a:rPr lang="en-US" altLang="ko-KR" dirty="0" err="1" smtClean="0"/>
              <a:t>worldView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	 float </a:t>
            </a:r>
            <a:r>
              <a:rPr lang="en-US" altLang="ko-KR" dirty="0" err="1" smtClean="0"/>
              <a:t>shadecolor</a:t>
            </a:r>
            <a:r>
              <a:rPr lang="en-US" altLang="ko-KR" dirty="0" smtClean="0"/>
              <a:t> = dot(viewNormal.xyz, </a:t>
            </a:r>
            <a:r>
              <a:rPr lang="en-US" altLang="ko-KR" dirty="0" err="1" smtClean="0"/>
              <a:t>lightDir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 = tex2D( </a:t>
            </a:r>
            <a:r>
              <a:rPr lang="en-US" altLang="ko-KR" dirty="0" err="1" smtClean="0"/>
              <a:t>ImageSampler</a:t>
            </a:r>
            <a:r>
              <a:rPr lang="en-US" altLang="ko-KR" dirty="0" smtClean="0"/>
              <a:t>, IN.texture0 ) * </a:t>
            </a:r>
            <a:r>
              <a:rPr lang="en-US" altLang="ko-KR" dirty="0" err="1" smtClean="0"/>
              <a:t>shadecolor</a:t>
            </a:r>
            <a:r>
              <a:rPr lang="en-US" altLang="ko-KR" dirty="0" smtClean="0"/>
              <a:t>;		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    // set up a normal fetched from the </a:t>
            </a:r>
            <a:r>
              <a:rPr lang="en-US" altLang="ko-KR" dirty="0" err="1" smtClean="0"/>
              <a:t>bunp</a:t>
            </a:r>
            <a:r>
              <a:rPr lang="en-US" altLang="ko-KR" dirty="0" smtClean="0"/>
              <a:t> texture at a constant texture coordinate (passed in from C++ code)</a:t>
            </a:r>
          </a:p>
          <a:p>
            <a:pPr>
              <a:buNone/>
            </a:pPr>
            <a:r>
              <a:rPr lang="en-US" altLang="ko-KR" dirty="0" smtClean="0"/>
              <a:t>	float4 </a:t>
            </a:r>
            <a:r>
              <a:rPr lang="en-US" altLang="ko-KR" dirty="0" err="1" smtClean="0"/>
              <a:t>debugnormal</a:t>
            </a:r>
            <a:r>
              <a:rPr lang="en-US" altLang="ko-KR" dirty="0" smtClean="0"/>
              <a:t> = normalize( </a:t>
            </a:r>
            <a:r>
              <a:rPr lang="en-US" altLang="ko-KR" dirty="0" err="1" smtClean="0"/>
              <a:t>mul</a:t>
            </a:r>
            <a:r>
              <a:rPr lang="en-US" altLang="ko-KR" dirty="0" smtClean="0"/>
              <a:t>(float4(</a:t>
            </a:r>
            <a:r>
              <a:rPr lang="en-US" altLang="ko-KR" dirty="0" err="1" smtClean="0"/>
              <a:t>IN.normal.xyz</a:t>
            </a:r>
            <a:r>
              <a:rPr lang="en-US" altLang="ko-KR" dirty="0" smtClean="0"/>
              <a:t> + tex2D( </a:t>
            </a:r>
            <a:r>
              <a:rPr lang="en-US" altLang="ko-KR" dirty="0" err="1" smtClean="0"/>
              <a:t>BumpSampler</a:t>
            </a:r>
            <a:r>
              <a:rPr lang="en-US" altLang="ko-KR" dirty="0" smtClean="0"/>
              <a:t>, IN.texture1 ),0.0),</a:t>
            </a:r>
            <a:r>
              <a:rPr lang="en-US" altLang="ko-KR" dirty="0" err="1" smtClean="0"/>
              <a:t>worldView</a:t>
            </a:r>
            <a:r>
              <a:rPr lang="en-US" altLang="ko-KR" dirty="0" smtClean="0"/>
              <a:t>));</a:t>
            </a:r>
          </a:p>
          <a:p>
            <a:pPr>
              <a:buNone/>
            </a:pPr>
            <a:r>
              <a:rPr lang="en-US" altLang="ko-KR" dirty="0" smtClean="0"/>
              <a:t>	float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NumLines</a:t>
            </a:r>
            <a:r>
              <a:rPr lang="en-US" altLang="ko-KR" dirty="0" smtClean="0"/>
              <a:t>];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[0] = </a:t>
            </a:r>
            <a:r>
              <a:rPr lang="en-US" altLang="ko-KR" dirty="0" err="1" smtClean="0"/>
              <a:t>debugnormal.x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[1] = </a:t>
            </a:r>
            <a:r>
              <a:rPr lang="en-US" altLang="ko-KR" dirty="0" err="1" smtClean="0"/>
              <a:t>debugnormal.y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en-US" altLang="ko-KR" dirty="0" smtClean="0"/>
              <a:t>	    //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[2] = </a:t>
            </a:r>
            <a:r>
              <a:rPr lang="en-US" altLang="ko-KR" dirty="0" err="1" smtClean="0"/>
              <a:t>debugnormal.z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ko-KR" altLang="en-US" dirty="0" smtClean="0"/>
              <a:t>       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[0] = IN.texture1.x;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[1] = IN.texture1.y;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[2] = 0.123456789f;</a:t>
            </a:r>
          </a:p>
          <a:p>
            <a:pPr>
              <a:buNone/>
            </a:pPr>
            <a:r>
              <a:rPr lang="ko-KR" altLang="en-US" dirty="0" smtClean="0"/>
              <a:t>    				</a:t>
            </a:r>
          </a:p>
          <a:p>
            <a:pPr>
              <a:buNone/>
            </a:pPr>
            <a:r>
              <a:rPr lang="en-US" altLang="ko-KR" dirty="0" smtClean="0"/>
              <a:t>	// mark the location of the debug pixel in pink</a:t>
            </a:r>
          </a:p>
          <a:p>
            <a:pPr>
              <a:buNone/>
            </a:pPr>
            <a:r>
              <a:rPr lang="en-US" altLang="ko-KR" dirty="0" smtClean="0"/>
              <a:t> 	float2 diff = IN.texture0 - IN.texture1;</a:t>
            </a:r>
          </a:p>
          <a:p>
            <a:pPr>
              <a:buNone/>
            </a:pPr>
            <a:r>
              <a:rPr lang="en-US" altLang="ko-KR" dirty="0" smtClean="0"/>
              <a:t>    	float 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sqrt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diff.x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diff.x</a:t>
            </a:r>
            <a:r>
              <a:rPr lang="en-US" altLang="ko-KR" dirty="0" smtClean="0"/>
              <a:t> + </a:t>
            </a:r>
            <a:r>
              <a:rPr lang="en-US" altLang="ko-KR" dirty="0" err="1" smtClean="0"/>
              <a:t>diff.y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diff.y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 = min (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*100.0, 1.0);</a:t>
            </a:r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 = lerp(float4(1.0f,0.0f,1.0f,1.0f), </a:t>
            </a:r>
            <a:r>
              <a:rPr lang="en-US" altLang="ko-KR" dirty="0" err="1" smtClean="0"/>
              <a:t>DebugValues</a:t>
            </a:r>
            <a:r>
              <a:rPr lang="en-US" altLang="ko-KR" dirty="0" smtClean="0"/>
              <a:t>(IN.texture0, </a:t>
            </a:r>
            <a:r>
              <a:rPr lang="en-US" altLang="ko-KR" dirty="0" err="1" smtClean="0"/>
              <a:t>OUT.color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), </a:t>
            </a:r>
            <a:r>
              <a:rPr lang="en-US" altLang="ko-KR" dirty="0" err="1" smtClean="0"/>
              <a:t>len</a:t>
            </a:r>
            <a:r>
              <a:rPr lang="en-US" altLang="ko-KR" dirty="0" smtClean="0"/>
              <a:t>);</a:t>
            </a:r>
          </a:p>
          <a:p>
            <a:pPr>
              <a:buNone/>
            </a:pPr>
            <a:r>
              <a:rPr lang="en-US" altLang="ko-KR" dirty="0" smtClean="0"/>
              <a:t>    	return OUT;</a:t>
            </a:r>
          </a:p>
          <a:p>
            <a:pPr>
              <a:buNone/>
            </a:pPr>
            <a:r>
              <a:rPr lang="en-US" altLang="ko-KR" dirty="0" smtClean="0"/>
              <a:t>}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예제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altLang="ko-KR" dirty="0" smtClean="0"/>
              <a:t>float4 </a:t>
            </a:r>
            <a:r>
              <a:rPr lang="en-US" altLang="ko-KR" dirty="0" err="1" smtClean="0"/>
              <a:t>DebugValues</a:t>
            </a:r>
            <a:r>
              <a:rPr lang="en-US" altLang="ko-KR" dirty="0" smtClean="0"/>
              <a:t>(float2 </a:t>
            </a:r>
            <a:r>
              <a:rPr lang="en-US" altLang="ko-KR" dirty="0" err="1" smtClean="0"/>
              <a:t>texcoords</a:t>
            </a:r>
            <a:r>
              <a:rPr lang="en-US" altLang="ko-KR" dirty="0" smtClean="0"/>
              <a:t>, float4 color, float 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NumLines</a:t>
            </a:r>
            <a:r>
              <a:rPr lang="en-US" altLang="ko-KR" dirty="0" smtClean="0"/>
              <a:t>])</a:t>
            </a:r>
          </a:p>
          <a:p>
            <a:pPr>
              <a:buNone/>
            </a:pPr>
            <a:r>
              <a:rPr lang="en-US" altLang="ko-KR" dirty="0" smtClean="0"/>
              <a:t>{</a:t>
            </a:r>
          </a:p>
          <a:p>
            <a:pPr>
              <a:buNone/>
            </a:pPr>
            <a:r>
              <a:rPr lang="en-US" altLang="ko-KR" dirty="0" smtClean="0"/>
              <a:t>    float4 </a:t>
            </a:r>
            <a:r>
              <a:rPr lang="en-US" altLang="ko-KR" dirty="0" err="1" smtClean="0"/>
              <a:t>outcolor</a:t>
            </a:r>
            <a:r>
              <a:rPr lang="en-US" altLang="ko-KR" dirty="0" smtClean="0"/>
              <a:t> = color;</a:t>
            </a:r>
          </a:p>
          <a:p>
            <a:pPr>
              <a:buNone/>
            </a:pPr>
            <a:r>
              <a:rPr lang="en-US" altLang="ko-KR" dirty="0" smtClean="0"/>
              <a:t>    if(</a:t>
            </a:r>
            <a:r>
              <a:rPr lang="en-US" altLang="ko-KR" dirty="0" err="1" smtClean="0"/>
              <a:t>texcoords.x</a:t>
            </a:r>
            <a:r>
              <a:rPr lang="en-US" altLang="ko-KR" dirty="0" smtClean="0"/>
              <a:t> &lt; </a:t>
            </a:r>
            <a:r>
              <a:rPr lang="en-US" altLang="ko-KR" dirty="0" err="1" smtClean="0"/>
              <a:t>DebugAreaU+DebugStartU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texcoords.x</a:t>
            </a:r>
            <a:r>
              <a:rPr lang="en-US" altLang="ko-KR" dirty="0" smtClean="0"/>
              <a:t> &gt; </a:t>
            </a:r>
            <a:r>
              <a:rPr lang="en-US" altLang="ko-KR" dirty="0" err="1" smtClean="0"/>
              <a:t>DebugStartU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texcoords.y</a:t>
            </a:r>
            <a:r>
              <a:rPr lang="en-US" altLang="ko-KR" dirty="0" smtClean="0"/>
              <a:t> &lt; </a:t>
            </a:r>
            <a:r>
              <a:rPr lang="en-US" altLang="ko-KR" dirty="0" err="1" smtClean="0"/>
              <a:t>DebugAreaV+DebugStartV</a:t>
            </a:r>
            <a:r>
              <a:rPr lang="en-US" altLang="ko-KR" dirty="0" smtClean="0"/>
              <a:t> &amp;&amp; </a:t>
            </a:r>
            <a:r>
              <a:rPr lang="en-US" altLang="ko-KR" dirty="0" err="1" smtClean="0"/>
              <a:t>texcoords.y</a:t>
            </a:r>
            <a:r>
              <a:rPr lang="en-US" altLang="ko-KR" dirty="0" smtClean="0"/>
              <a:t> &gt; </a:t>
            </a:r>
            <a:r>
              <a:rPr lang="en-US" altLang="ko-KR" dirty="0" err="1" smtClean="0"/>
              <a:t>DebugStartV</a:t>
            </a:r>
            <a:r>
              <a:rPr lang="en-US" altLang="ko-KR" dirty="0" smtClean="0"/>
              <a:t> )</a:t>
            </a:r>
          </a:p>
          <a:p>
            <a:pPr>
              <a:buNone/>
            </a:pPr>
            <a:r>
              <a:rPr lang="en-US" altLang="ko-KR" dirty="0" smtClean="0"/>
              <a:t>    {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outcolor</a:t>
            </a:r>
            <a:r>
              <a:rPr lang="en-US" altLang="ko-KR" dirty="0" smtClean="0"/>
              <a:t> *= 1.0 - </a:t>
            </a:r>
            <a:r>
              <a:rPr lang="en-US" altLang="ko-KR" dirty="0" err="1" smtClean="0"/>
              <a:t>DebugAlpha</a:t>
            </a:r>
            <a:r>
              <a:rPr lang="en-US" altLang="ko-KR" dirty="0" smtClean="0"/>
              <a:t>;						// compute out color opacity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        	float2 </a:t>
            </a:r>
            <a:r>
              <a:rPr lang="en-US" altLang="ko-KR" dirty="0" err="1" smtClean="0"/>
              <a:t>DebugUV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texcoords</a:t>
            </a:r>
            <a:r>
              <a:rPr lang="en-US" altLang="ko-KR" dirty="0" smtClean="0"/>
              <a:t>;							// Start with the textures incoming texture coordinates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           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-=  </a:t>
            </a:r>
            <a:r>
              <a:rPr lang="en-US" altLang="ko-KR" dirty="0" err="1" smtClean="0"/>
              <a:t>DebugStartU</a:t>
            </a:r>
            <a:r>
              <a:rPr lang="en-US" altLang="ko-KR" dirty="0" smtClean="0"/>
              <a:t>;							// subtract our debug region from it, to get into local debug UV space.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-=  </a:t>
            </a:r>
            <a:r>
              <a:rPr lang="en-US" altLang="ko-KR" dirty="0" err="1" smtClean="0"/>
              <a:t>DebugStartV</a:t>
            </a:r>
            <a:r>
              <a:rPr lang="en-US" altLang="ko-KR" dirty="0" smtClean="0"/>
              <a:t>;</a:t>
            </a:r>
          </a:p>
          <a:p>
            <a:pPr>
              <a:buNone/>
            </a:pPr>
            <a:r>
              <a:rPr lang="ko-KR" altLang="en-US" dirty="0" smtClean="0"/>
              <a:t>        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</a:t>
            </a:r>
            <a:r>
              <a:rPr lang="en-US" altLang="ko-KR" dirty="0" smtClean="0"/>
              <a:t> *= </a:t>
            </a:r>
            <a:r>
              <a:rPr lang="en-US" altLang="ko-KR" dirty="0" err="1" smtClean="0"/>
              <a:t>InvFontScale</a:t>
            </a:r>
            <a:r>
              <a:rPr lang="en-US" altLang="ko-KR" dirty="0" smtClean="0"/>
              <a:t>;							// now scale these coordinates to define the size of our font</a:t>
            </a:r>
          </a:p>
          <a:p>
            <a:pPr>
              <a:buNone/>
            </a:pPr>
            <a:r>
              <a:rPr lang="ko-KR" altLang="en-US" dirty="0" smtClean="0"/>
              <a:t>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DigitSelect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InvCharSizeUV</a:t>
            </a:r>
            <a:r>
              <a:rPr lang="en-US" altLang="ko-KR" dirty="0" smtClean="0"/>
              <a:t>;	// figure out which digit the U coordinate falls in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int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InvCharSizeUV</a:t>
            </a:r>
            <a:r>
              <a:rPr lang="en-US" altLang="ko-KR" dirty="0" smtClean="0"/>
              <a:t>;	// figure out which line (i.e. which one of the debug values) the V coordinate falls in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	float </a:t>
            </a:r>
            <a:r>
              <a:rPr lang="en-US" altLang="ko-KR" dirty="0" err="1" smtClean="0"/>
              <a:t>debugVal</a:t>
            </a:r>
            <a:r>
              <a:rPr lang="en-US" altLang="ko-KR" dirty="0" smtClean="0"/>
              <a:t> = </a:t>
            </a:r>
            <a:r>
              <a:rPr lang="en-US" altLang="ko-KR" dirty="0" err="1" smtClean="0"/>
              <a:t>DebugArray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];			// pull the value of interest out of the array of debug values</a:t>
            </a:r>
          </a:p>
          <a:p>
            <a:pPr>
              <a:buNone/>
            </a:pPr>
            <a:r>
              <a:rPr lang="ko-KR" altLang="en-US" dirty="0" smtClean="0"/>
              <a:t>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DebugUV.x</a:t>
            </a:r>
            <a:r>
              <a:rPr lang="en-US" altLang="ko-KR" dirty="0" smtClean="0"/>
              <a:t> += </a:t>
            </a:r>
            <a:r>
              <a:rPr lang="en-US" altLang="ko-KR" dirty="0" err="1" smtClean="0"/>
              <a:t>FirstDigitOffsetU</a:t>
            </a:r>
            <a:r>
              <a:rPr lang="en-US" altLang="ko-KR" dirty="0" smtClean="0"/>
              <a:t>  - (</a:t>
            </a:r>
            <a:r>
              <a:rPr lang="en-US" altLang="ko-KR" dirty="0" err="1" smtClean="0"/>
              <a:t>CharSizeUV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DigitSelect</a:t>
            </a:r>
            <a:r>
              <a:rPr lang="en-US" altLang="ko-KR" dirty="0" smtClean="0"/>
              <a:t>);	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en-US" altLang="ko-KR" dirty="0" err="1" smtClean="0"/>
              <a:t>DebugUV.y</a:t>
            </a:r>
            <a:r>
              <a:rPr lang="en-US" altLang="ko-KR" dirty="0" smtClean="0"/>
              <a:t> += </a:t>
            </a:r>
            <a:r>
              <a:rPr lang="en-US" altLang="ko-KR" dirty="0" err="1" smtClean="0"/>
              <a:t>FirstDigitOffsetV</a:t>
            </a:r>
            <a:r>
              <a:rPr lang="en-US" altLang="ko-KR" dirty="0" smtClean="0"/>
              <a:t>  - (</a:t>
            </a:r>
            <a:r>
              <a:rPr lang="en-US" altLang="ko-KR" dirty="0" err="1" smtClean="0"/>
              <a:t>CharSizeUV</a:t>
            </a:r>
            <a:r>
              <a:rPr lang="en-US" altLang="ko-KR" dirty="0" smtClean="0"/>
              <a:t> * </a:t>
            </a:r>
            <a:r>
              <a:rPr lang="en-US" altLang="ko-KR" dirty="0" err="1" smtClean="0"/>
              <a:t>LineSelect</a:t>
            </a:r>
            <a:r>
              <a:rPr lang="en-US" altLang="ko-KR" dirty="0" smtClean="0"/>
              <a:t>);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</a:p>
          <a:p>
            <a:pPr algn="ctr">
              <a:buNone/>
            </a:pPr>
            <a:r>
              <a:rPr lang="en-US" altLang="ko-KR" sz="3700" b="1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 </a:t>
            </a:r>
            <a:r>
              <a:rPr lang="ko-KR" altLang="en-US" dirty="0" err="1" smtClean="0"/>
              <a:t>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ko-KR" dirty="0" smtClean="0"/>
              <a:t>In Book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dirty="0" smtClean="0"/>
              <a:t>리얼타임으로 디버깅하는 이점을 </a:t>
            </a:r>
            <a:r>
              <a:rPr lang="ko-KR" altLang="en-US" dirty="0" err="1" smtClean="0"/>
              <a:t>얻울</a:t>
            </a:r>
            <a:r>
              <a:rPr lang="ko-KR" altLang="en-US" dirty="0" smtClean="0"/>
              <a:t> 수 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	 </a:t>
            </a:r>
            <a:r>
              <a:rPr lang="ko-KR" altLang="en-US" dirty="0" smtClean="0"/>
              <a:t>기존 방법의 적용하거나 확장하여   사용하기 쉬울 것이다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저의 생각은</a:t>
            </a:r>
            <a:r>
              <a:rPr lang="en-US" altLang="ko-KR" dirty="0" smtClean="0"/>
              <a:t>…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	</a:t>
            </a:r>
            <a:r>
              <a:rPr lang="ko-KR" altLang="en-US" dirty="0" smtClean="0"/>
              <a:t>본 방법은 </a:t>
            </a:r>
            <a:r>
              <a:rPr lang="en-US" altLang="ko-KR" dirty="0" smtClean="0"/>
              <a:t>UV </a:t>
            </a:r>
            <a:r>
              <a:rPr lang="ko-KR" altLang="en-US" dirty="0" err="1" smtClean="0"/>
              <a:t>매핑이</a:t>
            </a:r>
            <a:r>
              <a:rPr lang="ko-KR" altLang="en-US" dirty="0" smtClean="0"/>
              <a:t> 평면적인 구조에서 사용할 수 있으며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여러 상황이 본 구조와  같을 시                 사용할 수 있습니다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택스트</a:t>
            </a:r>
            <a:r>
              <a:rPr lang="ko-KR" altLang="en-US" dirty="0" smtClean="0"/>
              <a:t> 출력을 위한 </a:t>
            </a:r>
            <a:r>
              <a:rPr lang="en-US" altLang="ko-KR" dirty="0" smtClean="0"/>
              <a:t>PS</a:t>
            </a:r>
            <a:r>
              <a:rPr lang="ko-KR" altLang="en-US" dirty="0" smtClean="0"/>
              <a:t>상의 명령어 수 또한 상당수 많아  게임에서 사용하는 복잡한 </a:t>
            </a:r>
            <a:r>
              <a:rPr lang="ko-KR" altLang="en-US" dirty="0" err="1" smtClean="0"/>
              <a:t>매쉬출력</a:t>
            </a:r>
            <a:r>
              <a:rPr lang="ko-KR" altLang="en-US" dirty="0" smtClean="0"/>
              <a:t> 구조에 적용하기는 쉽지 않아 보입니다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en-US" altLang="ko-KR" dirty="0" smtClean="0"/>
              <a:t>	</a:t>
            </a:r>
          </a:p>
          <a:p>
            <a:pPr>
              <a:buNone/>
            </a:pPr>
            <a:r>
              <a:rPr lang="en-US" altLang="ko-KR" dirty="0" smtClean="0"/>
              <a:t>	</a:t>
            </a:r>
            <a:r>
              <a:rPr lang="ko-KR" altLang="en-US" dirty="0" smtClean="0"/>
              <a:t>하지만 리얼타임으로 픽셀을 연산하는데 있어 정보를 얻어올 수 있는 방법은 알아두면 유용할 것 같습니다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</a:t>
            </a:r>
          </a:p>
          <a:p>
            <a:pPr>
              <a:buNone/>
            </a:pPr>
            <a:r>
              <a:rPr lang="en-US" altLang="ko-KR" dirty="0" smtClean="0"/>
              <a:t>	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Pix for Windows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Pix </a:t>
            </a:r>
            <a:r>
              <a:rPr lang="ko-KR" altLang="en-US" dirty="0" smtClean="0"/>
              <a:t>툴은 </a:t>
            </a:r>
            <a:r>
              <a:rPr lang="en-US" altLang="ko-KR" dirty="0" smtClean="0"/>
              <a:t>DX</a:t>
            </a:r>
            <a:r>
              <a:rPr lang="ko-KR" altLang="en-US" dirty="0" smtClean="0"/>
              <a:t>를 사용하여 제작된 프로그램을 분석하기 위한 툴입니다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DX SDK </a:t>
            </a:r>
            <a:r>
              <a:rPr lang="ko-KR" altLang="en-US" dirty="0" smtClean="0"/>
              <a:t>와 같이 배포되고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643314"/>
            <a:ext cx="8358246" cy="299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260</Words>
  <Application>Microsoft Office PowerPoint</Application>
  <PresentationFormat>화면 슬라이드 쇼(4:3)</PresentationFormat>
  <Paragraphs>126</Paragraphs>
  <Slides>20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흐름</vt:lpstr>
      <vt:lpstr>[ShaderX5] 9. 9 Print Shader for Debugging  Pixel Shader  &amp; PIX for Windows</vt:lpstr>
      <vt:lpstr>소  개</vt:lpstr>
      <vt:lpstr>실  행</vt:lpstr>
      <vt:lpstr>구  현</vt:lpstr>
      <vt:lpstr>예제 분석</vt:lpstr>
      <vt:lpstr>예제 분석</vt:lpstr>
      <vt:lpstr>예제 분석</vt:lpstr>
      <vt:lpstr>결 론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  <vt:lpstr>Pix for Windows</vt:lpstr>
    </vt:vector>
  </TitlesOfParts>
  <Company>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[ShaderX5] 9. 9 Print Shader for Debugging  Pixel Shader </dc:title>
  <dc:creator>G10</dc:creator>
  <cp:lastModifiedBy>G10</cp:lastModifiedBy>
  <cp:revision>19</cp:revision>
  <dcterms:created xsi:type="dcterms:W3CDTF">2008-11-10T10:02:07Z</dcterms:created>
  <dcterms:modified xsi:type="dcterms:W3CDTF">2009-01-07T09:56:17Z</dcterms:modified>
</cp:coreProperties>
</file>