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Default Extension="doc" ContentType="application/msword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2" r:id="rId1"/>
    <p:sldMasterId id="2147483936" r:id="rId2"/>
    <p:sldMasterId id="2147483948" r:id="rId3"/>
    <p:sldMasterId id="2147483956" r:id="rId4"/>
  </p:sldMasterIdLst>
  <p:notesMasterIdLst>
    <p:notesMasterId r:id="rId28"/>
  </p:notesMasterIdLst>
  <p:handoutMasterIdLst>
    <p:handoutMasterId r:id="rId29"/>
  </p:handoutMasterIdLst>
  <p:sldIdLst>
    <p:sldId id="256" r:id="rId5"/>
    <p:sldId id="464" r:id="rId6"/>
    <p:sldId id="373" r:id="rId7"/>
    <p:sldId id="429" r:id="rId8"/>
    <p:sldId id="479" r:id="rId9"/>
    <p:sldId id="466" r:id="rId10"/>
    <p:sldId id="502" r:id="rId11"/>
    <p:sldId id="503" r:id="rId12"/>
    <p:sldId id="514" r:id="rId13"/>
    <p:sldId id="509" r:id="rId14"/>
    <p:sldId id="512" r:id="rId15"/>
    <p:sldId id="469" r:id="rId16"/>
    <p:sldId id="517" r:id="rId17"/>
    <p:sldId id="516" r:id="rId18"/>
    <p:sldId id="470" r:id="rId19"/>
    <p:sldId id="468" r:id="rId20"/>
    <p:sldId id="399" r:id="rId21"/>
    <p:sldId id="377" r:id="rId22"/>
    <p:sldId id="393" r:id="rId23"/>
    <p:sldId id="394" r:id="rId24"/>
    <p:sldId id="395" r:id="rId25"/>
    <p:sldId id="568" r:id="rId26"/>
    <p:sldId id="442" r:id="rId27"/>
  </p:sldIdLst>
  <p:sldSz cx="9144000" cy="6858000" type="screen4x3"/>
  <p:notesSz cx="6858000" cy="9144000"/>
  <p:embeddedFontLst>
    <p:embeddedFont>
      <p:font typeface="맑은 고딕" pitchFamily="50" charset="-127"/>
      <p:regular r:id="rId30"/>
      <p:bold r:id="rId31"/>
    </p:embeddedFont>
    <p:embeddedFont>
      <p:font typeface="HY헤드라인M" pitchFamily="18" charset="-127"/>
      <p:regular r:id="rId32"/>
    </p:embeddedFont>
    <p:embeddedFont>
      <p:font typeface="휴먼엑스포" pitchFamily="18" charset="-127"/>
      <p:regular r:id="rId33"/>
    </p:embeddedFont>
    <p:embeddedFont>
      <p:font typeface="휴먼옛체" pitchFamily="18" charset="-127"/>
      <p:regular r:id="rId34"/>
    </p:embeddedFont>
    <p:embeddedFont>
      <p:font typeface="HY강B" pitchFamily="18" charset="-127"/>
      <p:regular r:id="rId35"/>
    </p:embeddedFont>
    <p:embeddedFont>
      <p:font typeface="HY크리스탈M" pitchFamily="18" charset="-127"/>
      <p:regular r:id="rId36"/>
    </p:embeddedFont>
    <p:embeddedFont>
      <p:font typeface="HY목각파임B" pitchFamily="18" charset="-127"/>
      <p:regular r:id="rId37"/>
    </p:embeddedFont>
    <p:embeddedFont>
      <p:font typeface="Verdana" pitchFamily="34" charset="0"/>
      <p:regular r:id="rId38"/>
      <p:bold r:id="rId39"/>
      <p:italic r:id="rId40"/>
      <p:boldItalic r:id="rId4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  <a:srgbClr val="EBD9DD"/>
    <a:srgbClr val="D2B6BF"/>
    <a:srgbClr val="996600"/>
    <a:srgbClr val="FFFF00"/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9" autoAdjust="0"/>
    <p:restoredTop sz="90929"/>
  </p:normalViewPr>
  <p:slideViewPr>
    <p:cSldViewPr>
      <p:cViewPr varScale="1">
        <p:scale>
          <a:sx n="71" d="100"/>
          <a:sy n="71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43507-DC74-4ACA-BDF2-81DC9F2F0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B140E8-553C-4133-A76A-8ED25420B279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257C8A2E-9150-4C7C-A035-C209105D75DC}" type="parTrans" cxnId="{0C892A64-00C2-42A7-B163-E9518663EA10}">
      <dgm:prSet/>
      <dgm:spPr/>
      <dgm:t>
        <a:bodyPr/>
        <a:lstStyle/>
        <a:p>
          <a:pPr latinLnBrk="1"/>
          <a:endParaRPr lang="ko-KR" altLang="en-US"/>
        </a:p>
      </dgm:t>
    </dgm:pt>
    <dgm:pt modelId="{22D105E2-307B-410E-88B4-4AE21EF655D2}" type="sibTrans" cxnId="{0C892A64-00C2-42A7-B163-E9518663EA10}">
      <dgm:prSet/>
      <dgm:spPr/>
      <dgm:t>
        <a:bodyPr/>
        <a:lstStyle/>
        <a:p>
          <a:pPr latinLnBrk="1"/>
          <a:endParaRPr lang="ko-KR" altLang="en-US"/>
        </a:p>
      </dgm:t>
    </dgm:pt>
    <dgm:pt modelId="{59B25596-ED37-4B0E-9FC3-2EFB1A2B6DD2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094AE300-8E87-460C-BAFD-A9F84E9D905B}" type="parTrans" cxnId="{FDAEEF2F-3D5F-4E6B-A0DC-8D13A8065563}">
      <dgm:prSet/>
      <dgm:spPr/>
      <dgm:t>
        <a:bodyPr/>
        <a:lstStyle/>
        <a:p>
          <a:pPr latinLnBrk="1"/>
          <a:endParaRPr lang="ko-KR" altLang="en-US"/>
        </a:p>
      </dgm:t>
    </dgm:pt>
    <dgm:pt modelId="{24BA70B3-3F94-45F6-92B4-C361545AD2F0}" type="sibTrans" cxnId="{FDAEEF2F-3D5F-4E6B-A0DC-8D13A8065563}">
      <dgm:prSet/>
      <dgm:spPr/>
      <dgm:t>
        <a:bodyPr/>
        <a:lstStyle/>
        <a:p>
          <a:pPr latinLnBrk="1"/>
          <a:endParaRPr lang="ko-KR" altLang="en-US"/>
        </a:p>
      </dgm:t>
    </dgm:pt>
    <dgm:pt modelId="{84C464DC-CCD3-408D-99D7-C4C48E0DB8ED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2E18B2E7-F114-473C-90B4-8F10103B94A7}" type="parTrans" cxnId="{C27956CA-024C-41FE-8AF5-45027A4A9602}">
      <dgm:prSet/>
      <dgm:spPr/>
      <dgm:t>
        <a:bodyPr/>
        <a:lstStyle/>
        <a:p>
          <a:pPr latinLnBrk="1"/>
          <a:endParaRPr lang="ko-KR" altLang="en-US"/>
        </a:p>
      </dgm:t>
    </dgm:pt>
    <dgm:pt modelId="{DBB5B480-96B1-46A2-9679-BDAC4C9BA9EE}" type="sibTrans" cxnId="{C27956CA-024C-41FE-8AF5-45027A4A9602}">
      <dgm:prSet/>
      <dgm:spPr/>
      <dgm:t>
        <a:bodyPr/>
        <a:lstStyle/>
        <a:p>
          <a:pPr latinLnBrk="1"/>
          <a:endParaRPr lang="ko-KR" altLang="en-US"/>
        </a:p>
      </dgm:t>
    </dgm:pt>
    <dgm:pt modelId="{F8423C0D-E99A-48FF-BA7C-5FC0C9EEECCC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D199E46C-5BEF-4977-80BF-8B5BEF5A8EDC}" type="parTrans" cxnId="{737FD522-BA80-45B4-956D-188963DA6643}">
      <dgm:prSet/>
      <dgm:spPr/>
      <dgm:t>
        <a:bodyPr/>
        <a:lstStyle/>
        <a:p>
          <a:pPr latinLnBrk="1"/>
          <a:endParaRPr lang="ko-KR" altLang="en-US"/>
        </a:p>
      </dgm:t>
    </dgm:pt>
    <dgm:pt modelId="{EABBED02-36A8-44ED-AB5B-BF6B473D4907}" type="sibTrans" cxnId="{737FD522-BA80-45B4-956D-188963DA6643}">
      <dgm:prSet/>
      <dgm:spPr/>
      <dgm:t>
        <a:bodyPr/>
        <a:lstStyle/>
        <a:p>
          <a:pPr latinLnBrk="1"/>
          <a:endParaRPr lang="ko-KR" altLang="en-US"/>
        </a:p>
      </dgm:t>
    </dgm:pt>
    <dgm:pt modelId="{6BBD5F64-A4B5-427F-B9D5-F4C484E71535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2DF5FD0C-2F7D-4597-93C0-610EDBD0814B}" type="parTrans" cxnId="{24535562-3779-42A6-B393-2194B3D2518A}">
      <dgm:prSet/>
      <dgm:spPr/>
      <dgm:t>
        <a:bodyPr/>
        <a:lstStyle/>
        <a:p>
          <a:pPr latinLnBrk="1"/>
          <a:endParaRPr lang="ko-KR" altLang="en-US"/>
        </a:p>
      </dgm:t>
    </dgm:pt>
    <dgm:pt modelId="{BA8BF234-1F5B-4531-9C0D-6B47FE7AC226}" type="sibTrans" cxnId="{24535562-3779-42A6-B393-2194B3D2518A}">
      <dgm:prSet/>
      <dgm:spPr/>
      <dgm:t>
        <a:bodyPr/>
        <a:lstStyle/>
        <a:p>
          <a:pPr latinLnBrk="1"/>
          <a:endParaRPr lang="ko-KR" altLang="en-US"/>
        </a:p>
      </dgm:t>
    </dgm:pt>
    <dgm:pt modelId="{A2AECA17-4A65-42B5-AD8A-1590940479CD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822D59A9-1EEC-4281-BA3A-5CD0E7285C27}" type="parTrans" cxnId="{63722D9E-1137-4AA8-A7EA-58CEBA958CA8}">
      <dgm:prSet/>
      <dgm:spPr/>
      <dgm:t>
        <a:bodyPr/>
        <a:lstStyle/>
        <a:p>
          <a:pPr latinLnBrk="1"/>
          <a:endParaRPr lang="ko-KR" altLang="en-US"/>
        </a:p>
      </dgm:t>
    </dgm:pt>
    <dgm:pt modelId="{4008FD07-A5EA-4D2A-8E28-9245AC5C5CD5}" type="sibTrans" cxnId="{63722D9E-1137-4AA8-A7EA-58CEBA958CA8}">
      <dgm:prSet/>
      <dgm:spPr/>
      <dgm:t>
        <a:bodyPr/>
        <a:lstStyle/>
        <a:p>
          <a:pPr latinLnBrk="1"/>
          <a:endParaRPr lang="ko-KR" altLang="en-US"/>
        </a:p>
      </dgm:t>
    </dgm:pt>
    <dgm:pt modelId="{740EC4B6-9FE5-422E-8614-02B9FBDB0A30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8261CD02-AA0C-4B09-9F42-3ADC0A3A0870}" type="parTrans" cxnId="{08EC6EC6-5974-4385-B284-AB51F69EF89A}">
      <dgm:prSet/>
      <dgm:spPr/>
      <dgm:t>
        <a:bodyPr/>
        <a:lstStyle/>
        <a:p>
          <a:pPr latinLnBrk="1"/>
          <a:endParaRPr lang="ko-KR" altLang="en-US"/>
        </a:p>
      </dgm:t>
    </dgm:pt>
    <dgm:pt modelId="{EB0EC388-1408-479F-89E9-8EB0BDF9FBA2}" type="sibTrans" cxnId="{08EC6EC6-5974-4385-B284-AB51F69EF89A}">
      <dgm:prSet/>
      <dgm:spPr/>
      <dgm:t>
        <a:bodyPr/>
        <a:lstStyle/>
        <a:p>
          <a:pPr latinLnBrk="1"/>
          <a:endParaRPr lang="ko-KR" altLang="en-US"/>
        </a:p>
      </dgm:t>
    </dgm:pt>
    <dgm:pt modelId="{F1660024-E0BD-4CED-A055-3CFFACA5B6A2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33D809EA-3CFE-4ED2-B518-C1C7A159D896}" type="parTrans" cxnId="{E907B0AA-4574-4DF9-9820-8406F01BB742}">
      <dgm:prSet/>
      <dgm:spPr/>
      <dgm:t>
        <a:bodyPr/>
        <a:lstStyle/>
        <a:p>
          <a:pPr latinLnBrk="1"/>
          <a:endParaRPr lang="ko-KR" altLang="en-US"/>
        </a:p>
      </dgm:t>
    </dgm:pt>
    <dgm:pt modelId="{0AA69DEC-31E7-487F-A5F5-3F940051BB97}" type="sibTrans" cxnId="{E907B0AA-4574-4DF9-9820-8406F01BB742}">
      <dgm:prSet/>
      <dgm:spPr/>
      <dgm:t>
        <a:bodyPr/>
        <a:lstStyle/>
        <a:p>
          <a:pPr latinLnBrk="1"/>
          <a:endParaRPr lang="ko-KR" altLang="en-US"/>
        </a:p>
      </dgm:t>
    </dgm:pt>
    <dgm:pt modelId="{39501AE7-A963-4A05-B181-1F943C1FADE2}">
      <dgm:prSet phldrT="[텍스트]" phldr="1"/>
      <dgm:spPr>
        <a:solidFill>
          <a:schemeClr val="bg2">
            <a:lumMod val="50000"/>
            <a:alpha val="2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C6DED402-E588-488F-A04D-226AC5F8B7C8}" type="parTrans" cxnId="{5FF1A75B-B32A-4754-ACF4-1B7FDD10025F}">
      <dgm:prSet/>
      <dgm:spPr/>
      <dgm:t>
        <a:bodyPr/>
        <a:lstStyle/>
        <a:p>
          <a:pPr latinLnBrk="1"/>
          <a:endParaRPr lang="ko-KR" altLang="en-US"/>
        </a:p>
      </dgm:t>
    </dgm:pt>
    <dgm:pt modelId="{B6AAB071-2F8B-4577-9145-EB4AC8B8301B}" type="sibTrans" cxnId="{5FF1A75B-B32A-4754-ACF4-1B7FDD10025F}">
      <dgm:prSet/>
      <dgm:spPr/>
      <dgm:t>
        <a:bodyPr/>
        <a:lstStyle/>
        <a:p>
          <a:pPr latinLnBrk="1"/>
          <a:endParaRPr lang="ko-KR" altLang="en-US"/>
        </a:p>
      </dgm:t>
    </dgm:pt>
    <dgm:pt modelId="{C1FA6A86-595A-436C-B25D-C7737026F974}" type="pres">
      <dgm:prSet presAssocID="{63843507-DC74-4ACA-BDF2-81DC9F2F0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728E52-CAD5-462A-85A4-5D14F9B2A540}" type="pres">
      <dgm:prSet presAssocID="{5CB140E8-553C-4133-A76A-8ED25420B279}" presName="parentText" presStyleLbl="node1" presStyleIdx="0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69341B-B883-4AC2-8A12-EB914D052FBF}" type="pres">
      <dgm:prSet presAssocID="{22D105E2-307B-410E-88B4-4AE21EF655D2}" presName="spacer" presStyleCnt="0"/>
      <dgm:spPr/>
    </dgm:pt>
    <dgm:pt modelId="{045DA94A-CAA2-42DC-99E2-8EFEE072A63B}" type="pres">
      <dgm:prSet presAssocID="{84C464DC-CCD3-408D-99D7-C4C48E0DB8ED}" presName="parentText" presStyleLbl="node1" presStyleIdx="1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32508-60D2-4952-AD0D-A3146889BE23}" type="pres">
      <dgm:prSet presAssocID="{DBB5B480-96B1-46A2-9679-BDAC4C9BA9EE}" presName="spacer" presStyleCnt="0"/>
      <dgm:spPr/>
    </dgm:pt>
    <dgm:pt modelId="{535F1BD3-93F7-46E3-9469-27BD4C3400F6}" type="pres">
      <dgm:prSet presAssocID="{F8423C0D-E99A-48FF-BA7C-5FC0C9EEECCC}" presName="parentText" presStyleLbl="node1" presStyleIdx="2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980630-3485-4064-AC53-B5702D3240AE}" type="pres">
      <dgm:prSet presAssocID="{EABBED02-36A8-44ED-AB5B-BF6B473D4907}" presName="spacer" presStyleCnt="0"/>
      <dgm:spPr/>
    </dgm:pt>
    <dgm:pt modelId="{295AEC5E-4417-43A2-9314-863DB5866BFB}" type="pres">
      <dgm:prSet presAssocID="{6BBD5F64-A4B5-427F-B9D5-F4C484E71535}" presName="parentText" presStyleLbl="node1" presStyleIdx="3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0623F-1FF4-4317-A22C-D5E27F735C1B}" type="pres">
      <dgm:prSet presAssocID="{BA8BF234-1F5B-4531-9C0D-6B47FE7AC226}" presName="spacer" presStyleCnt="0"/>
      <dgm:spPr/>
    </dgm:pt>
    <dgm:pt modelId="{7720B76C-2EBB-48C1-B7AB-F19297D2BEB2}" type="pres">
      <dgm:prSet presAssocID="{A2AECA17-4A65-42B5-AD8A-1590940479CD}" presName="parentText" presStyleLbl="node1" presStyleIdx="4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20D193-CCA8-4A91-9314-65F52A3F9D95}" type="pres">
      <dgm:prSet presAssocID="{4008FD07-A5EA-4D2A-8E28-9245AC5C5CD5}" presName="spacer" presStyleCnt="0"/>
      <dgm:spPr/>
    </dgm:pt>
    <dgm:pt modelId="{CD0CEA5D-D219-4FD7-97C7-09D3641EED15}" type="pres">
      <dgm:prSet presAssocID="{740EC4B6-9FE5-422E-8614-02B9FBDB0A30}" presName="parentText" presStyleLbl="node1" presStyleIdx="5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C2B26-AC03-4867-95F4-BE235FBD2D06}" type="pres">
      <dgm:prSet presAssocID="{EB0EC388-1408-479F-89E9-8EB0BDF9FBA2}" presName="spacer" presStyleCnt="0"/>
      <dgm:spPr/>
    </dgm:pt>
    <dgm:pt modelId="{226DD15A-7AF4-4BC9-A236-343B16306E9D}" type="pres">
      <dgm:prSet presAssocID="{F1660024-E0BD-4CED-A055-3CFFACA5B6A2}" presName="parentText" presStyleLbl="node1" presStyleIdx="6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C1B998-F6DC-44E6-887D-598420FF98CF}" type="pres">
      <dgm:prSet presAssocID="{0AA69DEC-31E7-487F-A5F5-3F940051BB97}" presName="spacer" presStyleCnt="0"/>
      <dgm:spPr/>
    </dgm:pt>
    <dgm:pt modelId="{47B4D367-20E0-4EB5-86B7-7F9BDF96FBD5}" type="pres">
      <dgm:prSet presAssocID="{39501AE7-A963-4A05-B181-1F943C1FADE2}" presName="parentText" presStyleLbl="node1" presStyleIdx="7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2761C0-62FE-42B5-99E5-3D5F4572C723}" type="pres">
      <dgm:prSet presAssocID="{B6AAB071-2F8B-4577-9145-EB4AC8B8301B}" presName="spacer" presStyleCnt="0"/>
      <dgm:spPr/>
    </dgm:pt>
    <dgm:pt modelId="{FA872A4E-0678-464E-B02A-7112ECBC1F12}" type="pres">
      <dgm:prSet presAssocID="{59B25596-ED37-4B0E-9FC3-2EFB1A2B6DD2}" presName="parentText" presStyleLbl="node1" presStyleIdx="8" presStyleCnt="9" custScaleY="7465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27956CA-024C-41FE-8AF5-45027A4A9602}" srcId="{63843507-DC74-4ACA-BDF2-81DC9F2F02FF}" destId="{84C464DC-CCD3-408D-99D7-C4C48E0DB8ED}" srcOrd="1" destOrd="0" parTransId="{2E18B2E7-F114-473C-90B4-8F10103B94A7}" sibTransId="{DBB5B480-96B1-46A2-9679-BDAC4C9BA9EE}"/>
    <dgm:cxn modelId="{737FD522-BA80-45B4-956D-188963DA6643}" srcId="{63843507-DC74-4ACA-BDF2-81DC9F2F02FF}" destId="{F8423C0D-E99A-48FF-BA7C-5FC0C9EEECCC}" srcOrd="2" destOrd="0" parTransId="{D199E46C-5BEF-4977-80BF-8B5BEF5A8EDC}" sibTransId="{EABBED02-36A8-44ED-AB5B-BF6B473D4907}"/>
    <dgm:cxn modelId="{F76882C5-E1F5-4284-A10D-6A076A888B57}" type="presOf" srcId="{59B25596-ED37-4B0E-9FC3-2EFB1A2B6DD2}" destId="{FA872A4E-0678-464E-B02A-7112ECBC1F12}" srcOrd="0" destOrd="0" presId="urn:microsoft.com/office/officeart/2005/8/layout/vList2"/>
    <dgm:cxn modelId="{BC002E71-6142-48EB-8EB0-7A017A6DEF7F}" type="presOf" srcId="{39501AE7-A963-4A05-B181-1F943C1FADE2}" destId="{47B4D367-20E0-4EB5-86B7-7F9BDF96FBD5}" srcOrd="0" destOrd="0" presId="urn:microsoft.com/office/officeart/2005/8/layout/vList2"/>
    <dgm:cxn modelId="{E57893A5-31AD-496A-9DDA-CBC5EFB53A24}" type="presOf" srcId="{63843507-DC74-4ACA-BDF2-81DC9F2F02FF}" destId="{C1FA6A86-595A-436C-B25D-C7737026F974}" srcOrd="0" destOrd="0" presId="urn:microsoft.com/office/officeart/2005/8/layout/vList2"/>
    <dgm:cxn modelId="{E907B0AA-4574-4DF9-9820-8406F01BB742}" srcId="{63843507-DC74-4ACA-BDF2-81DC9F2F02FF}" destId="{F1660024-E0BD-4CED-A055-3CFFACA5B6A2}" srcOrd="6" destOrd="0" parTransId="{33D809EA-3CFE-4ED2-B518-C1C7A159D896}" sibTransId="{0AA69DEC-31E7-487F-A5F5-3F940051BB97}"/>
    <dgm:cxn modelId="{26A62BA0-363A-43E8-BE83-0EFE8C116A01}" type="presOf" srcId="{F1660024-E0BD-4CED-A055-3CFFACA5B6A2}" destId="{226DD15A-7AF4-4BC9-A236-343B16306E9D}" srcOrd="0" destOrd="0" presId="urn:microsoft.com/office/officeart/2005/8/layout/vList2"/>
    <dgm:cxn modelId="{E96F76D2-5FFD-4D7F-B3FD-02C67DE9D75A}" type="presOf" srcId="{A2AECA17-4A65-42B5-AD8A-1590940479CD}" destId="{7720B76C-2EBB-48C1-B7AB-F19297D2BEB2}" srcOrd="0" destOrd="0" presId="urn:microsoft.com/office/officeart/2005/8/layout/vList2"/>
    <dgm:cxn modelId="{39119A04-5008-4014-A299-56C499ECA9A4}" type="presOf" srcId="{84C464DC-CCD3-408D-99D7-C4C48E0DB8ED}" destId="{045DA94A-CAA2-42DC-99E2-8EFEE072A63B}" srcOrd="0" destOrd="0" presId="urn:microsoft.com/office/officeart/2005/8/layout/vList2"/>
    <dgm:cxn modelId="{08EC6EC6-5974-4385-B284-AB51F69EF89A}" srcId="{63843507-DC74-4ACA-BDF2-81DC9F2F02FF}" destId="{740EC4B6-9FE5-422E-8614-02B9FBDB0A30}" srcOrd="5" destOrd="0" parTransId="{8261CD02-AA0C-4B09-9F42-3ADC0A3A0870}" sibTransId="{EB0EC388-1408-479F-89E9-8EB0BDF9FBA2}"/>
    <dgm:cxn modelId="{5FF1A75B-B32A-4754-ACF4-1B7FDD10025F}" srcId="{63843507-DC74-4ACA-BDF2-81DC9F2F02FF}" destId="{39501AE7-A963-4A05-B181-1F943C1FADE2}" srcOrd="7" destOrd="0" parTransId="{C6DED402-E588-488F-A04D-226AC5F8B7C8}" sibTransId="{B6AAB071-2F8B-4577-9145-EB4AC8B8301B}"/>
    <dgm:cxn modelId="{63722D9E-1137-4AA8-A7EA-58CEBA958CA8}" srcId="{63843507-DC74-4ACA-BDF2-81DC9F2F02FF}" destId="{A2AECA17-4A65-42B5-AD8A-1590940479CD}" srcOrd="4" destOrd="0" parTransId="{822D59A9-1EEC-4281-BA3A-5CD0E7285C27}" sibTransId="{4008FD07-A5EA-4D2A-8E28-9245AC5C5CD5}"/>
    <dgm:cxn modelId="{24535562-3779-42A6-B393-2194B3D2518A}" srcId="{63843507-DC74-4ACA-BDF2-81DC9F2F02FF}" destId="{6BBD5F64-A4B5-427F-B9D5-F4C484E71535}" srcOrd="3" destOrd="0" parTransId="{2DF5FD0C-2F7D-4597-93C0-610EDBD0814B}" sibTransId="{BA8BF234-1F5B-4531-9C0D-6B47FE7AC226}"/>
    <dgm:cxn modelId="{FDAEEF2F-3D5F-4E6B-A0DC-8D13A8065563}" srcId="{63843507-DC74-4ACA-BDF2-81DC9F2F02FF}" destId="{59B25596-ED37-4B0E-9FC3-2EFB1A2B6DD2}" srcOrd="8" destOrd="0" parTransId="{094AE300-8E87-460C-BAFD-A9F84E9D905B}" sibTransId="{24BA70B3-3F94-45F6-92B4-C361545AD2F0}"/>
    <dgm:cxn modelId="{773232EF-D63F-44C6-BAEE-19EA6DDB23DA}" type="presOf" srcId="{740EC4B6-9FE5-422E-8614-02B9FBDB0A30}" destId="{CD0CEA5D-D219-4FD7-97C7-09D3641EED15}" srcOrd="0" destOrd="0" presId="urn:microsoft.com/office/officeart/2005/8/layout/vList2"/>
    <dgm:cxn modelId="{39C7C74B-64CB-4ED3-AE8E-CD015737F6C8}" type="presOf" srcId="{F8423C0D-E99A-48FF-BA7C-5FC0C9EEECCC}" destId="{535F1BD3-93F7-46E3-9469-27BD4C3400F6}" srcOrd="0" destOrd="0" presId="urn:microsoft.com/office/officeart/2005/8/layout/vList2"/>
    <dgm:cxn modelId="{CE4093A4-4AD7-4D00-83B8-3415D4893218}" type="presOf" srcId="{5CB140E8-553C-4133-A76A-8ED25420B279}" destId="{6C728E52-CAD5-462A-85A4-5D14F9B2A540}" srcOrd="0" destOrd="0" presId="urn:microsoft.com/office/officeart/2005/8/layout/vList2"/>
    <dgm:cxn modelId="{79F4DFBB-F2CC-46E3-B1D2-2EC289A1FE78}" type="presOf" srcId="{6BBD5F64-A4B5-427F-B9D5-F4C484E71535}" destId="{295AEC5E-4417-43A2-9314-863DB5866BFB}" srcOrd="0" destOrd="0" presId="urn:microsoft.com/office/officeart/2005/8/layout/vList2"/>
    <dgm:cxn modelId="{0C892A64-00C2-42A7-B163-E9518663EA10}" srcId="{63843507-DC74-4ACA-BDF2-81DC9F2F02FF}" destId="{5CB140E8-553C-4133-A76A-8ED25420B279}" srcOrd="0" destOrd="0" parTransId="{257C8A2E-9150-4C7C-A035-C209105D75DC}" sibTransId="{22D105E2-307B-410E-88B4-4AE21EF655D2}"/>
    <dgm:cxn modelId="{2F29B7F0-2AD6-4CAD-80EB-EFBDD129AD25}" type="presParOf" srcId="{C1FA6A86-595A-436C-B25D-C7737026F974}" destId="{6C728E52-CAD5-462A-85A4-5D14F9B2A540}" srcOrd="0" destOrd="0" presId="urn:microsoft.com/office/officeart/2005/8/layout/vList2"/>
    <dgm:cxn modelId="{03BB44EF-D30E-4F27-B392-C522C5BED107}" type="presParOf" srcId="{C1FA6A86-595A-436C-B25D-C7737026F974}" destId="{A469341B-B883-4AC2-8A12-EB914D052FBF}" srcOrd="1" destOrd="0" presId="urn:microsoft.com/office/officeart/2005/8/layout/vList2"/>
    <dgm:cxn modelId="{F2AF67BB-228F-4885-9100-E47E6C7EFC7D}" type="presParOf" srcId="{C1FA6A86-595A-436C-B25D-C7737026F974}" destId="{045DA94A-CAA2-42DC-99E2-8EFEE072A63B}" srcOrd="2" destOrd="0" presId="urn:microsoft.com/office/officeart/2005/8/layout/vList2"/>
    <dgm:cxn modelId="{F88F8179-BA50-4F74-9658-A6914769412F}" type="presParOf" srcId="{C1FA6A86-595A-436C-B25D-C7737026F974}" destId="{0B732508-60D2-4952-AD0D-A3146889BE23}" srcOrd="3" destOrd="0" presId="urn:microsoft.com/office/officeart/2005/8/layout/vList2"/>
    <dgm:cxn modelId="{13310190-2958-4671-8DDD-0F7738AF65D1}" type="presParOf" srcId="{C1FA6A86-595A-436C-B25D-C7737026F974}" destId="{535F1BD3-93F7-46E3-9469-27BD4C3400F6}" srcOrd="4" destOrd="0" presId="urn:microsoft.com/office/officeart/2005/8/layout/vList2"/>
    <dgm:cxn modelId="{CEFED369-7499-47E8-9061-22CC9D376E99}" type="presParOf" srcId="{C1FA6A86-595A-436C-B25D-C7737026F974}" destId="{19980630-3485-4064-AC53-B5702D3240AE}" srcOrd="5" destOrd="0" presId="urn:microsoft.com/office/officeart/2005/8/layout/vList2"/>
    <dgm:cxn modelId="{2C0DD761-8EBA-4878-B3FA-C6114F932072}" type="presParOf" srcId="{C1FA6A86-595A-436C-B25D-C7737026F974}" destId="{295AEC5E-4417-43A2-9314-863DB5866BFB}" srcOrd="6" destOrd="0" presId="urn:microsoft.com/office/officeart/2005/8/layout/vList2"/>
    <dgm:cxn modelId="{13BCF72D-05A7-4C1F-BFB8-C6CC4FD2336B}" type="presParOf" srcId="{C1FA6A86-595A-436C-B25D-C7737026F974}" destId="{49F0623F-1FF4-4317-A22C-D5E27F735C1B}" srcOrd="7" destOrd="0" presId="urn:microsoft.com/office/officeart/2005/8/layout/vList2"/>
    <dgm:cxn modelId="{5932F109-50A7-4024-BA00-8659196BEC0B}" type="presParOf" srcId="{C1FA6A86-595A-436C-B25D-C7737026F974}" destId="{7720B76C-2EBB-48C1-B7AB-F19297D2BEB2}" srcOrd="8" destOrd="0" presId="urn:microsoft.com/office/officeart/2005/8/layout/vList2"/>
    <dgm:cxn modelId="{60CCA037-7BC7-45AA-998B-55303BBC751C}" type="presParOf" srcId="{C1FA6A86-595A-436C-B25D-C7737026F974}" destId="{0320D193-CCA8-4A91-9314-65F52A3F9D95}" srcOrd="9" destOrd="0" presId="urn:microsoft.com/office/officeart/2005/8/layout/vList2"/>
    <dgm:cxn modelId="{F638F2C5-F116-45AF-9C49-9DC453FC59E9}" type="presParOf" srcId="{C1FA6A86-595A-436C-B25D-C7737026F974}" destId="{CD0CEA5D-D219-4FD7-97C7-09D3641EED15}" srcOrd="10" destOrd="0" presId="urn:microsoft.com/office/officeart/2005/8/layout/vList2"/>
    <dgm:cxn modelId="{A454A57F-B1CE-46D7-8EA2-0C318E21DF17}" type="presParOf" srcId="{C1FA6A86-595A-436C-B25D-C7737026F974}" destId="{043C2B26-AC03-4867-95F4-BE235FBD2D06}" srcOrd="11" destOrd="0" presId="urn:microsoft.com/office/officeart/2005/8/layout/vList2"/>
    <dgm:cxn modelId="{F62798C6-0F69-4C97-B875-47D82A8241D9}" type="presParOf" srcId="{C1FA6A86-595A-436C-B25D-C7737026F974}" destId="{226DD15A-7AF4-4BC9-A236-343B16306E9D}" srcOrd="12" destOrd="0" presId="urn:microsoft.com/office/officeart/2005/8/layout/vList2"/>
    <dgm:cxn modelId="{8C5A8EC6-4556-4E95-8317-555552788AF5}" type="presParOf" srcId="{C1FA6A86-595A-436C-B25D-C7737026F974}" destId="{53C1B998-F6DC-44E6-887D-598420FF98CF}" srcOrd="13" destOrd="0" presId="urn:microsoft.com/office/officeart/2005/8/layout/vList2"/>
    <dgm:cxn modelId="{EF87EAA2-55AA-443E-843C-C5CC4A60262C}" type="presParOf" srcId="{C1FA6A86-595A-436C-B25D-C7737026F974}" destId="{47B4D367-20E0-4EB5-86B7-7F9BDF96FBD5}" srcOrd="14" destOrd="0" presId="urn:microsoft.com/office/officeart/2005/8/layout/vList2"/>
    <dgm:cxn modelId="{D679E64B-ED7C-42A4-B167-24CD701D5888}" type="presParOf" srcId="{C1FA6A86-595A-436C-B25D-C7737026F974}" destId="{C02761C0-62FE-42B5-99E5-3D5F4572C723}" srcOrd="15" destOrd="0" presId="urn:microsoft.com/office/officeart/2005/8/layout/vList2"/>
    <dgm:cxn modelId="{616CD9E4-F2A5-41D2-8C64-E65149F7B457}" type="presParOf" srcId="{C1FA6A86-595A-436C-B25D-C7737026F974}" destId="{FA872A4E-0678-464E-B02A-7112ECBC1F12}" srcOrd="1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003F444-4ACD-4228-A036-797C23C961CC}" type="datetimeFigureOut">
              <a:rPr lang="ko-KR" altLang="en-US"/>
              <a:pPr>
                <a:defRPr/>
              </a:pPr>
              <a:t>2008-12-09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6C4FF35-9039-4F1B-BFFC-4559723611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C7B01A-50A9-476F-BC69-55E86FE29B04}" type="datetimeFigureOut">
              <a:rPr lang="ko-KR" altLang="en-US"/>
              <a:pPr>
                <a:defRPr/>
              </a:pPr>
              <a:t>2008-12-09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8448013-3269-4841-97F5-B3BFF2460F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  <p:sp>
        <p:nvSpPr>
          <p:cNvPr id="1587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3BE86-752A-49A0-8C95-58450033AA39}" type="slidenum">
              <a:rPr lang="ko-KR" altLang="en-US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hyperlink" Target="../../&#46021;&#49436;&#47200;%20&#53945;&#44053;/&#54540;&#47000;&#45320;&#54861;&#48372;/Documents%20and%20Settings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.GATSBI\바탕 화면\title용\일반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143000"/>
          </a:xfr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6EA5-4BEC-4EE0-B8A7-B4D38116F6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E83A-C65E-4449-AB07-398C9B9D13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152650" cy="6324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05550" cy="6324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F0C4-C495-43E4-BC50-9D97C23511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10600" cy="6324600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7938-B6B4-4087-9603-382CC646D3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10600" cy="5105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6882B-E16F-41A3-A9FE-0521FE4D0A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5" name="Picture 8" descr="06_icon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한국리더십센터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33375"/>
            <a:ext cx="23764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B184ED3D-6650-42DA-99F7-52E480C07D22}" type="datetimeFigureOut">
              <a:rPr lang="ko-KR" altLang="en-US"/>
              <a:pPr>
                <a:defRPr/>
              </a:pPr>
              <a:t>2008-12-09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CF0A6147-5C38-409E-95C6-B945A2BC99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C71E-03CD-43F5-9266-6307E1551F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CB74-C7E9-4A79-9BAA-C7AFBF3E40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A841-8210-49BB-9D85-A059117A9C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42EC-97BC-41A3-81EF-9C59877BDB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E826-E3CE-482F-BB42-827CC587C6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BB7A-C463-4846-AD48-DE4B906CD2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E5E5-962F-4B3C-8EFD-1264DB997C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730E-7E96-4026-BC1A-D30FB87F73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5940-BBB4-40CE-96D2-EDE103E7FE2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F6C8-E1A8-437D-8DF3-91ADA0F04D6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630863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630863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4B6B-618F-4F1A-9AA7-CCCA0826610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57BF-AB6F-4521-AF1C-A72B457F3E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A609-9E33-49BC-8FCB-89A0929A46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86E2-4326-4F05-B648-9E0E56AC783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FB6A-2054-459F-B217-E9EE2F05CD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0FE4-6B95-4A7D-B897-29EC11B4E6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D85F-AEB1-4466-B552-53DB08C0901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7B11-DA0F-4053-96C7-2D87E0D4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D388-1AFA-4E7E-A869-BD4181AB76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CFB8-5700-4F13-835C-5D43B3B123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8484-AB79-442C-95C3-AAC17D01ED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8BB8-2454-4372-8863-0D6ABCF4E6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808F-1AA4-4034-90ED-926AC0072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9D90-23A5-444D-B5EA-1998B95218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9E2D-F9B1-4DB8-8BF5-9C13D7FFA4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66B2-6B57-451B-8C0E-EF404D8693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3FAE0-0C30-488A-A3B9-637D748CF9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60DF-3BEE-4210-BB62-BCEEF2BF8B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9180-9B20-4C5C-BEF2-B13749D1D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28A0-A24E-4CBA-B750-3F8403D062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54EC-BB75-416A-A1CB-2AFD3927DC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A399-663E-4322-A502-3B419D001F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1CB2-211D-4A15-8014-E36FC75A21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152650" cy="6324600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05550" cy="6324600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4A98-9735-4C02-A277-569A664E77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0ED9-A2D8-4584-B546-9349F26375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772A-8BD6-4F78-9E1A-37320E636E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8F07-521E-4EBA-A79C-6E8B3FB156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8EBE-9770-4275-843B-2D18540306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54B5-7064-4EA2-BD3E-B28C794CC4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../../&#46021;&#49436;&#47200;%20&#53945;&#44053;/&#54540;&#47000;&#45320;&#54861;&#48372;/Documents%20and%20Settings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파워프리젠테이션\ppt pro\2차추가배경세트(10)\일반3-1.jp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/>
              </a:defRPr>
            </a:lvl1pPr>
          </a:lstStyle>
          <a:p>
            <a:pPr>
              <a:defRPr/>
            </a:pPr>
            <a:fld id="{F5D74D35-F72C-496C-A486-53C1F6C426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3969" r:id="rId2"/>
    <p:sldLayoutId id="2147483968" r:id="rId3"/>
    <p:sldLayoutId id="2147483967" r:id="rId4"/>
    <p:sldLayoutId id="2147483966" r:id="rId5"/>
    <p:sldLayoutId id="2147483965" r:id="rId6"/>
    <p:sldLayoutId id="2147483964" r:id="rId7"/>
    <p:sldLayoutId id="2147483963" r:id="rId8"/>
    <p:sldLayoutId id="2147483962" r:id="rId9"/>
    <p:sldLayoutId id="2147483961" r:id="rId10"/>
    <p:sldLayoutId id="2147483960" r:id="rId11"/>
    <p:sldLayoutId id="2147483959" r:id="rId12"/>
    <p:sldLayoutId id="2147483958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Verdana" pitchFamily="34" charset="0"/>
              </a:defRPr>
            </a:lvl1pPr>
          </a:lstStyle>
          <a:p>
            <a:pPr>
              <a:defRPr/>
            </a:pPr>
            <a:fld id="{E06DAA31-81A2-4977-B38D-F33827CAEC2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5366" name="Picture 6" descr="06_ic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1250" y="5334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한국리더십센터">
            <a:hlinkClick r:id="rId15" action="ppaction://hlinkfile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16688" y="6237288"/>
            <a:ext cx="18716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3979" r:id="rId2"/>
    <p:sldLayoutId id="2147483978" r:id="rId3"/>
    <p:sldLayoutId id="2147483977" r:id="rId4"/>
    <p:sldLayoutId id="2147483976" r:id="rId5"/>
    <p:sldLayoutId id="2147483975" r:id="rId6"/>
    <p:sldLayoutId id="2147483974" r:id="rId7"/>
    <p:sldLayoutId id="2147483973" r:id="rId8"/>
    <p:sldLayoutId id="2147483972" r:id="rId9"/>
    <p:sldLayoutId id="2147483971" r:id="rId10"/>
    <p:sldLayoutId id="2147483970" r:id="rId11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31075" name="Image" r:id="rId14" imgW="10006349" imgH="1269841" progId="">
              <p:embed/>
            </p:oleObj>
          </a:graphicData>
        </a:graphic>
      </p:graphicFrame>
      <p:sp>
        <p:nvSpPr>
          <p:cNvPr id="13107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1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000" b="1">
                <a:latin typeface="Verdana" pitchFamily="34" charset="0"/>
              </a:defRPr>
            </a:lvl1pPr>
          </a:lstStyle>
          <a:p>
            <a:pPr>
              <a:defRPr/>
            </a:pPr>
            <a:fld id="{48A32D04-982C-4DB0-A5DF-ECAE5314523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31083" name="Rectangle 9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10" r:id="rId2"/>
    <p:sldLayoutId id="2147484009" r:id="rId3"/>
    <p:sldLayoutId id="2147484008" r:id="rId4"/>
    <p:sldLayoutId id="2147484007" r:id="rId5"/>
    <p:sldLayoutId id="2147484006" r:id="rId6"/>
    <p:sldLayoutId id="2147484005" r:id="rId7"/>
    <p:sldLayoutId id="2147484004" r:id="rId8"/>
    <p:sldLayoutId id="2147484003" r:id="rId9"/>
    <p:sldLayoutId id="2147484002" r:id="rId10"/>
    <p:sldLayoutId id="2147484001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G:\파워프리젠테이션\ppt pro\2차추가배경세트(10)\일반3-1.jp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/>
              </a:defRPr>
            </a:lvl1pPr>
          </a:lstStyle>
          <a:p>
            <a:pPr>
              <a:defRPr/>
            </a:pPr>
            <a:fld id="{B32BAD40-2B89-42A0-9418-E4614D4E55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1" Type="http://schemas.openxmlformats.org/officeDocument/2006/relationships/audio" Target="file:///C:\Documents%20and%20Settings\user\My%20Documents\My%20Music\&#44053;&#50672;%20&#48176;&#44221;&#51020;&#50501;\&#44221;&#53132;&#54620;%20&#51020;&#50501;\(&#50689;&#54868;&#51020;&#50501;)%20&#50640;&#48152;&#44172;&#47532;&#50728;%20-%20Fly%20to%20the%20moon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My%20Documents\My%20Music\&#44053;&#50672;%20&#48176;&#44221;&#51020;&#50501;\&#44221;&#53132;&#54620;%20&#51020;&#50501;\&#47336;&#51060;&#50516;&#49828;&#53944;&#47217;&amp;&#50648;&#46972;&#54588;&#52768;&#51228;&#47092;&#46300;Cheek%20To%20Cheek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My%20Documents\My%20Music\&#44053;&#50672;%20&#48176;&#44221;&#51020;&#50501;\&#52264;&#48516;&#54620;%20&#51020;&#50501;\&#51312;&#51648;&#50952;&#49828;&#53556;%20-%20Joy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1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user\My%20Documents\My%20Music\POP\40%20&#47532;&#49324;&#50724;&#45432;%20-%20Let%20it%20snow.mp3" TargetMode="External"/><Relationship Id="rId5" Type="http://schemas.openxmlformats.org/officeDocument/2006/relationships/image" Target="../media/image16.png"/><Relationship Id="rId4" Type="http://schemas.openxmlformats.org/officeDocument/2006/relationships/hyperlink" Target="mailto:hslee@eklc.co.k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8" descr="F:\개인자료\학습\컴퓨터\PPT\윤디자인 Cool PT(파워포인트 템플릿)\ClipArt\심볼\SY229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8625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굴림" charset="-127"/>
              </a:rPr>
              <a:t>소중한 것을 먼저 하라</a:t>
            </a:r>
            <a:endParaRPr lang="ko-KR" altLang="ko-KR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굴림" charset="-127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14625"/>
            <a:ext cx="9144000" cy="1752600"/>
          </a:xfrm>
        </p:spPr>
        <p:txBody>
          <a:bodyPr/>
          <a:lstStyle/>
          <a:p>
            <a:pPr eaLnBrk="1" hangingPunct="1"/>
            <a:r>
              <a:rPr lang="ko-KR" altLang="en-US" sz="2400" dirty="0" smtClean="0">
                <a:solidFill>
                  <a:srgbClr val="7F7F7F"/>
                </a:solidFill>
                <a:latin typeface="HY헤드라인M" pitchFamily="18" charset="-127"/>
                <a:ea typeface="HY헤드라인M" pitchFamily="18" charset="-127"/>
              </a:rPr>
              <a:t>비전을 이루고 업무 방식을 업그레이드시키는 시간관리</a:t>
            </a:r>
            <a:endParaRPr lang="ko-KR" altLang="ko-KR" sz="2400" dirty="0" smtClean="0">
              <a:solidFill>
                <a:srgbClr val="7F7F7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7700" name="Rectangle 3"/>
          <p:cNvSpPr txBox="1">
            <a:spLocks noChangeArrowheads="1"/>
          </p:cNvSpPr>
          <p:nvPr/>
        </p:nvSpPr>
        <p:spPr bwMode="auto">
          <a:xfrm>
            <a:off x="22225" y="61658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한국리더십센터 전문위원 이희석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Text Box 8"/>
          <p:cNvSpPr txBox="1">
            <a:spLocks noChangeArrowheads="1"/>
          </p:cNvSpPr>
          <p:nvPr/>
        </p:nvSpPr>
        <p:spPr bwMode="auto">
          <a:xfrm>
            <a:off x="1012852" y="222232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50000"/>
              </a:spcBef>
              <a:buFont typeface="휴먼옛체" pitchFamily="18" charset="-127"/>
              <a:buNone/>
            </a:pPr>
            <a:r>
              <a:rPr lang="ko-KR" altLang="en-US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  의 </a:t>
            </a:r>
            <a:r>
              <a:rPr lang="en-US" altLang="ko-KR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2009</a:t>
            </a:r>
            <a:r>
              <a:rPr lang="ko-KR" altLang="en-US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 목표</a:t>
            </a:r>
            <a:endParaRPr lang="en-US" altLang="ko-KR" sz="3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6" name="Rectangle 4"/>
          <p:cNvSpPr>
            <a:spLocks noChangeArrowheads="1"/>
          </p:cNvSpPr>
          <p:nvPr/>
        </p:nvSpPr>
        <p:spPr bwMode="gray">
          <a:xfrm>
            <a:off x="34925" y="214290"/>
            <a:ext cx="90011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각각의 목표 달성을 위한 세 가지 노력</a:t>
            </a:r>
            <a:endParaRPr lang="en-US" altLang="ko-KR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7877" name="Rectangle 5"/>
          <p:cNvSpPr>
            <a:spLocks noChangeArrowheads="1"/>
          </p:cNvSpPr>
          <p:nvPr/>
        </p:nvSpPr>
        <p:spPr bwMode="gray">
          <a:xfrm>
            <a:off x="322263" y="1700213"/>
            <a:ext cx="5329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CEO Report </a:t>
            </a:r>
            <a:r>
              <a:rPr lang="ko-KR" altLang="en-US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칼럼니스트 선정</a:t>
            </a:r>
            <a:endParaRPr lang="ko-KR" altLang="en-US" sz="28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7878" name="Rectangle 6"/>
          <p:cNvSpPr>
            <a:spLocks noChangeArrowheads="1"/>
          </p:cNvSpPr>
          <p:nvPr/>
        </p:nvSpPr>
        <p:spPr bwMode="gray">
          <a:xfrm>
            <a:off x="323850" y="3930650"/>
            <a:ext cx="88201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&lt;</a:t>
            </a:r>
            <a:r>
              <a:rPr lang="ko-KR" altLang="en-US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성공하는 사람들의 </a:t>
            </a:r>
            <a:r>
              <a:rPr lang="en-US" altLang="ko-KR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가지 습관</a:t>
            </a:r>
            <a:r>
              <a:rPr lang="en-US" altLang="ko-KR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ko-KR" altLang="en-US" sz="2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워크숍 셋팅하기</a:t>
            </a:r>
            <a:endParaRPr lang="ko-KR" altLang="en-US" sz="28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7879" name="Rectangle 7"/>
          <p:cNvSpPr>
            <a:spLocks noChangeArrowheads="1"/>
          </p:cNvSpPr>
          <p:nvPr/>
        </p:nvSpPr>
        <p:spPr bwMode="gray">
          <a:xfrm>
            <a:off x="827088" y="2346325"/>
            <a:ext cx="7848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다른 칼럼니스트 글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편을 읽는다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칼럼 주제 정하여 전문지식을 강화한다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프로필 업데이트하여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일 이전에 도전한다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endParaRPr lang="ko-KR" altLang="en-US" sz="2400" b="1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7880" name="Rectangle 8"/>
          <p:cNvSpPr>
            <a:spLocks noChangeArrowheads="1"/>
          </p:cNvSpPr>
          <p:nvPr/>
        </p:nvSpPr>
        <p:spPr bwMode="gray">
          <a:xfrm>
            <a:off x="827088" y="4651375"/>
            <a:ext cx="77771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월말까지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7H 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을 완독한다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창의적 교수법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을 적용하여 강연을 재구성한다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나는 필요한 동영상을 직접 만든다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박경림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양준혁</a:t>
            </a:r>
            <a:r>
              <a:rPr lang="en-US" altLang="ko-KR" sz="24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87881" name="(영화음악) 에반게리온 - Fly to the mo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0425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87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73119" fill="hold"/>
                                        <p:tgtEl>
                                          <p:spTgt spid="14878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788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7881"/>
                </p:tgtEl>
              </p:cMediaNode>
            </p:audio>
          </p:childTnLst>
        </p:cTn>
      </p:par>
    </p:tnLst>
    <p:bldLst>
      <p:bldP spid="1487876" grpId="0"/>
      <p:bldP spid="1487877" grpId="0"/>
      <p:bldP spid="1487878" grpId="0"/>
      <p:bldP spid="1487879" grpId="0"/>
      <p:bldP spid="14878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1187450" y="1628775"/>
            <a:ext cx="2879725" cy="424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9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8663" name="AutoShape 7"/>
          <p:cNvSpPr>
            <a:spLocks noChangeArrowheads="1"/>
          </p:cNvSpPr>
          <p:nvPr/>
        </p:nvSpPr>
        <p:spPr bwMode="auto">
          <a:xfrm>
            <a:off x="5076825" y="1628775"/>
            <a:ext cx="2879725" cy="424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9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8658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생산성의 의미 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4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성과 달성</a:t>
            </a:r>
            <a:endParaRPr lang="ko-KR" altLang="en-US" sz="34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8659" name="Text Box 6"/>
          <p:cNvSpPr txBox="1">
            <a:spLocks noChangeArrowheads="1"/>
          </p:cNvSpPr>
          <p:nvPr/>
        </p:nvSpPr>
        <p:spPr bwMode="auto">
          <a:xfrm>
            <a:off x="1476375" y="1844675"/>
            <a:ext cx="612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육체 노동자      </a:t>
            </a:r>
            <a:r>
              <a:rPr lang="en-US" altLang="ko-K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      </a:t>
            </a:r>
            <a:r>
              <a:rPr lang="ko-KR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지식 근로자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476375" y="2636838"/>
            <a:ext cx="237648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 dirty="0"/>
              <a:t>정해진 일을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 dirty="0"/>
              <a:t>정확하게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 dirty="0"/>
              <a:t>수행하는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 dirty="0"/>
              <a:t>능력</a:t>
            </a:r>
          </a:p>
          <a:p>
            <a:pPr algn="ctr">
              <a:spcBef>
                <a:spcPct val="50000"/>
              </a:spcBef>
            </a:pPr>
            <a:endParaRPr lang="ko-KR" altLang="en-US" dirty="0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5075238" y="2644775"/>
            <a:ext cx="28813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해야 할 일을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판단하고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그것을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완수하는 능력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blogfiles14.naver.net/data29/2007/11/30/173/wooden_tac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390900" cy="4876801"/>
          </a:xfrm>
          <a:prstGeom prst="rect">
            <a:avLst/>
          </a:prstGeo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0530" y="1714488"/>
            <a:ext cx="54673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27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년 동안 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UCLA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농구팀 감독</a:t>
            </a:r>
            <a:endParaRPr lang="en-US" altLang="ko-KR" sz="2400" b="1" dirty="0" smtClean="0">
              <a:latin typeface="HY강B" pitchFamily="18" charset="-127"/>
              <a:ea typeface="HY강B" pitchFamily="18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마지막 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년 동안 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NCAA 10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회 우승</a:t>
            </a:r>
            <a:endParaRPr lang="en-US" altLang="ko-KR" sz="2400" b="1" dirty="0" smtClean="0">
              <a:latin typeface="HY강B" pitchFamily="18" charset="-127"/>
              <a:ea typeface="HY강B" pitchFamily="18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1967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~73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, 7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연속 우승</a:t>
            </a:r>
            <a:endParaRPr lang="en-US" altLang="ko-KR" sz="2400" b="1" dirty="0" smtClean="0">
              <a:latin typeface="HY강B" pitchFamily="18" charset="-127"/>
              <a:ea typeface="HY강B" pitchFamily="18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88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연승 기록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, 4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회의  무패 시즌</a:t>
            </a:r>
            <a:endParaRPr lang="en-US" altLang="ko-KR" sz="2400" b="1" dirty="0" smtClean="0">
              <a:latin typeface="HY강B" pitchFamily="18" charset="-127"/>
              <a:ea typeface="HY강B" pitchFamily="18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NCAA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토너먼트 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38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연승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0530" y="4699353"/>
            <a:ext cx="54673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UCLA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와 비견할 만한 팀은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회 우승한 켄터키 대학 뿐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http://blogfiles15.naver.net/data29/2007/11/30/14/john-wooden-headshot-2_tac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28981"/>
            <a:ext cx="2305050" cy="3086101"/>
          </a:xfrm>
          <a:prstGeom prst="rect">
            <a:avLst/>
          </a:prstGeom>
          <a:noFill/>
        </p:spPr>
      </p:pic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3412056"/>
            <a:ext cx="600079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400" b="1" dirty="0" smtClean="0">
                <a:latin typeface="HY크리스탈M" pitchFamily="18" charset="-127"/>
                <a:ea typeface="HY크리스탈M" pitchFamily="18" charset="-127"/>
              </a:rPr>
              <a:t>“</a:t>
            </a:r>
            <a:r>
              <a:rPr lang="ko-KR" altLang="en-US" sz="2400" b="1" dirty="0" smtClean="0">
                <a:latin typeface="HY크리스탈M" pitchFamily="18" charset="-127"/>
                <a:ea typeface="HY크리스탈M" pitchFamily="18" charset="-127"/>
              </a:rPr>
              <a:t> 리더로서 </a:t>
            </a:r>
            <a:endParaRPr lang="en-US" altLang="ko-KR" sz="2400" b="1" dirty="0" smtClean="0">
              <a:latin typeface="HY크리스탈M" pitchFamily="18" charset="-127"/>
              <a:ea typeface="HY크리스탈M" pitchFamily="18" charset="-127"/>
            </a:endParaRP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400" b="1" dirty="0" smtClean="0">
                <a:latin typeface="HY크리스탈M" pitchFamily="18" charset="-127"/>
                <a:ea typeface="HY크리스탈M" pitchFamily="18" charset="-127"/>
              </a:rPr>
              <a:t>할 수 있는 최악의 일은</a:t>
            </a:r>
            <a:r>
              <a:rPr lang="en-US" altLang="ko-KR" sz="2400" b="1" dirty="0" smtClean="0">
                <a:latin typeface="HY크리스탈M" pitchFamily="18" charset="-127"/>
                <a:ea typeface="HY크리스탈M" pitchFamily="18" charset="-127"/>
              </a:rPr>
              <a:t>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400" b="1" dirty="0" smtClean="0">
                <a:latin typeface="HY크리스탈M" pitchFamily="18" charset="-127"/>
                <a:ea typeface="HY크리스탈M" pitchFamily="18" charset="-127"/>
              </a:rPr>
              <a:t>그 사람이 할 수 있고</a:t>
            </a:r>
            <a:r>
              <a:rPr lang="en-US" altLang="ko-KR" sz="2400" b="1" dirty="0" smtClean="0">
                <a:latin typeface="HY크리스탈M" pitchFamily="18" charset="-127"/>
                <a:ea typeface="HY크리스탈M" pitchFamily="18" charset="-127"/>
              </a:rPr>
              <a:t>,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400" b="1" dirty="0" smtClean="0">
                <a:latin typeface="HY크리스탈M" pitchFamily="18" charset="-127"/>
                <a:ea typeface="HY크리스탈M" pitchFamily="18" charset="-127"/>
              </a:rPr>
              <a:t>스스로 해야만 하는 일을 </a:t>
            </a:r>
            <a:endParaRPr lang="en-US" altLang="ko-KR" sz="2400" b="1" dirty="0" smtClean="0">
              <a:latin typeface="HY크리스탈M" pitchFamily="18" charset="-127"/>
              <a:ea typeface="HY크리스탈M" pitchFamily="18" charset="-127"/>
            </a:endParaRP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400" b="1" dirty="0" smtClean="0">
                <a:latin typeface="HY크리스탈M" pitchFamily="18" charset="-127"/>
                <a:ea typeface="HY크리스탈M" pitchFamily="18" charset="-127"/>
              </a:rPr>
              <a:t>당신이 대신 해 주는 것입니다</a:t>
            </a:r>
            <a:r>
              <a:rPr lang="en-US" altLang="ko-KR" sz="2400" b="1" dirty="0" smtClean="0">
                <a:latin typeface="HY크리스탈M" pitchFamily="18" charset="-127"/>
                <a:ea typeface="HY크리스탈M" pitchFamily="18" charset="-127"/>
              </a:rPr>
              <a:t>.” </a:t>
            </a:r>
            <a:endParaRPr lang="ko-KR" altLang="en-US" sz="2400" b="1" dirty="0">
              <a:latin typeface="HY크리스탈M" pitchFamily="18" charset="-127"/>
              <a:ea typeface="HY크리스탈M" pitchFamily="18" charset="-127"/>
            </a:endParaRPr>
          </a:p>
          <a:p>
            <a:pPr algn="ctr">
              <a:spcBef>
                <a:spcPct val="50000"/>
              </a:spcBef>
            </a:pPr>
            <a:endParaRPr lang="ko-KR" altLang="en-US" sz="2400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우선순위의 법칙</a:t>
            </a:r>
            <a:endParaRPr lang="ko-KR" altLang="en-US" sz="34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32" y="1436677"/>
            <a:ext cx="878684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400" dirty="0" smtClean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 smtClean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정말 중요한 일에 자원과 노력을 집중할 때 성과를 얻는다</a:t>
            </a:r>
            <a:r>
              <a:rPr lang="en-US" altLang="ko-KR" sz="2400" dirty="0" smtClean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1097" y="2151057"/>
            <a:ext cx="911293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2. </a:t>
            </a:r>
            <a:r>
              <a:rPr lang="ko-KR" altLang="en-US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더 이상 우선순위를 정하지 않아도 될 만큼 높은 지위는 없다</a:t>
            </a:r>
            <a:r>
              <a:rPr lang="en-US" altLang="ko-KR" sz="2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4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8"/>
          <p:cNvSpPr txBox="1">
            <a:spLocks noChangeArrowheads="1"/>
          </p:cNvSpPr>
          <p:nvPr/>
        </p:nvSpPr>
        <p:spPr bwMode="auto">
          <a:xfrm>
            <a:off x="1042988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그럼에도 불구하고 </a:t>
            </a:r>
            <a:r>
              <a:rPr lang="ko-KR" altLang="en-US" b="1">
                <a:solidFill>
                  <a:schemeClr val="bg1"/>
                </a:solidFill>
              </a:rPr>
              <a:t>의 정신</a:t>
            </a: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466725" y="1484313"/>
            <a:ext cx="5113338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9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827088" y="1700213"/>
            <a:ext cx="48244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 dirty="0"/>
              <a:t>어제 회식에서 술을 많이 마셔서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몸이 별로 안 좋아서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퇴근시간이 다가와서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저 사람이 내 성격에 안 맞아서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이 일은 내 담당이 아니라서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시간이 없어서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그렇게 하면 손해 볼 텐데</a:t>
            </a:r>
          </a:p>
          <a:p>
            <a:pPr>
              <a:spcBef>
                <a:spcPct val="50000"/>
              </a:spcBef>
            </a:pPr>
            <a:r>
              <a:rPr lang="ko-KR" altLang="en-US" sz="2400" b="1" dirty="0"/>
              <a:t>나는 직위가 높은 사람인데</a:t>
            </a:r>
          </a:p>
        </p:txBody>
      </p:sp>
      <p:sp>
        <p:nvSpPr>
          <p:cNvPr id="199690" name="Text Box 8"/>
          <p:cNvSpPr txBox="1">
            <a:spLocks noChangeArrowheads="1"/>
          </p:cNvSpPr>
          <p:nvPr/>
        </p:nvSpPr>
        <p:spPr bwMode="auto">
          <a:xfrm>
            <a:off x="5651500" y="3441700"/>
            <a:ext cx="35274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그렇기 때문에</a:t>
            </a:r>
          </a:p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VS</a:t>
            </a:r>
          </a:p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그럼에도 불구하고</a:t>
            </a:r>
            <a:r>
              <a:rPr lang="en-US" altLang="ko-KR" sz="2800" b="1" dirty="0">
                <a:latin typeface="HY헤드라인M" pitchFamily="18" charset="-127"/>
                <a:ea typeface="HY헤드라인M" pitchFamily="18" charset="-127"/>
              </a:rPr>
              <a:t>`</a:t>
            </a:r>
            <a:endParaRPr lang="en-US" altLang="ko-KR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정리 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가슴을 전율시키는 목표</a:t>
            </a:r>
            <a:r>
              <a:rPr kumimoji="0" lang="ko-KR" altLang="en-US" sz="24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를 품어라</a:t>
            </a:r>
            <a:r>
              <a:rPr kumimoji="0" lang="en-US" altLang="ko-KR" sz="24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 smtClean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우선순위</a:t>
            </a:r>
            <a:r>
              <a:rPr kumimoji="0" lang="ko-KR" altLang="en-US" sz="2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에 따라</a:t>
            </a:r>
            <a:r>
              <a:rPr kumimoji="0" lang="ko-KR" altLang="en-US" sz="2800" dirty="0" smtClean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 성과 </a:t>
            </a: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지향적</a:t>
            </a:r>
            <a:r>
              <a:rPr kumimoji="0" lang="ko-KR" altLang="en-US" sz="24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으로 일하라</a:t>
            </a:r>
            <a:r>
              <a:rPr kumimoji="0" lang="en-US" altLang="ko-KR" sz="24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그럼에도 불구하고</a:t>
            </a:r>
            <a:r>
              <a:rPr kumimoji="0" lang="ko-KR" altLang="en-US" sz="24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의 정신으로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 승부하라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 descr="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550" y="1052513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71550" y="306863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endParaRPr lang="en-US" altLang="ko-KR" sz="4000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15778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 dirty="0" err="1" smtClean="0">
                <a:latin typeface="HY헤드라인M" pitchFamily="18" charset="-127"/>
                <a:ea typeface="HY헤드라인M" pitchFamily="18" charset="-127"/>
              </a:rPr>
              <a:t>플래너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 사용 설명회</a:t>
            </a:r>
            <a:endParaRPr lang="ko-KR" altLang="en-US" sz="4000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43050"/>
            <a:ext cx="8229600" cy="290353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40000"/>
              </a:lnSpc>
              <a:buNone/>
            </a:pPr>
            <a:endParaRPr lang="en-US" altLang="ko-KR" sz="28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767013" y="4868863"/>
            <a:ext cx="325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</a:pPr>
            <a:r>
              <a:rPr kumimoji="0" lang="ko-KR" altLang="en-US" sz="4000" b="1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시간이 없다</a:t>
            </a:r>
            <a:r>
              <a:rPr kumimoji="0" lang="en-US" altLang="ko-KR" sz="4000" b="1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</p:txBody>
      </p:sp>
      <p:pic>
        <p:nvPicPr>
          <p:cNvPr id="40967" name="루이암스트롱&amp;엘라피츠제럴드Cheek To Chee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하루에 두 시간이 더 주어진다면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2204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audio>
          </p:childTnLst>
        </p:cTn>
      </p:par>
    </p:tnLst>
    <p:bldLst>
      <p:bldP spid="40965" grpId="0" build="p" animBg="1"/>
      <p:bldP spid="409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Times New Roman" pitchFamily="18" charset="0"/>
              <a:buNone/>
            </a:pPr>
            <a:r>
              <a:rPr lang="ko-KR" altLang="en-US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나를 변화시키는 </a:t>
            </a:r>
            <a:r>
              <a:rPr lang="en-US" altLang="ko-KR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2</a:t>
            </a:r>
            <a:r>
              <a:rPr lang="ko-KR" altLang="en-US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시간</a:t>
            </a:r>
          </a:p>
        </p:txBody>
      </p:sp>
      <p:sp>
        <p:nvSpPr>
          <p:cNvPr id="172034" name="Text Box 5"/>
          <p:cNvSpPr txBox="1">
            <a:spLocks noChangeArrowheads="1"/>
          </p:cNvSpPr>
          <p:nvPr/>
        </p:nvSpPr>
        <p:spPr bwMode="auto">
          <a:xfrm>
            <a:off x="757238" y="1412875"/>
            <a:ext cx="820737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이것을 </a:t>
            </a:r>
            <a:r>
              <a:rPr lang="en-US" altLang="ko-KR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1</a:t>
            </a: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년 동안 지속적으로 실천하면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내 삶이 조금 더 아름다워질 것 같다</a:t>
            </a:r>
            <a:r>
              <a:rPr lang="en-US" altLang="ko-KR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ko-KR" sz="2800" b="1">
              <a:solidFill>
                <a:srgbClr val="333399"/>
              </a:solidFill>
              <a:latin typeface="휴먼새내기체"/>
              <a:ea typeface="휴먼새내기체"/>
              <a:cs typeface="휴먼새내기체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내가 개발하고 싶은 습관은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나만의 시간에 하고 싶은 일은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지금 나에게 필요한 배움은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나에게는 어떤 정보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/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지식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/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기술이 필요한가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지금 내가 가지고 있는 자원은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</p:txBody>
      </p:sp>
      <p:pic>
        <p:nvPicPr>
          <p:cNvPr id="75780" name="조지윈스턴 - Jo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6787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9746" name="Text Box 3"/>
          <p:cNvSpPr txBox="1">
            <a:spLocks noChangeArrowheads="1"/>
          </p:cNvSpPr>
          <p:nvPr/>
        </p:nvSpPr>
        <p:spPr bwMode="auto">
          <a:xfrm>
            <a:off x="468313" y="239713"/>
            <a:ext cx="437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44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이 희 석  </a:t>
            </a:r>
            <a:r>
              <a:rPr lang="ko-KR" altLang="en-US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컨설턴트</a:t>
            </a:r>
            <a:endParaRPr lang="ko-KR" altLang="en-US" sz="36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323850" y="1344613"/>
            <a:ext cx="5257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한국리더십센터 전문위원</a:t>
            </a:r>
            <a:endParaRPr lang="en-US" altLang="ko-KR" sz="1800" b="1">
              <a:solidFill>
                <a:schemeClr val="bg1"/>
              </a:solidFill>
            </a:endParaRP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en-US" altLang="ko-KR" sz="1800" b="1">
                <a:solidFill>
                  <a:schemeClr val="bg1"/>
                </a:solidFill>
              </a:rPr>
              <a:t> </a:t>
            </a:r>
            <a:r>
              <a:rPr lang="ko-KR" altLang="en-US" sz="1800" b="1">
                <a:solidFill>
                  <a:schemeClr val="bg1"/>
                </a:solidFill>
              </a:rPr>
              <a:t>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한국리더십센터 웹진 </a:t>
            </a:r>
            <a:r>
              <a:rPr lang="en-US" altLang="ko-KR" sz="1800" b="1">
                <a:solidFill>
                  <a:schemeClr val="bg1"/>
                </a:solidFill>
              </a:rPr>
              <a:t>&lt;</a:t>
            </a:r>
            <a:r>
              <a:rPr lang="ko-KR" altLang="en-US" sz="1800" b="1">
                <a:solidFill>
                  <a:schemeClr val="bg1"/>
                </a:solidFill>
              </a:rPr>
              <a:t>보보의 드림레터</a:t>
            </a:r>
            <a:r>
              <a:rPr lang="en-US" altLang="ko-KR" sz="1800" b="1">
                <a:solidFill>
                  <a:schemeClr val="bg1"/>
                </a:solidFill>
              </a:rPr>
              <a:t>&gt;</a:t>
            </a:r>
            <a:endParaRPr lang="ko-KR" altLang="en-US" sz="1800" b="1">
              <a:solidFill>
                <a:schemeClr val="bg1"/>
              </a:solidFill>
            </a:endParaRP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rgbClr val="FFFF00"/>
                </a:solidFill>
              </a:rPr>
              <a:t>한국성과향상센터 시간관리 컨설턴트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구본형 변화경영연구소 </a:t>
            </a:r>
            <a:r>
              <a:rPr lang="en-US" altLang="ko-KR" sz="1800" b="1">
                <a:solidFill>
                  <a:schemeClr val="bg1"/>
                </a:solidFill>
              </a:rPr>
              <a:t>3</a:t>
            </a:r>
            <a:r>
              <a:rPr lang="ko-KR" altLang="en-US" sz="1800" b="1">
                <a:solidFill>
                  <a:schemeClr val="bg1"/>
                </a:solidFill>
              </a:rPr>
              <a:t>기 연구원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Wow Project Team </a:t>
            </a:r>
            <a:r>
              <a:rPr lang="ko-KR" altLang="en-US" sz="1800" b="1">
                <a:solidFill>
                  <a:schemeClr val="bg1"/>
                </a:solidFill>
              </a:rPr>
              <a:t>팀장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rgbClr val="FFFF00"/>
                </a:solidFill>
              </a:rPr>
              <a:t>한국청소년리더십센터 퍼실리테이터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ko-KR" altLang="en-US" sz="1800" b="1">
                <a:solidFill>
                  <a:schemeClr val="bg1"/>
                </a:solidFill>
              </a:rPr>
              <a:t>     </a:t>
            </a:r>
            <a:r>
              <a:rPr lang="en-US" altLang="ko-KR" sz="1800" b="1">
                <a:solidFill>
                  <a:schemeClr val="bg1"/>
                </a:solidFill>
              </a:rPr>
              <a:t>- </a:t>
            </a:r>
            <a:r>
              <a:rPr lang="ko-KR" altLang="en-US" sz="1800" b="1">
                <a:solidFill>
                  <a:schemeClr val="bg1"/>
                </a:solidFill>
              </a:rPr>
              <a:t>성공하는 리더들을 위한 </a:t>
            </a:r>
            <a:r>
              <a:rPr lang="en-US" altLang="ko-KR" sz="1800" b="1">
                <a:solidFill>
                  <a:schemeClr val="bg1"/>
                </a:solidFill>
              </a:rPr>
              <a:t>7</a:t>
            </a:r>
            <a:r>
              <a:rPr lang="ko-KR" altLang="en-US" sz="1800" b="1">
                <a:solidFill>
                  <a:schemeClr val="bg1"/>
                </a:solidFill>
              </a:rPr>
              <a:t>가지 습관 </a:t>
            </a:r>
            <a:r>
              <a:rPr lang="en-US" altLang="ko-KR" sz="1800" b="1">
                <a:solidFill>
                  <a:schemeClr val="bg1"/>
                </a:solidFill>
              </a:rPr>
              <a:t>FT</a:t>
            </a:r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323850" y="4945063"/>
            <a:ext cx="88201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강연분야</a:t>
            </a:r>
            <a:r>
              <a:rPr kumimoji="0" lang="ko-KR" altLang="en-US" sz="1600" b="1">
                <a:solidFill>
                  <a:schemeClr val="bg1"/>
                </a:solidFill>
              </a:rPr>
              <a:t> </a:t>
            </a:r>
            <a:r>
              <a:rPr kumimoji="0" lang="en-US" altLang="ko-KR" sz="1600" b="1">
                <a:solidFill>
                  <a:schemeClr val="bg1"/>
                </a:solidFill>
              </a:rPr>
              <a:t>: </a:t>
            </a:r>
            <a:r>
              <a:rPr kumimoji="0" lang="ko-KR" altLang="en-US" sz="1600" b="1">
                <a:solidFill>
                  <a:schemeClr val="bg1"/>
                </a:solidFill>
              </a:rPr>
              <a:t>시간관리 워크숍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독서의 기술 워크숍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지식근로자의 목표달성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강의경력</a:t>
            </a:r>
            <a:r>
              <a:rPr kumimoji="0" lang="ko-KR" altLang="en-US" sz="1600" b="1">
                <a:solidFill>
                  <a:schemeClr val="bg1"/>
                </a:solidFill>
              </a:rPr>
              <a:t> </a:t>
            </a:r>
            <a:r>
              <a:rPr kumimoji="0" lang="en-US" altLang="ko-KR" sz="1600" b="1">
                <a:solidFill>
                  <a:schemeClr val="bg1"/>
                </a:solidFill>
              </a:rPr>
              <a:t>: </a:t>
            </a:r>
            <a:r>
              <a:rPr kumimoji="0" lang="ko-KR" altLang="en-US" sz="1600" b="1">
                <a:solidFill>
                  <a:schemeClr val="bg1"/>
                </a:solidFill>
              </a:rPr>
              <a:t>넥슨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에듀조선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규장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준오헤어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파로마가구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대명리조트</a:t>
            </a:r>
            <a:r>
              <a:rPr kumimoji="0" lang="en-US" altLang="ko-KR" sz="1600" b="1">
                <a:solidFill>
                  <a:schemeClr val="bg1"/>
                </a:solidFill>
              </a:rPr>
              <a:t>, GGPX, SKC,  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chemeClr val="bg1"/>
                </a:solidFill>
              </a:rPr>
              <a:t>               삼성</a:t>
            </a:r>
            <a:r>
              <a:rPr kumimoji="0" lang="en-US" altLang="ko-KR" sz="1600" b="1">
                <a:solidFill>
                  <a:schemeClr val="bg1"/>
                </a:solidFill>
              </a:rPr>
              <a:t>SDS, </a:t>
            </a:r>
            <a:r>
              <a:rPr kumimoji="0" lang="ko-KR" altLang="en-US" sz="1600" b="1">
                <a:solidFill>
                  <a:schemeClr val="bg1"/>
                </a:solidFill>
              </a:rPr>
              <a:t>청우네이처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브릿지증권</a:t>
            </a:r>
            <a:r>
              <a:rPr kumimoji="0" lang="en-US" altLang="ko-KR" sz="1600" b="1">
                <a:solidFill>
                  <a:schemeClr val="bg1"/>
                </a:solidFill>
              </a:rPr>
              <a:t>, SK</a:t>
            </a:r>
            <a:r>
              <a:rPr kumimoji="0" lang="ko-KR" altLang="en-US" sz="1600" b="1">
                <a:solidFill>
                  <a:schemeClr val="bg1"/>
                </a:solidFill>
              </a:rPr>
              <a:t>네트웍스</a:t>
            </a:r>
            <a:r>
              <a:rPr kumimoji="0" lang="en-US" altLang="ko-KR" sz="1600" b="1">
                <a:solidFill>
                  <a:schemeClr val="bg1"/>
                </a:solidFill>
              </a:rPr>
              <a:t>,</a:t>
            </a:r>
            <a:r>
              <a:rPr kumimoji="0" lang="ko-KR" altLang="en-US" sz="1600" b="1">
                <a:solidFill>
                  <a:schemeClr val="bg1"/>
                </a:solidFill>
              </a:rPr>
              <a:t>일동제약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삼성화재 등 </a:t>
            </a:r>
            <a:r>
              <a:rPr kumimoji="0" lang="en-US" altLang="ko-KR" sz="1600" b="1">
                <a:solidFill>
                  <a:srgbClr val="FFFF00"/>
                </a:solidFill>
              </a:rPr>
              <a:t>110</a:t>
            </a:r>
            <a:r>
              <a:rPr kumimoji="0" lang="ko-KR" altLang="en-US" sz="1600" b="1">
                <a:solidFill>
                  <a:srgbClr val="FFFF00"/>
                </a:solidFill>
              </a:rPr>
              <a:t>여개 기업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chemeClr val="bg1"/>
                </a:solidFill>
              </a:rPr>
              <a:t>               성균관대학교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경희대학교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대원외고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용인외고 등 </a:t>
            </a:r>
            <a:r>
              <a:rPr kumimoji="0" lang="en-US" altLang="ko-KR" sz="1600" b="1">
                <a:solidFill>
                  <a:srgbClr val="FFFF00"/>
                </a:solidFill>
              </a:rPr>
              <a:t>20</a:t>
            </a:r>
            <a:r>
              <a:rPr kumimoji="0" lang="ko-KR" altLang="en-US" sz="1600" b="1">
                <a:solidFill>
                  <a:srgbClr val="FFFF00"/>
                </a:solidFill>
              </a:rPr>
              <a:t>여개 대학</a:t>
            </a:r>
            <a:r>
              <a:rPr kumimoji="0" lang="en-US" altLang="ko-KR" sz="1600" b="1">
                <a:solidFill>
                  <a:srgbClr val="FFFF00"/>
                </a:solidFill>
              </a:rPr>
              <a:t>/ 20</a:t>
            </a:r>
            <a:r>
              <a:rPr kumimoji="0" lang="ko-KR" altLang="en-US" sz="1600" b="1">
                <a:solidFill>
                  <a:srgbClr val="FFFF00"/>
                </a:solidFill>
              </a:rPr>
              <a:t>여개 중고등학교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저      서</a:t>
            </a:r>
            <a:r>
              <a:rPr kumimoji="0" lang="ko-KR" altLang="en-US" sz="1600" b="1">
                <a:solidFill>
                  <a:schemeClr val="bg1"/>
                </a:solidFill>
              </a:rPr>
              <a:t> </a:t>
            </a:r>
            <a:r>
              <a:rPr kumimoji="0" lang="en-US" altLang="ko-KR" sz="1600" b="1">
                <a:solidFill>
                  <a:schemeClr val="bg1"/>
                </a:solidFill>
              </a:rPr>
              <a:t>: </a:t>
            </a:r>
            <a:r>
              <a:rPr kumimoji="0" lang="en-US" altLang="ko-KR" sz="1600" b="1">
                <a:solidFill>
                  <a:srgbClr val="FFFF00"/>
                </a:solidFill>
              </a:rPr>
              <a:t>『</a:t>
            </a:r>
            <a:r>
              <a:rPr kumimoji="0" lang="ko-KR" altLang="en-US" sz="1600" b="1">
                <a:solidFill>
                  <a:srgbClr val="FFFF00"/>
                </a:solidFill>
              </a:rPr>
              <a:t>나는 읽는 대로 만들어진다</a:t>
            </a:r>
            <a:r>
              <a:rPr kumimoji="0" lang="en-US" altLang="ko-KR" sz="1600" b="1">
                <a:solidFill>
                  <a:srgbClr val="FFFF00"/>
                </a:solidFill>
              </a:rPr>
              <a:t>』- </a:t>
            </a:r>
            <a:r>
              <a:rPr kumimoji="0" lang="ko-KR" altLang="en-US" sz="1600" b="1">
                <a:solidFill>
                  <a:srgbClr val="FFFF00"/>
                </a:solidFill>
              </a:rPr>
              <a:t>목적으로 이끄는 독서의 기술</a:t>
            </a:r>
          </a:p>
        </p:txBody>
      </p:sp>
      <p:pic>
        <p:nvPicPr>
          <p:cNvPr id="159749" name="Picture 6" descr="이희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4963"/>
            <a:ext cx="2805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latin typeface="맑은 고딕"/>
              <a:ea typeface="굴림" charset="-127"/>
            </a:endParaRPr>
          </a:p>
        </p:txBody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>
              <a:latin typeface="맑은 고딕"/>
              <a:ea typeface="굴림" charset="-127"/>
            </a:endParaRPr>
          </a:p>
        </p:txBody>
      </p:sp>
      <p:pic>
        <p:nvPicPr>
          <p:cNvPr id="72712" name="Picture 4"/>
          <p:cNvPicPr>
            <a:picLocks noChangeAspect="1" noChangeArrowheads="1"/>
          </p:cNvPicPr>
          <p:nvPr/>
        </p:nvPicPr>
        <p:blipFill>
          <a:blip r:embed="rId3"/>
          <a:srcRect l="2956" t="15712" r="10808" b="8485"/>
          <a:stretch>
            <a:fillRect/>
          </a:stretch>
        </p:blipFill>
        <p:spPr bwMode="invGray">
          <a:xfrm>
            <a:off x="0" y="26988"/>
            <a:ext cx="9180513" cy="6858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101013" y="6176963"/>
          <a:ext cx="1042987" cy="681037"/>
        </p:xfrm>
        <a:graphic>
          <a:graphicData uri="http://schemas.openxmlformats.org/presentationml/2006/ole">
            <p:oleObj spid="_x0000_s72709" name="문서" r:id="rId4" imgW="4153680" imgH="27075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정리 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자신만의 시간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을 확보하라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자신의 가치를 높이는 활동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을 결정하라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 err="1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플래너</a:t>
            </a:r>
            <a:r>
              <a:rPr kumimoji="0" lang="ko-KR" altLang="en-US" sz="28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800" dirty="0" smtClean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시간관리 매트릭스</a:t>
            </a:r>
            <a:r>
              <a:rPr kumimoji="0" lang="ko-KR" altLang="en-US" sz="2800" dirty="0" smtClean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활용하라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43042" y="201019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8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[Self Follow-up]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추천 도서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20514" name="Picture 2" descr="http://image.yes24.com/momo/TopCate48/MidCate07/4763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27175"/>
            <a:ext cx="3000396" cy="4445031"/>
          </a:xfrm>
          <a:prstGeom prst="rect">
            <a:avLst/>
          </a:prstGeom>
          <a:noFill/>
        </p:spPr>
      </p:pic>
      <p:pic>
        <p:nvPicPr>
          <p:cNvPr id="320516" name="Picture 4" descr="http://image.yes24.com/momo/TopCate61/MidCate07/6060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46" y="1643050"/>
            <a:ext cx="29896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 descr="성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36513"/>
            <a:ext cx="9324976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2193925" y="2420938"/>
            <a:ext cx="4899025" cy="2808287"/>
          </a:xfrm>
          <a:prstGeom prst="roundRect">
            <a:avLst>
              <a:gd name="adj" fmla="val 16667"/>
            </a:avLst>
          </a:prstGeom>
          <a:solidFill>
            <a:srgbClr val="FFCC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endParaRPr lang="ko-KR" alt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331913" y="476250"/>
            <a:ext cx="6516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경청해 주셔서</a:t>
            </a:r>
            <a:b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124075" y="2608263"/>
            <a:ext cx="52562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한국리더십센터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전문위원</a:t>
            </a:r>
            <a:r>
              <a:rPr lang="ko-KR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이희석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hlinkClick r:id="rId4"/>
              </a:rPr>
              <a:t>hslee@eklc.co.kr</a:t>
            </a:r>
            <a:endParaRPr lang="en-US" altLang="ko-KR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010-5758-8999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40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www.yesmydream.net</a:t>
            </a:r>
            <a:endParaRPr lang="en-US" altLang="ko-KR" sz="28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ko-KR" sz="28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ko-KR" sz="2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2700338" y="2565400"/>
            <a:ext cx="504825" cy="574675"/>
            <a:chOff x="1701" y="3067"/>
            <a:chExt cx="414" cy="490"/>
          </a:xfrm>
        </p:grpSpPr>
        <p:sp>
          <p:nvSpPr>
            <p:cNvPr id="185352" name="Oval 7"/>
            <p:cNvSpPr>
              <a:spLocks noChangeArrowheads="1"/>
            </p:cNvSpPr>
            <p:nvPr/>
          </p:nvSpPr>
          <p:spPr bwMode="auto">
            <a:xfrm>
              <a:off x="1738" y="3162"/>
              <a:ext cx="339" cy="3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53" name="Oval 8"/>
            <p:cNvSpPr>
              <a:spLocks noChangeArrowheads="1"/>
            </p:cNvSpPr>
            <p:nvPr/>
          </p:nvSpPr>
          <p:spPr bwMode="auto">
            <a:xfrm>
              <a:off x="1799" y="3226"/>
              <a:ext cx="21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54" name="AutoShape 9"/>
            <p:cNvSpPr>
              <a:spLocks noChangeArrowheads="1"/>
            </p:cNvSpPr>
            <p:nvPr/>
          </p:nvSpPr>
          <p:spPr bwMode="auto">
            <a:xfrm>
              <a:off x="1859" y="3067"/>
              <a:ext cx="96" cy="171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55" name="AutoShape 10"/>
            <p:cNvSpPr>
              <a:spLocks noChangeArrowheads="1"/>
            </p:cNvSpPr>
            <p:nvPr/>
          </p:nvSpPr>
          <p:spPr bwMode="auto">
            <a:xfrm flipV="1">
              <a:off x="1862" y="3237"/>
              <a:ext cx="96" cy="42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56" name="AutoShape 11"/>
            <p:cNvSpPr>
              <a:spLocks noChangeArrowheads="1"/>
            </p:cNvSpPr>
            <p:nvPr/>
          </p:nvSpPr>
          <p:spPr bwMode="auto">
            <a:xfrm>
              <a:off x="1907" y="3069"/>
              <a:ext cx="48" cy="171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57" name="AutoShape 12"/>
            <p:cNvSpPr>
              <a:spLocks noChangeArrowheads="1"/>
            </p:cNvSpPr>
            <p:nvPr/>
          </p:nvSpPr>
          <p:spPr bwMode="auto">
            <a:xfrm flipV="1">
              <a:off x="1907" y="3240"/>
              <a:ext cx="48" cy="42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85358" name="Group 13"/>
            <p:cNvGrpSpPr>
              <a:grpSpLocks/>
            </p:cNvGrpSpPr>
            <p:nvPr/>
          </p:nvGrpSpPr>
          <p:grpSpPr bwMode="auto">
            <a:xfrm rot="5400000" flipH="1">
              <a:off x="2015" y="3278"/>
              <a:ext cx="69" cy="131"/>
              <a:chOff x="528" y="1248"/>
              <a:chExt cx="864" cy="2160"/>
            </a:xfrm>
          </p:grpSpPr>
          <p:sp>
            <p:nvSpPr>
              <p:cNvPr id="185367" name="AutoShape 14"/>
              <p:cNvSpPr>
                <a:spLocks noChangeArrowheads="1"/>
              </p:cNvSpPr>
              <p:nvPr/>
            </p:nvSpPr>
            <p:spPr bwMode="auto">
              <a:xfrm>
                <a:off x="528" y="1248"/>
                <a:ext cx="864" cy="172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5368" name="AutoShape 15"/>
              <p:cNvSpPr>
                <a:spLocks noChangeArrowheads="1"/>
              </p:cNvSpPr>
              <p:nvPr/>
            </p:nvSpPr>
            <p:spPr bwMode="auto">
              <a:xfrm flipV="1">
                <a:off x="528" y="2976"/>
                <a:ext cx="864" cy="43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5369" name="AutoShape 16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432" cy="1728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5370" name="AutoShape 17"/>
              <p:cNvSpPr>
                <a:spLocks noChangeArrowheads="1"/>
              </p:cNvSpPr>
              <p:nvPr/>
            </p:nvSpPr>
            <p:spPr bwMode="auto">
              <a:xfrm flipV="1">
                <a:off x="960" y="2976"/>
                <a:ext cx="432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85359" name="AutoShape 18"/>
            <p:cNvSpPr>
              <a:spLocks noChangeArrowheads="1"/>
            </p:cNvSpPr>
            <p:nvPr/>
          </p:nvSpPr>
          <p:spPr bwMode="auto">
            <a:xfrm rot="-5400000">
              <a:off x="1718" y="3291"/>
              <a:ext cx="71" cy="105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0" name="AutoShape 19"/>
            <p:cNvSpPr>
              <a:spLocks noChangeArrowheads="1"/>
            </p:cNvSpPr>
            <p:nvPr/>
          </p:nvSpPr>
          <p:spPr bwMode="auto">
            <a:xfrm rot="16200000" flipV="1">
              <a:off x="1783" y="3331"/>
              <a:ext cx="71" cy="26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1" name="AutoShape 20"/>
            <p:cNvSpPr>
              <a:spLocks noChangeArrowheads="1"/>
            </p:cNvSpPr>
            <p:nvPr/>
          </p:nvSpPr>
          <p:spPr bwMode="auto">
            <a:xfrm rot="-5400000">
              <a:off x="1736" y="3273"/>
              <a:ext cx="36" cy="10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2" name="AutoShape 21"/>
            <p:cNvSpPr>
              <a:spLocks noChangeArrowheads="1"/>
            </p:cNvSpPr>
            <p:nvPr/>
          </p:nvSpPr>
          <p:spPr bwMode="auto">
            <a:xfrm rot="16200000" flipV="1">
              <a:off x="1801" y="3313"/>
              <a:ext cx="36" cy="2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3" name="AutoShape 22"/>
            <p:cNvSpPr>
              <a:spLocks noChangeArrowheads="1"/>
            </p:cNvSpPr>
            <p:nvPr/>
          </p:nvSpPr>
          <p:spPr bwMode="auto">
            <a:xfrm rot="10800000" flipH="1">
              <a:off x="1874" y="3447"/>
              <a:ext cx="66" cy="110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4" name="AutoShape 23"/>
            <p:cNvSpPr>
              <a:spLocks noChangeArrowheads="1"/>
            </p:cNvSpPr>
            <p:nvPr/>
          </p:nvSpPr>
          <p:spPr bwMode="auto">
            <a:xfrm rot="10800000" flipH="1" flipV="1">
              <a:off x="1874" y="3420"/>
              <a:ext cx="66" cy="27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5" name="AutoShape 24"/>
            <p:cNvSpPr>
              <a:spLocks noChangeArrowheads="1"/>
            </p:cNvSpPr>
            <p:nvPr/>
          </p:nvSpPr>
          <p:spPr bwMode="auto">
            <a:xfrm rot="10800000" flipH="1">
              <a:off x="1907" y="3447"/>
              <a:ext cx="33" cy="11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6" name="AutoShape 25"/>
            <p:cNvSpPr>
              <a:spLocks noChangeArrowheads="1"/>
            </p:cNvSpPr>
            <p:nvPr/>
          </p:nvSpPr>
          <p:spPr bwMode="auto">
            <a:xfrm rot="10800000" flipH="1" flipV="1">
              <a:off x="1907" y="3420"/>
              <a:ext cx="33" cy="27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32122" name="40 리사오노 - Let it sn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2497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23" name="AutoShape 27"/>
          <p:cNvSpPr>
            <a:spLocks noChangeArrowheads="1"/>
          </p:cNvSpPr>
          <p:nvPr/>
        </p:nvSpPr>
        <p:spPr bwMode="auto">
          <a:xfrm>
            <a:off x="1123950" y="5622925"/>
            <a:ext cx="7239000" cy="901700"/>
          </a:xfrm>
          <a:prstGeom prst="roundRect">
            <a:avLst>
              <a:gd name="adj" fmla="val 16667"/>
            </a:avLst>
          </a:prstGeom>
          <a:solidFill>
            <a:srgbClr val="FFFF99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ctr"/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네이버에서 </a:t>
            </a:r>
            <a:r>
              <a:rPr lang="en-US" altLang="ko-KR" sz="2400">
                <a:latin typeface="Arial" charset="0"/>
                <a:ea typeface="HY헤드라인M" pitchFamily="18" charset="-127"/>
              </a:rPr>
              <a:t>‘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보보의 해피레터</a:t>
            </a:r>
            <a:r>
              <a:rPr lang="ko-KR" altLang="en-US" sz="2400">
                <a:latin typeface="Arial" charset="0"/>
                <a:ea typeface="HY헤드라인M" pitchFamily="18" charset="-127"/>
              </a:rPr>
              <a:t>’ </a:t>
            </a:r>
          </a:p>
          <a:p>
            <a:pPr algn="ctr"/>
            <a:r>
              <a:rPr lang="en-US" altLang="ko-KR" sz="2400">
                <a:latin typeface="Arial" charset="0"/>
                <a:ea typeface="HY헤드라인M" pitchFamily="18" charset="-127"/>
              </a:rPr>
              <a:t>‘</a:t>
            </a:r>
            <a:r>
              <a:rPr lang="ko-KR" altLang="en-US" sz="2400">
                <a:latin typeface="Arial" charset="0"/>
                <a:ea typeface="HY헤드라인M" pitchFamily="18" charset="-127"/>
              </a:rPr>
              <a:t>보보의 드림레터</a:t>
            </a:r>
            <a:r>
              <a:rPr lang="en-US" altLang="ko-KR" sz="2400">
                <a:latin typeface="Arial" charset="0"/>
                <a:ea typeface="HY헤드라인M" pitchFamily="18" charset="-127"/>
              </a:rPr>
              <a:t>’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를 검색해 보세요</a:t>
            </a:r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48" fill="hold"/>
                                        <p:tgtEl>
                                          <p:spTgt spid="132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122"/>
                </p:tgtEl>
              </p:cMediaNode>
            </p:audio>
          </p:childTnLst>
        </p:cTn>
      </p:par>
    </p:tnLst>
    <p:bldLst>
      <p:bldP spid="132099" grpId="0" animBg="1"/>
      <p:bldP spid="132100" grpId="0"/>
      <p:bldP spid="132101" grpId="0"/>
      <p:bldP spid="132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invGray">
          <a:xfrm>
            <a:off x="360363" y="1455738"/>
            <a:ext cx="8459787" cy="4986337"/>
          </a:xfrm>
          <a:prstGeom prst="rect">
            <a:avLst/>
          </a:prstGeom>
          <a:solidFill>
            <a:srgbClr val="FFFFCC"/>
          </a:solidFill>
          <a:ln w="19050" algn="ctr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lvl="2" latinLnBrk="0">
              <a:lnSpc>
                <a:spcPct val="90000"/>
              </a:lnSpc>
              <a:defRPr/>
            </a:pPr>
            <a:endParaRPr kumimoji="0" lang="en-US" altLang="ko-KR" sz="5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이루고 싶은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목표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나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인생의 큰 그림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갖고 있는가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일일 계획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세우고 최대한 지키려고 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일의 중요도와 긴급성에 따라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우선순위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를 정하여 일하는가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한 번에 한 가지 일에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집중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하여 일하는가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휴식과 여가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미리 계획하여 쉼을 누리는가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책상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서류 등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정리 정돈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하는 편인가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소중한 일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운동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독서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자기계발 등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미루지 않고 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자투리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활용하고 있는가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9.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마감기한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약속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지키는 편인가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lnSpc>
                <a:spcPct val="90000"/>
              </a:lnSpc>
              <a:defRPr/>
            </a:pPr>
            <a:endParaRPr kumimoji="0"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lnSpc>
                <a:spcPct val="90000"/>
              </a:lnSpc>
              <a:defRPr/>
            </a:pP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당신의 시간관리 점수는 몇 점인가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?</a:t>
            </a:r>
            <a:r>
              <a:rPr kumimoji="0" lang="en-US" altLang="ko-KR" sz="2000" b="1">
                <a:latin typeface="Arial" charset="0"/>
                <a:ea typeface="HY헤드라인M" pitchFamily="18" charset="-127"/>
              </a:rPr>
              <a:t> 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 &lt;</a:t>
            </a: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점수 합계 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en-US" altLang="ko-KR" sz="2000" b="1">
                <a:latin typeface="Arial" charset="0"/>
                <a:ea typeface="HY헤드라인M" pitchFamily="18" charset="-127"/>
              </a:rPr>
              <a:t>      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kumimoji="0" lang="en-US" altLang="ko-KR" sz="2000">
                <a:latin typeface="HY헤드라인M" pitchFamily="18" charset="-127"/>
                <a:ea typeface="HY헤드라인M" pitchFamily="18" charset="-127"/>
              </a:rPr>
              <a:t> (1</a:t>
            </a:r>
            <a:r>
              <a:rPr kumimoji="0" lang="ko-KR" altLang="en-US" sz="2000">
                <a:latin typeface="HY헤드라인M" pitchFamily="18" charset="-127"/>
                <a:ea typeface="HY헤드라인M" pitchFamily="18" charset="-127"/>
              </a:rPr>
              <a:t>번 문항은 </a:t>
            </a:r>
            <a:r>
              <a:rPr kumimoji="0" lang="en-US" altLang="ko-KR" sz="2000">
                <a:latin typeface="HY헤드라인M" pitchFamily="18" charset="-127"/>
                <a:ea typeface="HY헤드라인M" pitchFamily="18" charset="-127"/>
              </a:rPr>
              <a:t>X 2) </a:t>
            </a:r>
          </a:p>
          <a:p>
            <a:pPr algn="ctr" latinLnBrk="0">
              <a:lnSpc>
                <a:spcPct val="90000"/>
              </a:lnSpc>
              <a:defRPr/>
            </a:pPr>
            <a:endParaRPr kumimoji="0" lang="en-US" altLang="ko-KR" sz="5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2818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나의 시간관리 점수는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8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p" bldLvl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관리를 잘 하려면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42" name="Text Box 6"/>
          <p:cNvSpPr txBox="1">
            <a:spLocks noChangeArrowheads="1"/>
          </p:cNvSpPr>
          <p:nvPr/>
        </p:nvSpPr>
        <p:spPr bwMode="auto">
          <a:xfrm>
            <a:off x="1331913" y="2708275"/>
            <a:ext cx="6624637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무엇보다</a:t>
            </a:r>
            <a:r>
              <a:rPr lang="en-US" altLang="ko-K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마인드의 변화가 기본이다</a:t>
            </a:r>
            <a:r>
              <a:rPr lang="en-US" altLang="ko-K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1268413"/>
            <a:ext cx="8675687" cy="5400675"/>
            <a:chOff x="295" y="663"/>
            <a:chExt cx="5465" cy="3402"/>
          </a:xfrm>
        </p:grpSpPr>
        <p:pic>
          <p:nvPicPr>
            <p:cNvPr id="165891" name="Picture 9" descr="사진01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663"/>
              <a:ext cx="5307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892" name="Oval 10"/>
            <p:cNvSpPr>
              <a:spLocks noChangeArrowheads="1"/>
            </p:cNvSpPr>
            <p:nvPr/>
          </p:nvSpPr>
          <p:spPr bwMode="auto">
            <a:xfrm>
              <a:off x="3787" y="1298"/>
              <a:ext cx="1973" cy="245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5893" name="Oval 11"/>
            <p:cNvSpPr>
              <a:spLocks noChangeArrowheads="1"/>
            </p:cNvSpPr>
            <p:nvPr/>
          </p:nvSpPr>
          <p:spPr bwMode="auto">
            <a:xfrm>
              <a:off x="295" y="1298"/>
              <a:ext cx="3401" cy="249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5890" name="Text Box 8"/>
          <p:cNvSpPr txBox="1">
            <a:spLocks noChangeArrowheads="1"/>
          </p:cNvSpPr>
          <p:nvPr/>
        </p:nvSpPr>
        <p:spPr bwMode="auto">
          <a:xfrm>
            <a:off x="827088" y="1889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시스템의 힘    </a:t>
            </a:r>
            <a:r>
              <a:rPr lang="ko-KR" altLang="en-US" sz="24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사진 </a:t>
            </a:r>
            <a:r>
              <a:rPr lang="en-US" altLang="ko-KR" sz="24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연세대학교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550" y="1052513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71550" y="306863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endParaRPr lang="en-US" altLang="ko-KR" sz="40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15778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 dirty="0" err="1" smtClean="0">
                <a:latin typeface="HY헤드라인M" pitchFamily="18" charset="-127"/>
                <a:ea typeface="HY헤드라인M" pitchFamily="18" charset="-127"/>
              </a:rPr>
              <a:t>플래너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 사용 설명회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성과를 </a:t>
            </a:r>
            <a:r>
              <a:rPr lang="ko-KR" altLang="en-US" sz="3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달성하는 프로의식</a:t>
            </a:r>
            <a:endParaRPr lang="ko-KR" altLang="en-US" sz="3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가슴을 전율시키는 목표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를 품어라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 smtClean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우선 순위의 법칙</a:t>
            </a:r>
            <a:r>
              <a:rPr kumimoji="0" lang="ko-KR" altLang="en-US" sz="2800" dirty="0" smtClean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대로 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일하라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 dirty="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dirty="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그럼에도 불구하고</a:t>
            </a:r>
            <a:r>
              <a:rPr kumimoji="0" lang="ko-KR" altLang="en-US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의 정신으로 승부하라</a:t>
            </a:r>
            <a:r>
              <a:rPr kumimoji="0" lang="en-US" altLang="ko-KR" sz="2800" dirty="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928688" y="2143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50000"/>
              </a:spcBef>
              <a:buFont typeface="휴먼옛체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찬란한 개인사를 창조하자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153988" y="3643313"/>
            <a:ext cx="7275512" cy="26733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609600" indent="-609600" algn="l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개인사</a:t>
            </a:r>
            <a:r>
              <a:rPr kumimoji="0" lang="ko-KR" altLang="en-US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는 스스로 </a:t>
            </a:r>
            <a:r>
              <a:rPr kumimoji="0" lang="ko-KR" altLang="en-US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기록</a:t>
            </a:r>
            <a:r>
              <a:rPr kumimoji="0" lang="ko-KR" altLang="en-US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해야 한다</a:t>
            </a:r>
            <a:r>
              <a:rPr kumimoji="0" lang="en-US" altLang="ko-KR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09600" indent="-609600" algn="l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>
              <a:solidFill>
                <a:srgbClr val="99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l" latinLnBrk="0">
              <a:spcBef>
                <a:spcPct val="20000"/>
              </a:spcBef>
              <a:buFontTx/>
              <a:buAutoNum type="arabicPeriod"/>
            </a:pPr>
            <a:r>
              <a:rPr kumimoji="0" lang="en-US" altLang="ko-KR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2008</a:t>
            </a:r>
            <a:r>
              <a:rPr kumimoji="0" lang="ko-KR" altLang="en-US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년 나만의 뉴스</a:t>
            </a:r>
            <a:r>
              <a:rPr kumimoji="0" lang="ko-KR" altLang="en-US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 작성하기</a:t>
            </a:r>
            <a:r>
              <a:rPr kumimoji="0" lang="en-US" altLang="ko-KR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!</a:t>
            </a:r>
          </a:p>
          <a:p>
            <a:pPr marL="609600" indent="-609600" algn="l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>
              <a:solidFill>
                <a:srgbClr val="335DC7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l" latinLnBrk="0">
              <a:spcBef>
                <a:spcPct val="20000"/>
              </a:spcBef>
              <a:buFontTx/>
              <a:buAutoNum type="arabicPeriod"/>
            </a:pPr>
            <a:r>
              <a:rPr kumimoji="0" lang="en-US" altLang="ko-KR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2009</a:t>
            </a:r>
            <a:r>
              <a:rPr kumimoji="0" lang="ko-KR" altLang="en-US" sz="2800">
                <a:solidFill>
                  <a:srgbClr val="996600"/>
                </a:solidFill>
                <a:latin typeface="휴먼엑스포" pitchFamily="18" charset="-127"/>
                <a:ea typeface="휴먼엑스포" pitchFamily="18" charset="-127"/>
              </a:rPr>
              <a:t>년 나만의 뉴스</a:t>
            </a:r>
            <a:r>
              <a:rPr kumimoji="0" lang="ko-KR" altLang="en-US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 미리 작성하기</a:t>
            </a:r>
            <a:r>
              <a:rPr kumimoji="0" lang="en-US" altLang="ko-KR" sz="2800">
                <a:solidFill>
                  <a:srgbClr val="335DC7"/>
                </a:solidFill>
                <a:latin typeface="휴먼엑스포" pitchFamily="18" charset="-127"/>
                <a:ea typeface="휴먼엑스포" pitchFamily="18" charset="-127"/>
              </a:rPr>
              <a:t>!</a:t>
            </a:r>
          </a:p>
        </p:txBody>
      </p:sp>
      <p:pic>
        <p:nvPicPr>
          <p:cNvPr id="94209" name="Picture 5" descr="5516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285875"/>
            <a:ext cx="227965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90613" y="1889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미니 워크숍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나의 비전과 목표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900113" y="2143125"/>
            <a:ext cx="73453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 dirty="0">
                <a:solidFill>
                  <a:srgbClr val="800080"/>
                </a:solidFill>
                <a:latin typeface="HY헤드라인M" pitchFamily="18" charset="-127"/>
                <a:ea typeface="HY헤드라인M" pitchFamily="18" charset="-127"/>
              </a:rPr>
              <a:t>눈에 보이는 물체 중에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 sz="2800" dirty="0">
              <a:solidFill>
                <a:srgbClr val="80008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 dirty="0">
                <a:solidFill>
                  <a:srgbClr val="800080"/>
                </a:solidFill>
                <a:latin typeface="HY헤드라인M" pitchFamily="18" charset="-127"/>
                <a:ea typeface="HY헤드라인M" pitchFamily="18" charset="-127"/>
              </a:rPr>
              <a:t>원이나 구 모양을 가진 것들을 적으세요</a:t>
            </a:r>
            <a:r>
              <a:rPr lang="en-US" altLang="ko-KR" sz="2800" dirty="0">
                <a:solidFill>
                  <a:srgbClr val="80008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800" b="1" dirty="0">
              <a:solidFill>
                <a:srgbClr val="80008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4" descr="j0301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92588"/>
            <a:ext cx="23764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B196">
  <a:themeElements>
    <a:clrScheme name="B19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96">
      <a:majorFont>
        <a:latin typeface="-소망B"/>
        <a:ea typeface="-소망B"/>
        <a:cs typeface=""/>
      </a:majorFont>
      <a:minorFont>
        <a:latin typeface="-소망L"/>
        <a:ea typeface="-소망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19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9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9TGp_sky_light">
  <a:themeElements>
    <a:clrScheme name="229TGp_sky_light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229TGp_sky_light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9TGp_sky_light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029TGp_general_diagram">
  <a:themeElements>
    <a:clrScheme name="c029TGp_general_diagram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c029TGp_general_diagram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9TGp_general_diagram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9TGp_general_diagram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9TGp_general_diagram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196">
  <a:themeElements>
    <a:clrScheme name="2_B19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196">
      <a:majorFont>
        <a:latin typeface="굴림"/>
        <a:ea typeface="굴림"/>
        <a:cs typeface="맑은 고딕"/>
      </a:majorFont>
      <a:minorFont>
        <a:latin typeface="굴림"/>
        <a:ea typeface="굴림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19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19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C:\coolpt\TempSlide\B196.POT</Template>
  <TotalTime>1192</TotalTime>
  <Words>662</Words>
  <Application>Microsoft PowerPoint</Application>
  <PresentationFormat>화면 슬라이드 쇼(4:3)</PresentationFormat>
  <Paragraphs>143</Paragraphs>
  <Slides>23</Slides>
  <Notes>2</Notes>
  <HiddenSlides>0</HiddenSlides>
  <MMClips>4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4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43" baseType="lpstr">
      <vt:lpstr>굴림</vt:lpstr>
      <vt:lpstr>Arial</vt:lpstr>
      <vt:lpstr>맑은 고딕</vt:lpstr>
      <vt:lpstr>HY헤드라인M</vt:lpstr>
      <vt:lpstr>Wingdings</vt:lpstr>
      <vt:lpstr>휴먼엑스포</vt:lpstr>
      <vt:lpstr>Times New Roman</vt:lpstr>
      <vt:lpstr>휴먼새내기체</vt:lpstr>
      <vt:lpstr>휴먼옛체</vt:lpstr>
      <vt:lpstr>HY강B</vt:lpstr>
      <vt:lpstr>HY크리스탈M</vt:lpstr>
      <vt:lpstr>HY목각파임B</vt:lpstr>
      <vt:lpstr>-소망B</vt:lpstr>
      <vt:lpstr>Verdana</vt:lpstr>
      <vt:lpstr>B196</vt:lpstr>
      <vt:lpstr>229TGp_sky_light</vt:lpstr>
      <vt:lpstr>c029TGp_general_diagram</vt:lpstr>
      <vt:lpstr>2_B196</vt:lpstr>
      <vt:lpstr>Image</vt:lpstr>
      <vt:lpstr>문서</vt:lpstr>
      <vt:lpstr>소중한 것을 먼저 하라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이희석</dc:creator>
  <cp:lastModifiedBy>Heeseok</cp:lastModifiedBy>
  <cp:revision>274</cp:revision>
  <dcterms:created xsi:type="dcterms:W3CDTF">2001-07-18T23:57:34Z</dcterms:created>
  <dcterms:modified xsi:type="dcterms:W3CDTF">2008-12-09T10:06:48Z</dcterms:modified>
</cp:coreProperties>
</file>