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  <p:sldId id="266" r:id="rId11"/>
    <p:sldId id="267" r:id="rId12"/>
    <p:sldId id="265" r:id="rId13"/>
    <p:sldId id="269" r:id="rId14"/>
    <p:sldId id="270" r:id="rId15"/>
    <p:sldId id="276" r:id="rId16"/>
    <p:sldId id="271" r:id="rId17"/>
    <p:sldId id="272" r:id="rId18"/>
    <p:sldId id="268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5C7B-46AC-CD47-B16F-DDC1CE2A8545}" type="datetimeFigureOut">
              <a:rPr lang="en-US" smtClean="0"/>
              <a:pPr/>
              <a:t>1/4/09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0483-16EC-174C-9FC6-4DB349609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http://www.s2c.pe.kr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 TDD </a:t>
            </a:r>
            <a:r>
              <a:rPr lang="ko-KR" altLang="en-US" dirty="0" smtClean="0"/>
              <a:t>목적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테스트에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익숙해</a:t>
            </a:r>
            <a:r>
              <a:rPr lang="en-US" altLang="ko-KR" dirty="0" smtClean="0"/>
              <a:t> </a:t>
            </a:r>
            <a:r>
              <a:rPr lang="ko-KR" altLang="en-US" dirty="0" smtClean="0"/>
              <a:t>지자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스스로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효율적으로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정확하게</a:t>
            </a:r>
            <a:endParaRPr lang="en-US" altLang="ko-KR" dirty="0" smtClean="0"/>
          </a:p>
          <a:p>
            <a:endParaRPr lang="en-US" dirty="0" smtClean="0"/>
          </a:p>
          <a:p>
            <a:r>
              <a:rPr lang="ko-KR" altLang="en-US" dirty="0" smtClean="0"/>
              <a:t>왜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신뢰도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상승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자신감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상승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연봉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상승</a:t>
            </a:r>
            <a:endParaRPr lang="en-US" altLang="ko-KR" dirty="0" smtClean="0"/>
          </a:p>
          <a:p>
            <a:pPr lvl="1"/>
            <a:endParaRPr lang="en-US" dirty="0" smtClean="0"/>
          </a:p>
          <a:p>
            <a:r>
              <a:rPr lang="ko-KR" altLang="en-US" dirty="0" smtClean="0"/>
              <a:t>어떻게</a:t>
            </a:r>
            <a:r>
              <a:rPr lang="en-US" altLang="ko-KR" dirty="0" smtClean="0"/>
              <a:t>?</a:t>
            </a:r>
          </a:p>
          <a:p>
            <a:pPr lvl="1"/>
            <a:r>
              <a:rPr lang="en-US" dirty="0" smtClean="0"/>
              <a:t>TDD</a:t>
            </a:r>
          </a:p>
          <a:p>
            <a:pPr lvl="1"/>
            <a:r>
              <a:rPr lang="ko-KR" altLang="en-US" dirty="0" smtClean="0"/>
              <a:t>훈수</a:t>
            </a:r>
            <a:r>
              <a:rPr lang="en-US" altLang="ko-KR" dirty="0" smtClean="0"/>
              <a:t> </a:t>
            </a:r>
            <a:r>
              <a:rPr lang="ko-KR" altLang="en-US" dirty="0" smtClean="0"/>
              <a:t>두기</a:t>
            </a:r>
            <a:r>
              <a:rPr lang="en-US" altLang="ko-KR" dirty="0" smtClean="0"/>
              <a:t> &amp; </a:t>
            </a:r>
            <a:r>
              <a:rPr lang="ko-KR" altLang="en-US" dirty="0" smtClean="0"/>
              <a:t>훈수</a:t>
            </a:r>
            <a:r>
              <a:rPr lang="en-US" altLang="ko-KR" dirty="0" smtClean="0"/>
              <a:t> </a:t>
            </a:r>
            <a:r>
              <a:rPr lang="ko-KR" altLang="en-US" dirty="0" smtClean="0"/>
              <a:t>받기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재밌게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 TDD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해보고</a:t>
            </a:r>
            <a:r>
              <a:rPr lang="en-US" altLang="ko-KR" dirty="0" smtClean="0"/>
              <a:t> </a:t>
            </a:r>
            <a:r>
              <a:rPr lang="ko-KR" altLang="en-US" dirty="0" smtClean="0"/>
              <a:t>싶은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페어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프로그래밍</a:t>
            </a:r>
            <a:endParaRPr lang="en-US" altLang="ko-KR" dirty="0" smtClean="0"/>
          </a:p>
          <a:p>
            <a:r>
              <a:rPr lang="ko-KR" altLang="en-US" dirty="0" smtClean="0"/>
              <a:t>팀</a:t>
            </a:r>
            <a:r>
              <a:rPr lang="en-US" altLang="ko-KR" dirty="0" smtClean="0"/>
              <a:t> </a:t>
            </a:r>
            <a:r>
              <a:rPr lang="ko-KR" altLang="en-US" dirty="0" smtClean="0"/>
              <a:t>배틀</a:t>
            </a:r>
            <a:endParaRPr lang="en-US" altLang="ko-KR" dirty="0" smtClean="0"/>
          </a:p>
          <a:p>
            <a:r>
              <a:rPr lang="ko-KR" altLang="en-US" dirty="0" smtClean="0"/>
              <a:t>매</a:t>
            </a:r>
            <a:r>
              <a:rPr lang="en-US" altLang="ko-KR" dirty="0" smtClean="0"/>
              <a:t> </a:t>
            </a:r>
            <a:r>
              <a:rPr lang="ko-KR" altLang="en-US" dirty="0" smtClean="0"/>
              <a:t>회</a:t>
            </a:r>
            <a:r>
              <a:rPr lang="en-US" altLang="ko-KR" dirty="0" smtClean="0"/>
              <a:t> MVP </a:t>
            </a:r>
            <a:r>
              <a:rPr lang="ko-KR" altLang="en-US" dirty="0" smtClean="0"/>
              <a:t>선정</a:t>
            </a:r>
            <a:endParaRPr lang="en-US" altLang="ko-KR" dirty="0" smtClean="0"/>
          </a:p>
          <a:p>
            <a:r>
              <a:rPr lang="ko-KR" altLang="en-US" dirty="0" smtClean="0"/>
              <a:t>전원</a:t>
            </a:r>
            <a:r>
              <a:rPr lang="en-US" altLang="ko-KR" dirty="0" smtClean="0"/>
              <a:t> </a:t>
            </a:r>
            <a:r>
              <a:rPr lang="ko-KR" altLang="en-US" dirty="0" smtClean="0"/>
              <a:t>발표</a:t>
            </a:r>
            <a:endParaRPr lang="en-US" altLang="ko-KR" dirty="0" smtClean="0"/>
          </a:p>
          <a:p>
            <a:r>
              <a:rPr lang="ko-KR" altLang="en-US" dirty="0" smtClean="0"/>
              <a:t>비밀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프로젝트</a:t>
            </a:r>
            <a:r>
              <a:rPr lang="en-US" altLang="ko-KR" dirty="0" smtClean="0"/>
              <a:t>(TSP)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ko-KR" altLang="en-US" dirty="0" smtClean="0"/>
              <a:t>일정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구상한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안에서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페어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프로그래밍</a:t>
            </a:r>
            <a:r>
              <a:rPr lang="en-US" altLang="ko-KR" dirty="0" smtClean="0"/>
              <a:t>(optional)</a:t>
            </a:r>
          </a:p>
          <a:p>
            <a:pPr lvl="1"/>
            <a:r>
              <a:rPr lang="ko-KR" altLang="en-US" dirty="0" smtClean="0"/>
              <a:t>토론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주제</a:t>
            </a:r>
            <a:r>
              <a:rPr lang="en-US" altLang="ko-KR" dirty="0" smtClean="0"/>
              <a:t> </a:t>
            </a:r>
            <a:r>
              <a:rPr lang="ko-KR" altLang="en-US" dirty="0" smtClean="0"/>
              <a:t>축출</a:t>
            </a:r>
            <a:r>
              <a:rPr lang="en-US" altLang="ko-KR" dirty="0" smtClean="0"/>
              <a:t>(optional)</a:t>
            </a:r>
          </a:p>
          <a:p>
            <a:pPr lvl="1"/>
            <a:r>
              <a:rPr lang="ko-KR" altLang="en-US" dirty="0" smtClean="0"/>
              <a:t>팀</a:t>
            </a:r>
            <a:r>
              <a:rPr lang="en-US" altLang="ko-KR" dirty="0" smtClean="0"/>
              <a:t> </a:t>
            </a:r>
            <a:r>
              <a:rPr lang="ko-KR" altLang="en-US" dirty="0" smtClean="0"/>
              <a:t>배틀</a:t>
            </a:r>
            <a:r>
              <a:rPr lang="en-US" altLang="ko-KR" dirty="0" smtClean="0"/>
              <a:t>(optional)</a:t>
            </a:r>
          </a:p>
          <a:p>
            <a:pPr lvl="1"/>
            <a:r>
              <a:rPr lang="en-US" altLang="ko-KR" dirty="0" smtClean="0"/>
              <a:t>MVP </a:t>
            </a:r>
            <a:r>
              <a:rPr lang="ko-KR" altLang="en-US" dirty="0" smtClean="0"/>
              <a:t>선정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선물</a:t>
            </a:r>
            <a:r>
              <a:rPr lang="en-US" altLang="ko-KR" dirty="0" smtClean="0"/>
              <a:t> </a:t>
            </a:r>
            <a:r>
              <a:rPr lang="ko-KR" altLang="en-US" dirty="0" smtClean="0"/>
              <a:t>증정</a:t>
            </a:r>
            <a:r>
              <a:rPr lang="en-US" altLang="ko-KR" dirty="0" smtClean="0"/>
              <a:t>(optional)</a:t>
            </a:r>
          </a:p>
          <a:p>
            <a:endParaRPr lang="en-US" dirty="0" smtClean="0"/>
          </a:p>
          <a:p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밖에서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퀴즈</a:t>
            </a:r>
            <a:r>
              <a:rPr lang="en-US" altLang="ko-KR" dirty="0" smtClean="0"/>
              <a:t> </a:t>
            </a:r>
            <a:r>
              <a:rPr lang="ko-KR" altLang="en-US" dirty="0" smtClean="0"/>
              <a:t>풀기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소스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저장소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토론</a:t>
            </a:r>
            <a:r>
              <a:rPr lang="en-US" altLang="ko-KR" dirty="0" smtClean="0"/>
              <a:t>(optional)</a:t>
            </a:r>
          </a:p>
          <a:p>
            <a:pPr lvl="1"/>
            <a:r>
              <a:rPr lang="ko-KR" altLang="en-US" dirty="0" smtClean="0"/>
              <a:t>테스트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리팩터링</a:t>
            </a:r>
            <a:r>
              <a:rPr lang="en-US" altLang="ko-KR" dirty="0" smtClean="0"/>
              <a:t> </a:t>
            </a:r>
            <a:r>
              <a:rPr lang="ko-KR" altLang="en-US" dirty="0" smtClean="0"/>
              <a:t>책읽기</a:t>
            </a:r>
            <a:r>
              <a:rPr lang="en-US" altLang="ko-KR" dirty="0" smtClean="0"/>
              <a:t>(optional)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바뀝니다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여러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이유로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인해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그때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그때</a:t>
            </a:r>
            <a:r>
              <a:rPr lang="en-US" altLang="ko-KR" dirty="0" smtClean="0"/>
              <a:t> </a:t>
            </a:r>
            <a:r>
              <a:rPr lang="ko-KR" altLang="en-US" dirty="0" smtClean="0"/>
              <a:t>달라집니다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인원수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분위기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성숙도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일단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구상한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매</a:t>
            </a:r>
            <a:r>
              <a:rPr lang="en-US" altLang="ko-KR" dirty="0" smtClean="0"/>
              <a:t> </a:t>
            </a:r>
            <a:r>
              <a:rPr lang="ko-KR" altLang="en-US" dirty="0" smtClean="0"/>
              <a:t>회당</a:t>
            </a:r>
            <a:r>
              <a:rPr lang="en-US" altLang="ko-KR" dirty="0" smtClean="0"/>
              <a:t> </a:t>
            </a:r>
            <a:r>
              <a:rPr lang="ko-KR" altLang="en-US" dirty="0" smtClean="0"/>
              <a:t>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퀴즈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각자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퀴즈를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풀어서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저장소에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</a:t>
            </a:r>
            <a:r>
              <a:rPr lang="en-US" altLang="ko-KR" dirty="0" smtClean="0"/>
              <a:t> </a:t>
            </a:r>
            <a:r>
              <a:rPr lang="ko-KR" altLang="en-US" dirty="0" smtClean="0"/>
              <a:t>올리기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각자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다른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사람들의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리뷰한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내용을</a:t>
            </a:r>
            <a:r>
              <a:rPr lang="en-US" altLang="ko-KR" dirty="0" smtClean="0"/>
              <a:t> PPT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발표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오늘</a:t>
            </a:r>
            <a:r>
              <a:rPr lang="en-US" altLang="ko-KR" dirty="0" smtClean="0"/>
              <a:t> </a:t>
            </a:r>
            <a:r>
              <a:rPr lang="ko-KR" altLang="en-US" dirty="0" smtClean="0"/>
              <a:t>부터</a:t>
            </a:r>
            <a:r>
              <a:rPr lang="en-US" altLang="ko-KR" dirty="0" smtClean="0"/>
              <a:t> </a:t>
            </a:r>
            <a:r>
              <a:rPr lang="ko-KR" altLang="en-US" dirty="0" smtClean="0"/>
              <a:t>격주로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퀴즈</a:t>
            </a:r>
            <a:r>
              <a:rPr lang="en-US" altLang="ko-KR" dirty="0" smtClean="0"/>
              <a:t> </a:t>
            </a:r>
            <a:r>
              <a:rPr lang="ko-KR" altLang="en-US" dirty="0" smtClean="0"/>
              <a:t>하나씩</a:t>
            </a:r>
            <a:r>
              <a:rPr lang="en-US" altLang="ko-KR" dirty="0" smtClean="0"/>
              <a:t> </a:t>
            </a:r>
            <a:r>
              <a:rPr lang="ko-KR" altLang="en-US" dirty="0" smtClean="0"/>
              <a:t>해결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월</a:t>
            </a:r>
            <a:r>
              <a:rPr lang="en-US" altLang="ko-KR" dirty="0" smtClean="0"/>
              <a:t> 29</a:t>
            </a:r>
            <a:r>
              <a:rPr lang="ko-KR" altLang="en-US" dirty="0" smtClean="0"/>
              <a:t>일까지</a:t>
            </a:r>
            <a:r>
              <a:rPr lang="en-US" altLang="ko-KR" dirty="0" smtClean="0"/>
              <a:t> 3</a:t>
            </a:r>
            <a:r>
              <a:rPr lang="ko-KR" altLang="en-US" dirty="0" smtClean="0"/>
              <a:t>개월</a:t>
            </a:r>
            <a:r>
              <a:rPr lang="en-US" altLang="ko-KR" dirty="0" smtClean="0"/>
              <a:t> </a:t>
            </a:r>
            <a:r>
              <a:rPr lang="ko-KR" altLang="en-US" dirty="0" smtClean="0"/>
              <a:t>과정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총</a:t>
            </a:r>
            <a:r>
              <a:rPr lang="en-US" altLang="ko-KR" dirty="0" smtClean="0"/>
              <a:t> 6</a:t>
            </a:r>
            <a:r>
              <a:rPr lang="ko-KR" altLang="en-US" dirty="0" smtClean="0"/>
              <a:t>번</a:t>
            </a:r>
            <a:r>
              <a:rPr lang="en-US" altLang="ko-KR" dirty="0" smtClean="0"/>
              <a:t> </a:t>
            </a:r>
            <a:r>
              <a:rPr lang="ko-KR" altLang="en-US" dirty="0" smtClean="0"/>
              <a:t>남았습니다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일정도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바뀝니다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여러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이유로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인해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바뀝니다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이대로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끝내긴</a:t>
            </a:r>
            <a:r>
              <a:rPr lang="en-US" altLang="ko-KR" dirty="0" smtClean="0"/>
              <a:t> </a:t>
            </a:r>
            <a:r>
              <a:rPr lang="ko-KR" altLang="en-US" dirty="0" smtClean="0"/>
              <a:t>아쉽다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아직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</a:t>
            </a:r>
            <a:r>
              <a:rPr lang="en-US" altLang="ko-KR" dirty="0" smtClean="0"/>
              <a:t> </a:t>
            </a:r>
            <a:r>
              <a:rPr lang="ko-KR" altLang="en-US" dirty="0" smtClean="0"/>
              <a:t>못했다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추가로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이런</a:t>
            </a:r>
            <a:r>
              <a:rPr lang="en-US" altLang="ko-KR" dirty="0" smtClean="0"/>
              <a:t> </a:t>
            </a:r>
            <a:r>
              <a:rPr lang="ko-KR" altLang="en-US" dirty="0" smtClean="0"/>
              <a:t>걸</a:t>
            </a:r>
            <a:r>
              <a:rPr lang="en-US" altLang="ko-KR" dirty="0" smtClean="0"/>
              <a:t> </a:t>
            </a:r>
            <a:r>
              <a:rPr lang="ko-KR" altLang="en-US" dirty="0" smtClean="0"/>
              <a:t>해보자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일단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정해진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다음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</a:t>
            </a:r>
            <a:endParaRPr lang="en-US" altLang="ko-KR" dirty="0" smtClean="0"/>
          </a:p>
          <a:p>
            <a:pPr lvl="1"/>
            <a:r>
              <a:rPr lang="en-US" dirty="0" smtClean="0"/>
              <a:t>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 18</a:t>
            </a:r>
            <a:r>
              <a:rPr lang="ko-KR" altLang="en-US" dirty="0" smtClean="0"/>
              <a:t>일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일요일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최대한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많은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개근</a:t>
            </a:r>
            <a:r>
              <a:rPr lang="en-US" altLang="ko-KR" dirty="0" smtClean="0"/>
              <a:t> </a:t>
            </a:r>
            <a:r>
              <a:rPr lang="ko-KR" altLang="en-US" dirty="0" smtClean="0"/>
              <a:t>멤버의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시간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퀴즈</a:t>
            </a:r>
            <a:r>
              <a:rPr lang="en-US" altLang="ko-KR" dirty="0" smtClean="0"/>
              <a:t> </a:t>
            </a:r>
            <a:r>
              <a:rPr lang="ko-KR" altLang="en-US" dirty="0" smtClean="0"/>
              <a:t>푼</a:t>
            </a:r>
            <a:r>
              <a:rPr lang="en-US" altLang="ko-KR" dirty="0" smtClean="0"/>
              <a:t>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리뷰</a:t>
            </a:r>
            <a:r>
              <a:rPr lang="en-US" altLang="ko-KR" dirty="0" smtClean="0"/>
              <a:t>(2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 45</a:t>
            </a:r>
            <a:r>
              <a:rPr lang="ko-KR" altLang="en-US" dirty="0" smtClean="0"/>
              <a:t>분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관련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의견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수렴</a:t>
            </a:r>
            <a:r>
              <a:rPr lang="en-US" altLang="ko-KR" dirty="0" smtClean="0"/>
              <a:t>(10</a:t>
            </a:r>
            <a:r>
              <a:rPr lang="ko-KR" altLang="en-US" dirty="0" smtClean="0"/>
              <a:t>분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다음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공지</a:t>
            </a:r>
            <a:r>
              <a:rPr lang="en-US" altLang="ko-KR" dirty="0" smtClean="0"/>
              <a:t>(5</a:t>
            </a:r>
            <a:r>
              <a:rPr lang="ko-KR" altLang="en-US" dirty="0" smtClean="0"/>
              <a:t>분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r>
              <a:rPr lang="en-US" altLang="ko-KR" dirty="0" smtClean="0"/>
              <a:t> </a:t>
            </a:r>
            <a:r>
              <a:rPr lang="ko-KR" altLang="en-US" dirty="0" smtClean="0"/>
              <a:t>감상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오늘의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소개</a:t>
            </a:r>
            <a:endParaRPr lang="en-US" altLang="ko-KR" dirty="0" smtClean="0"/>
          </a:p>
          <a:p>
            <a:r>
              <a:rPr lang="ko-KR" altLang="en-US" dirty="0" smtClean="0"/>
              <a:t>참가자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소개</a:t>
            </a:r>
            <a:endParaRPr lang="en-US" altLang="ko-KR" dirty="0" smtClean="0"/>
          </a:p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개요</a:t>
            </a:r>
            <a:endParaRPr lang="en-US" altLang="ko-KR" dirty="0" smtClean="0"/>
          </a:p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일정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방식</a:t>
            </a:r>
            <a:endParaRPr lang="en-US" altLang="ko-KR" dirty="0" smtClean="0"/>
          </a:p>
          <a:p>
            <a:r>
              <a:rPr lang="ko-KR" altLang="en-US" dirty="0" smtClean="0"/>
              <a:t>예제</a:t>
            </a:r>
            <a:r>
              <a:rPr lang="en-US" altLang="ko-KR" dirty="0" smtClean="0"/>
              <a:t> </a:t>
            </a:r>
            <a:r>
              <a:rPr lang="ko-KR" altLang="en-US" dirty="0" smtClean="0"/>
              <a:t>감상</a:t>
            </a:r>
            <a:endParaRPr lang="en-US" altLang="ko-KR" dirty="0" smtClean="0"/>
          </a:p>
          <a:p>
            <a:r>
              <a:rPr lang="ko-KR" altLang="en-US" dirty="0" smtClean="0"/>
              <a:t>마무리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신년회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테스트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부록</a:t>
            </a:r>
            <a:r>
              <a:rPr lang="en-US" altLang="ko-KR" dirty="0" smtClean="0"/>
              <a:t> CD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마무리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신년회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소개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스프링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그룹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스프링</a:t>
            </a:r>
            <a:r>
              <a:rPr lang="en-US" altLang="ko-KR" dirty="0" smtClean="0"/>
              <a:t> </a:t>
            </a:r>
            <a:r>
              <a:rPr lang="ko-KR" altLang="en-US" dirty="0" smtClean="0"/>
              <a:t>레퍼런스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2008. </a:t>
            </a:r>
            <a:r>
              <a:rPr lang="ko-KR" altLang="ko-KR" dirty="0" smtClean="0"/>
              <a:t>8</a:t>
            </a:r>
            <a:r>
              <a:rPr lang="ko-KR" altLang="en-US" dirty="0" smtClean="0"/>
              <a:t>월</a:t>
            </a:r>
            <a:r>
              <a:rPr lang="en-US" altLang="ko-KR" dirty="0" smtClean="0"/>
              <a:t> ~ 10</a:t>
            </a:r>
            <a:r>
              <a:rPr lang="ko-KR" altLang="en-US" dirty="0" smtClean="0"/>
              <a:t>월</a:t>
            </a:r>
            <a:endParaRPr lang="en-US" altLang="ko-KR" dirty="0" smtClean="0"/>
          </a:p>
          <a:p>
            <a:r>
              <a:rPr lang="ko-KR" altLang="ko-KR" dirty="0" smtClean="0"/>
              <a:t>2</a:t>
            </a:r>
            <a:r>
              <a:rPr lang="ko-KR" altLang="en-US" dirty="0" smtClean="0"/>
              <a:t>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스프링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기반</a:t>
            </a:r>
            <a:r>
              <a:rPr lang="en-US" altLang="ko-KR" dirty="0" smtClean="0"/>
              <a:t> </a:t>
            </a:r>
            <a:r>
              <a:rPr lang="ko-KR" altLang="en-US" dirty="0" smtClean="0"/>
              <a:t>게시판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구현하기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2008. </a:t>
            </a:r>
            <a:r>
              <a:rPr lang="ko-KR" altLang="ko-KR" dirty="0" smtClean="0"/>
              <a:t>10</a:t>
            </a:r>
            <a:r>
              <a:rPr lang="ko-KR" altLang="en-US" dirty="0" smtClean="0"/>
              <a:t>월</a:t>
            </a:r>
            <a:r>
              <a:rPr lang="en-US" altLang="ko-KR" dirty="0" smtClean="0"/>
              <a:t> ~ 12</a:t>
            </a:r>
            <a:r>
              <a:rPr lang="ko-KR" altLang="en-US" dirty="0" smtClean="0"/>
              <a:t>월</a:t>
            </a:r>
            <a:endParaRPr lang="en-US" altLang="ko-KR" dirty="0" smtClean="0"/>
          </a:p>
          <a:p>
            <a:r>
              <a:rPr lang="ko-KR" altLang="ko-KR" dirty="0" smtClean="0"/>
              <a:t>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: TDD</a:t>
            </a:r>
          </a:p>
          <a:p>
            <a:pPr lvl="1"/>
            <a:r>
              <a:rPr lang="en-US" dirty="0" smtClean="0"/>
              <a:t>2009. 1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 ~ 3</a:t>
            </a:r>
            <a:r>
              <a:rPr lang="ko-KR" altLang="en-US" dirty="0" smtClean="0"/>
              <a:t>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특징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33600"/>
            <a:ext cx="8568121" cy="1431161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square" bIns="0" rtlCol="0" anchor="b" anchorCtr="1">
            <a:spAutoFit/>
          </a:bodyPr>
          <a:lstStyle/>
          <a:p>
            <a:r>
              <a:rPr lang="en-US" sz="9000" dirty="0" smtClean="0"/>
              <a:t>NATURAL &amp; OPEN</a:t>
            </a:r>
            <a:endParaRPr lang="en-US" sz="9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참여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방법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572881" cy="1477328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en-US" sz="9000" dirty="0" smtClean="0"/>
              <a:t>ACTIVE &amp; AGILE</a:t>
            </a:r>
            <a:endParaRPr lang="en-US" sz="9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참가자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소개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누구세요</a:t>
            </a:r>
            <a:r>
              <a:rPr lang="en-US" altLang="ko-KR" dirty="0" smtClean="0"/>
              <a:t>? ^^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이름</a:t>
            </a:r>
            <a:endParaRPr lang="en-US" altLang="ko-KR" dirty="0" smtClean="0"/>
          </a:p>
          <a:p>
            <a:r>
              <a:rPr lang="ko-KR" altLang="en-US" dirty="0" smtClean="0"/>
              <a:t>나이</a:t>
            </a:r>
            <a:endParaRPr lang="en-US" altLang="ko-KR" dirty="0" smtClean="0"/>
          </a:p>
          <a:p>
            <a:r>
              <a:rPr lang="ko-KR" altLang="en-US" dirty="0" smtClean="0"/>
              <a:t>하시는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경력</a:t>
            </a:r>
            <a:endParaRPr lang="en-US" altLang="ko-KR" dirty="0" smtClean="0"/>
          </a:p>
          <a:p>
            <a:r>
              <a:rPr lang="ko-KR" altLang="en-US" dirty="0" smtClean="0"/>
              <a:t>취미와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관심사</a:t>
            </a:r>
            <a:endParaRPr lang="en-US" altLang="ko-KR" dirty="0" smtClean="0"/>
          </a:p>
          <a:p>
            <a:r>
              <a:rPr lang="ko-KR" altLang="en-US" dirty="0" smtClean="0"/>
              <a:t>스터디에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참석하신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ko-KR" dirty="0" smtClean="0"/>
              <a:t>2</a:t>
            </a:r>
            <a:r>
              <a:rPr lang="ko-KR" altLang="en-US" dirty="0" smtClean="0"/>
              <a:t>주</a:t>
            </a:r>
            <a:r>
              <a:rPr lang="en-US" altLang="ko-KR" dirty="0" smtClean="0"/>
              <a:t> </a:t>
            </a:r>
            <a:r>
              <a:rPr lang="ko-KR" altLang="en-US" dirty="0" smtClean="0"/>
              <a:t>동안</a:t>
            </a:r>
            <a:r>
              <a:rPr lang="en-US" altLang="ko-KR" dirty="0" smtClean="0"/>
              <a:t> </a:t>
            </a:r>
            <a:r>
              <a:rPr lang="ko-KR" altLang="en-US" dirty="0" smtClean="0"/>
              <a:t>퀴즈</a:t>
            </a:r>
            <a:r>
              <a:rPr lang="en-US" altLang="ko-KR" dirty="0" smtClean="0"/>
              <a:t> </a:t>
            </a:r>
            <a:r>
              <a:rPr lang="ko-KR" altLang="en-US" dirty="0" smtClean="0"/>
              <a:t>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</a:t>
            </a:r>
            <a:r>
              <a:rPr lang="en-US" altLang="ko-KR" dirty="0" smtClean="0"/>
              <a:t> </a:t>
            </a:r>
            <a:r>
              <a:rPr lang="ko-KR" altLang="en-US" dirty="0" smtClean="0"/>
              <a:t>풀기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가능</a:t>
            </a:r>
            <a:r>
              <a:rPr lang="en-US" altLang="ko-KR" dirty="0" smtClean="0"/>
              <a:t> </a:t>
            </a:r>
            <a:r>
              <a:rPr lang="ko-KR" altLang="en-US" dirty="0" smtClean="0"/>
              <a:t>여부</a:t>
            </a:r>
            <a:endParaRPr lang="en-US" altLang="ko-KR" dirty="0" smtClean="0"/>
          </a:p>
          <a:p>
            <a:r>
              <a:rPr lang="ko-KR" altLang="ko-KR" dirty="0" smtClean="0"/>
              <a:t>2</a:t>
            </a:r>
            <a:r>
              <a:rPr lang="ko-KR" altLang="en-US" dirty="0" smtClean="0"/>
              <a:t>주</a:t>
            </a:r>
            <a:r>
              <a:rPr lang="en-US" altLang="ko-KR" dirty="0" smtClean="0"/>
              <a:t> </a:t>
            </a:r>
            <a:r>
              <a:rPr lang="ko-KR" altLang="en-US" dirty="0" smtClean="0"/>
              <a:t>동안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다른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사람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리뷰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가능</a:t>
            </a:r>
            <a:r>
              <a:rPr lang="en-US" altLang="ko-KR" dirty="0" smtClean="0"/>
              <a:t> </a:t>
            </a:r>
            <a:r>
              <a:rPr lang="ko-KR" altLang="en-US" dirty="0" smtClean="0"/>
              <a:t>여부</a:t>
            </a:r>
            <a:endParaRPr lang="en-US" altLang="ko-KR" dirty="0" smtClean="0"/>
          </a:p>
          <a:p>
            <a:r>
              <a:rPr lang="ko-KR" altLang="en-US" dirty="0" smtClean="0"/>
              <a:t>이클립스</a:t>
            </a:r>
            <a:r>
              <a:rPr lang="en-US" altLang="ko-KR" dirty="0" smtClean="0"/>
              <a:t>, SVN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 </a:t>
            </a:r>
            <a:r>
              <a:rPr lang="ko-KR" altLang="en-US" dirty="0" smtClean="0"/>
              <a:t>여부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봄싹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스터디</a:t>
            </a:r>
            <a:r>
              <a:rPr lang="en-US" altLang="ko-KR" dirty="0" smtClean="0"/>
              <a:t> 3</a:t>
            </a:r>
            <a:r>
              <a:rPr lang="ko-KR" altLang="en-US" dirty="0" smtClean="0"/>
              <a:t>기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개요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372</Words>
  <Application>Microsoft Macintosh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봄싹 스터디 3기</vt:lpstr>
      <vt:lpstr>오늘의 일정</vt:lpstr>
      <vt:lpstr>봄싹 스터디 소개</vt:lpstr>
      <vt:lpstr>봄싹 스터디</vt:lpstr>
      <vt:lpstr>봄싹 스터디 특징</vt:lpstr>
      <vt:lpstr>봄싹 스터디 참여 방법</vt:lpstr>
      <vt:lpstr>참가자 소개</vt:lpstr>
      <vt:lpstr>누구세요? ^^</vt:lpstr>
      <vt:lpstr>봄싹 스터디 3기 개요</vt:lpstr>
      <vt:lpstr>봄싹 3기 TDD 목적</vt:lpstr>
      <vt:lpstr>봄싹 3기 TDD에서 해보고 싶은 것</vt:lpstr>
      <vt:lpstr>봄싹 스터디 3기  일정 및 진행 방식</vt:lpstr>
      <vt:lpstr>구상한 진행 방식</vt:lpstr>
      <vt:lpstr>진행 방식은 바뀝니다.</vt:lpstr>
      <vt:lpstr>일단 구상한 진행 방식</vt:lpstr>
      <vt:lpstr>전체 일정</vt:lpstr>
      <vt:lpstr>일정도 바뀝니다.</vt:lpstr>
      <vt:lpstr>일단 정해진 일정</vt:lpstr>
      <vt:lpstr>예제 감상</vt:lpstr>
      <vt:lpstr>테스트 주도 개발</vt:lpstr>
      <vt:lpstr>마무리 및 신년회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봄싹 스터디 3기</dc:title>
  <dc:creator>기선 백</dc:creator>
  <cp:lastModifiedBy>기선 백</cp:lastModifiedBy>
  <cp:revision>8</cp:revision>
  <dcterms:created xsi:type="dcterms:W3CDTF">2009-01-04T01:15:54Z</dcterms:created>
  <dcterms:modified xsi:type="dcterms:W3CDTF">2009-01-04T01:28:50Z</dcterms:modified>
</cp:coreProperties>
</file>