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9B4A-0ECE-43FE-BE22-CFF34FEDB36E}" type="datetimeFigureOut">
              <a:rPr lang="ko-KR" altLang="en-US" smtClean="0"/>
              <a:t>2009-01-07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C590-D0AF-4DA7-963D-01B87FC5F04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9B4A-0ECE-43FE-BE22-CFF34FEDB36E}" type="datetimeFigureOut">
              <a:rPr lang="ko-KR" altLang="en-US" smtClean="0"/>
              <a:t>2009-01-07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C590-D0AF-4DA7-963D-01B87FC5F04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9B4A-0ECE-43FE-BE22-CFF34FEDB36E}" type="datetimeFigureOut">
              <a:rPr lang="ko-KR" altLang="en-US" smtClean="0"/>
              <a:t>2009-01-07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C590-D0AF-4DA7-963D-01B87FC5F04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9B4A-0ECE-43FE-BE22-CFF34FEDB36E}" type="datetimeFigureOut">
              <a:rPr lang="ko-KR" altLang="en-US" smtClean="0"/>
              <a:t>2009-01-07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C590-D0AF-4DA7-963D-01B87FC5F04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9B4A-0ECE-43FE-BE22-CFF34FEDB36E}" type="datetimeFigureOut">
              <a:rPr lang="ko-KR" altLang="en-US" smtClean="0"/>
              <a:t>2009-01-07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C590-D0AF-4DA7-963D-01B87FC5F04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9B4A-0ECE-43FE-BE22-CFF34FEDB36E}" type="datetimeFigureOut">
              <a:rPr lang="ko-KR" altLang="en-US" smtClean="0"/>
              <a:t>2009-01-07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C590-D0AF-4DA7-963D-01B87FC5F04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9B4A-0ECE-43FE-BE22-CFF34FEDB36E}" type="datetimeFigureOut">
              <a:rPr lang="ko-KR" altLang="en-US" smtClean="0"/>
              <a:t>2009-01-07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C590-D0AF-4DA7-963D-01B87FC5F04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9B4A-0ECE-43FE-BE22-CFF34FEDB36E}" type="datetimeFigureOut">
              <a:rPr lang="ko-KR" altLang="en-US" smtClean="0"/>
              <a:t>2009-01-07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C590-D0AF-4DA7-963D-01B87FC5F04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9B4A-0ECE-43FE-BE22-CFF34FEDB36E}" type="datetimeFigureOut">
              <a:rPr lang="ko-KR" altLang="en-US" smtClean="0"/>
              <a:t>2009-01-07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C590-D0AF-4DA7-963D-01B87FC5F04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9B4A-0ECE-43FE-BE22-CFF34FEDB36E}" type="datetimeFigureOut">
              <a:rPr lang="ko-KR" altLang="en-US" smtClean="0"/>
              <a:t>2009-01-07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C590-D0AF-4DA7-963D-01B87FC5F04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한쪽 모서리는 잘리고 다른 쪽 모서리는 둥근 사각형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각 삼각형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9B4A-0ECE-43FE-BE22-CFF34FEDB36E}" type="datetimeFigureOut">
              <a:rPr lang="ko-KR" altLang="en-US" smtClean="0"/>
              <a:t>2009-01-07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53C590-D0AF-4DA7-963D-01B87FC5F04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10" name="자유형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자유형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CE9B4A-0ECE-43FE-BE22-CFF34FEDB36E}" type="datetimeFigureOut">
              <a:rPr lang="ko-KR" altLang="en-US" smtClean="0"/>
              <a:t>2009-01-07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53C590-D0AF-4DA7-963D-01B87FC5F04A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자유형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자유형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1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1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1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1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Pix for Windows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Pix </a:t>
            </a:r>
            <a:r>
              <a:rPr lang="ko-KR" altLang="en-US" dirty="0" smtClean="0"/>
              <a:t>툴은 </a:t>
            </a:r>
            <a:r>
              <a:rPr lang="en-US" altLang="ko-KR" dirty="0" smtClean="0"/>
              <a:t>DX</a:t>
            </a:r>
            <a:r>
              <a:rPr lang="ko-KR" altLang="en-US" dirty="0" smtClean="0"/>
              <a:t>를 사용하여 제작된 프로그램을 분석하기 위한 툴입니다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DX SDK </a:t>
            </a:r>
            <a:r>
              <a:rPr lang="ko-KR" altLang="en-US" dirty="0" smtClean="0"/>
              <a:t>와 같이 배포되고 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643314"/>
            <a:ext cx="8358246" cy="299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Pix for Windows</a:t>
            </a:r>
            <a:endParaRPr lang="ko-KR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86279" y="1935163"/>
            <a:ext cx="617144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Pix for Windows</a:t>
            </a:r>
            <a:endParaRPr lang="ko-KR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86279" y="1935163"/>
            <a:ext cx="617144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Pix for Windows</a:t>
            </a:r>
            <a:endParaRPr lang="ko-KR" alt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86279" y="1935163"/>
            <a:ext cx="617144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Pix for Windows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Pix </a:t>
            </a:r>
            <a:r>
              <a:rPr lang="ko-KR" altLang="en-US" dirty="0" smtClean="0"/>
              <a:t>툴을 사용하기 위한 사전준비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00306"/>
            <a:ext cx="323627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Pix for Windows</a:t>
            </a:r>
            <a:endParaRPr lang="ko-KR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80847" y="1935163"/>
            <a:ext cx="618230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Pix for Windows</a:t>
            </a:r>
            <a:endParaRPr lang="ko-KR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79266" y="1935163"/>
            <a:ext cx="618546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Pix for Windows</a:t>
            </a:r>
            <a:endParaRPr lang="ko-KR" alt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80847" y="1935163"/>
            <a:ext cx="618230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Pix for Windows</a:t>
            </a:r>
            <a:endParaRPr lang="ko-KR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80847" y="1935163"/>
            <a:ext cx="618230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Pix for Windows</a:t>
            </a:r>
            <a:endParaRPr lang="ko-KR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80847" y="1935163"/>
            <a:ext cx="618230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Pix for Windows</a:t>
            </a:r>
            <a:endParaRPr lang="ko-KR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86279" y="1935163"/>
            <a:ext cx="617144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Pix for Windows</a:t>
            </a:r>
            <a:endParaRPr lang="ko-KR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86279" y="1935163"/>
            <a:ext cx="617144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흐름">
  <a:themeElements>
    <a:clrScheme name="흐름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흐름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흐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</TotalTime>
  <Words>59</Words>
  <Application>Microsoft Office PowerPoint</Application>
  <PresentationFormat>화면 슬라이드 쇼(4:3)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흐름</vt:lpstr>
      <vt:lpstr>Pix for Windows</vt:lpstr>
      <vt:lpstr>Pix for Windows</vt:lpstr>
      <vt:lpstr>Pix for Windows</vt:lpstr>
      <vt:lpstr>Pix for Windows</vt:lpstr>
      <vt:lpstr>Pix for Windows</vt:lpstr>
      <vt:lpstr>Pix for Windows</vt:lpstr>
      <vt:lpstr>Pix for Windows</vt:lpstr>
      <vt:lpstr>Pix for Windows</vt:lpstr>
      <vt:lpstr>Pix for Windows</vt:lpstr>
      <vt:lpstr>Pix for Windows</vt:lpstr>
      <vt:lpstr>Pix for Windows</vt:lpstr>
      <vt:lpstr>Pix for Windows</vt:lpstr>
    </vt:vector>
  </TitlesOfParts>
  <Company>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Pix for Windows</dc:title>
  <dc:creator>G10</dc:creator>
  <cp:lastModifiedBy>G10</cp:lastModifiedBy>
  <cp:revision>1</cp:revision>
  <dcterms:created xsi:type="dcterms:W3CDTF">2009-01-07T10:02:43Z</dcterms:created>
  <dcterms:modified xsi:type="dcterms:W3CDTF">2009-01-07T10:04:55Z</dcterms:modified>
</cp:coreProperties>
</file>