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8" r:id="rId5"/>
    <p:sldId id="269" r:id="rId6"/>
    <p:sldId id="270" r:id="rId7"/>
    <p:sldId id="26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CF0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157" autoAdjust="0"/>
  </p:normalViewPr>
  <p:slideViewPr>
    <p:cSldViewPr>
      <p:cViewPr varScale="1">
        <p:scale>
          <a:sx n="76" d="100"/>
          <a:sy n="76" d="100"/>
        </p:scale>
        <p:origin x="-10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1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F2A94-41E9-4071-920C-4C8BED90C40F}" type="datetimeFigureOut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98B-8580-42EF-B4AD-6115528F54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6D70-200C-44DA-B94A-EBC9DD388E35}" type="datetimeFigureOut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91C0C-0626-49AC-B4A9-99476B78EAB7}" type="slidenum">
              <a:rPr lang="ko-KR" altLang="en-US" smtClean="0"/>
              <a:pPr/>
              <a:t>‹#›</a:t>
            </a:fld>
            <a:r>
              <a:rPr lang="en-US" altLang="ko-KR" dirty="0" smtClean="0"/>
              <a:t>/11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87186B8-4DDB-4571-BCDC-C5E3A735E2BF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87186B8-4DDB-4571-BCDC-C5E3A735E2B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87186B8-4DDB-4571-BCDC-C5E3A735E2B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87186B8-4DDB-4571-BCDC-C5E3A735E2B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87186B8-4DDB-4571-BCDC-C5E3A735E2B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87186B8-4DDB-4571-BCDC-C5E3A735E2B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7" name="Picture 57" descr="파-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423025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A8FEE111-5744-4B1A-BFB6-66D2DBC33A7E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23025"/>
            <a:ext cx="2895600" cy="206375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23025"/>
            <a:ext cx="2133600" cy="206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7696200" cy="685800"/>
          </a:xfrm>
          <a:effectLst>
            <a:outerShdw dist="28398" dir="1593903" algn="ctr" rotWithShape="0">
              <a:schemeClr val="tx1">
                <a:alpha val="50000"/>
              </a:schemeClr>
            </a:outerShdw>
          </a:effectLst>
        </p:spPr>
        <p:txBody>
          <a:bodyPr/>
          <a:lstStyle>
            <a:lvl1pPr>
              <a:defRPr>
                <a:solidFill>
                  <a:srgbClr val="1B83C3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24000"/>
            <a:ext cx="6400800" cy="457200"/>
          </a:xfrm>
        </p:spPr>
        <p:txBody>
          <a:bodyPr/>
          <a:lstStyle>
            <a:lvl1pPr marL="0" indent="0">
              <a:buFontTx/>
              <a:buNone/>
              <a:defRPr sz="2100"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5C6C6-40C0-4C7F-8253-11E108B97CB4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0825" y="85725"/>
            <a:ext cx="2085975" cy="62071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5725"/>
            <a:ext cx="6105525" cy="62071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8C6AC-381A-48AD-8C62-B80F9EA0D897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5725"/>
            <a:ext cx="7086600" cy="76200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38785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38785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6AD2A28-3055-4A7F-B02C-7F147C862D49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D63B8-F3E0-41E3-ABB8-2777F4B5A35A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62" y="6429396"/>
            <a:ext cx="919186" cy="2857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884767-B893-4B1F-BB00-BD9E69DC28AA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2B855-19FB-4C80-B776-93291BDF1C46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7E3FCE-152D-497B-96C2-928801E2676B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2C6768-5550-4DDC-BDAD-398842F1A105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E1CC0E-F400-4C4A-8380-27D6793DA032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A6840-03A1-443D-978D-8B96574E3AC8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2B629-A6B9-44D5-B5B1-3FDCAEA9D206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6C532-E198-442C-A833-2A9C31D33E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4" name="Picture 60" descr="파-내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굴림" charset="-127"/>
              </a:defRPr>
            </a:lvl1pPr>
          </a:lstStyle>
          <a:p>
            <a:fld id="{75E0D2AA-66AE-4518-9543-924202FE0901}" type="datetime1">
              <a:rPr lang="ko-KR" altLang="en-US" smtClean="0"/>
              <a:pPr/>
              <a:t>2008-10-16</a:t>
            </a:fld>
            <a:endParaRPr lang="ko-K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굴림" charset="-127"/>
              </a:defRPr>
            </a:lvl1pPr>
          </a:lstStyle>
          <a:p>
            <a:endParaRPr lang="ko-KR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5725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286808" cy="685800"/>
          </a:xfrm>
        </p:spPr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Rake Receiver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최적 설계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6400800" cy="457200"/>
          </a:xfrm>
        </p:spPr>
        <p:txBody>
          <a:bodyPr/>
          <a:lstStyle/>
          <a:p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학생연구 계획발표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4929198"/>
            <a:ext cx="3286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2003053013</a:t>
            </a:r>
          </a:p>
          <a:p>
            <a:pPr algn="r"/>
            <a:r>
              <a:rPr lang="ko-KR" altLang="en-US" sz="2400" dirty="0" err="1" smtClean="0">
                <a:latin typeface="HY동녘B" pitchFamily="18" charset="-127"/>
                <a:ea typeface="HY동녘B" pitchFamily="18" charset="-127"/>
              </a:rPr>
              <a:t>함경곤</a:t>
            </a: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 algn="r"/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황인관 교수님</a:t>
            </a: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 algn="r"/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iwutopia@naver.com</a:t>
            </a:r>
            <a:endParaRPr lang="ko-KR" altLang="en-US" sz="2400" dirty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 advTm="6692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16" name="내용 개체 틀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3857652"/>
          </a:xfrm>
        </p:spPr>
        <p:txBody>
          <a:bodyPr/>
          <a:lstStyle/>
          <a:p>
            <a:pPr lvl="0">
              <a:lnSpc>
                <a:spcPct val="200000"/>
              </a:lnSpc>
            </a:pPr>
            <a:r>
              <a:rPr lang="en-US" altLang="ko-KR" sz="2800" b="1" dirty="0" smtClean="0">
                <a:latin typeface="+mj-lt"/>
              </a:rPr>
              <a:t>Instruction</a:t>
            </a: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latin typeface="HY동녘M" pitchFamily="18" charset="-127"/>
                <a:ea typeface="HY동녘M" pitchFamily="18" charset="-127"/>
              </a:rPr>
              <a:t>Specific Aims &amp; Significance</a:t>
            </a: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latin typeface="HY동녘M" pitchFamily="18" charset="-127"/>
                <a:ea typeface="HY동녘M" pitchFamily="18" charset="-127"/>
              </a:rPr>
              <a:t>Research Methods and Design</a:t>
            </a: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latin typeface="HY동녘M" pitchFamily="18" charset="-127"/>
                <a:ea typeface="HY동녘M" pitchFamily="18" charset="-127"/>
              </a:rPr>
              <a:t>Research Time Table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C532-E198-442C-A833-2A9C31D33E60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ransition advTm="892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Instruction</a:t>
            </a:r>
            <a:endParaRPr lang="ko-KR" altLang="en-US" dirty="0"/>
          </a:p>
        </p:txBody>
      </p:sp>
      <p:sp>
        <p:nvSpPr>
          <p:cNvPr id="16" name="내용 개체 틀 2"/>
          <p:cNvSpPr>
            <a:spLocks noGrp="1"/>
          </p:cNvSpPr>
          <p:nvPr>
            <p:ph idx="1"/>
          </p:nvPr>
        </p:nvSpPr>
        <p:spPr>
          <a:xfrm>
            <a:off x="500034" y="1928803"/>
            <a:ext cx="8229600" cy="500066"/>
          </a:xfrm>
        </p:spPr>
        <p:txBody>
          <a:bodyPr/>
          <a:lstStyle/>
          <a:p>
            <a:pPr lvl="0"/>
            <a:r>
              <a:rPr lang="en-US" altLang="ko-KR" sz="2800" b="1" dirty="0" smtClean="0"/>
              <a:t>Rake Receiver?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C532-E198-442C-A833-2A9C31D33E60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pic>
        <p:nvPicPr>
          <p:cNvPr id="8" name="그림 7" descr="mob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2714620"/>
            <a:ext cx="5143536" cy="302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31824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>
                <a:latin typeface="HY동녘M" pitchFamily="18" charset="-127"/>
                <a:ea typeface="HY동녘M" pitchFamily="18" charset="-127"/>
              </a:rPr>
              <a:t>Specific Aims &amp; Significance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1"/>
          </p:nvPr>
        </p:nvSpPr>
        <p:spPr>
          <a:xfrm>
            <a:off x="500034" y="1928803"/>
            <a:ext cx="8229600" cy="500066"/>
          </a:xfrm>
        </p:spPr>
        <p:txBody>
          <a:bodyPr/>
          <a:lstStyle/>
          <a:p>
            <a:pPr lvl="0"/>
            <a:r>
              <a:rPr lang="en-US" altLang="ko-KR" sz="2800" b="1" dirty="0" smtClean="0"/>
              <a:t>Aims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C532-E198-442C-A833-2A9C31D33E60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714348" y="2571744"/>
            <a:ext cx="82296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ko-KR" sz="2000" b="1" kern="0" dirty="0" smtClean="0">
                <a:latin typeface="HY동녘M" pitchFamily="18" charset="-127"/>
                <a:ea typeface="HY동녘M" pitchFamily="18" charset="-127"/>
              </a:rPr>
              <a:t>3</a:t>
            </a:r>
            <a:r>
              <a:rPr lang="ko-KR" altLang="en-US" sz="2000" b="1" kern="0" dirty="0" smtClean="0">
                <a:latin typeface="HY동녘M" pitchFamily="18" charset="-127"/>
                <a:ea typeface="HY동녘M" pitchFamily="18" charset="-127"/>
              </a:rPr>
              <a:t>세대 통신 이해</a:t>
            </a: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CDMA</a:t>
            </a:r>
            <a:r>
              <a:rPr kumimoji="0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의 이해</a:t>
            </a: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RAKE </a:t>
            </a:r>
            <a:r>
              <a:rPr kumimoji="0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수신기 최적 설계</a:t>
            </a: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00034" y="4286256"/>
            <a:ext cx="82296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Significance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785786" y="5000636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ko-KR" altLang="en-US" sz="2000" b="1" kern="0" dirty="0" smtClean="0">
                <a:latin typeface="HY동녘M" pitchFamily="18" charset="-127"/>
                <a:ea typeface="HY동녘M" pitchFamily="18" charset="-127"/>
              </a:rPr>
              <a:t>시스템의 </a:t>
            </a:r>
            <a:r>
              <a:rPr lang="ko-KR" altLang="en-US" sz="2000" b="1" kern="0" dirty="0" err="1" smtClean="0">
                <a:latin typeface="HY동녘M" pitchFamily="18" charset="-127"/>
                <a:ea typeface="HY동녘M" pitchFamily="18" charset="-127"/>
              </a:rPr>
              <a:t>채녈</a:t>
            </a:r>
            <a:r>
              <a:rPr lang="ko-KR" altLang="en-US" sz="2000" b="1" kern="0" dirty="0" err="1" smtClean="0">
                <a:latin typeface="HY동녘M" pitchFamily="18" charset="-127"/>
                <a:ea typeface="HY동녘M" pitchFamily="18" charset="-127"/>
              </a:rPr>
              <a:t>용량이</a:t>
            </a:r>
            <a:r>
              <a:rPr lang="ko-KR" altLang="en-US" sz="2000" b="1" kern="0" dirty="0" smtClean="0">
                <a:latin typeface="HY동녘M" pitchFamily="18" charset="-127"/>
                <a:ea typeface="HY동녘M" pitchFamily="18" charset="-127"/>
              </a:rPr>
              <a:t> 물리적인 채널수가 아니라</a:t>
            </a:r>
            <a:r>
              <a:rPr lang="en-US" altLang="ko-KR" sz="2000" b="1" kern="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2000" b="1" kern="0" dirty="0" err="1" smtClean="0">
                <a:latin typeface="HY동녘M" pitchFamily="18" charset="-127"/>
                <a:ea typeface="HY동녘M" pitchFamily="18" charset="-127"/>
              </a:rPr>
              <a:t>간섭량에</a:t>
            </a:r>
            <a:r>
              <a:rPr lang="ko-KR" altLang="en-US" sz="2000" b="1" kern="0" dirty="0" smtClean="0">
                <a:latin typeface="HY동녘M" pitchFamily="18" charset="-127"/>
                <a:ea typeface="HY동녘M" pitchFamily="18" charset="-127"/>
              </a:rPr>
              <a:t> 의해서 채널용량이 결정된다</a:t>
            </a:r>
            <a:r>
              <a:rPr lang="en-US" altLang="ko-KR" sz="2000" b="1" kern="0" dirty="0" smtClean="0">
                <a:latin typeface="HY동녘M" pitchFamily="18" charset="-127"/>
                <a:ea typeface="HY동녘M" pitchFamily="18" charset="-127"/>
              </a:rPr>
              <a:t>.</a:t>
            </a:r>
            <a:r>
              <a:rPr lang="ko-KR" altLang="en-US" sz="2000" b="1" kern="0" dirty="0" smtClean="0">
                <a:latin typeface="HY동녘M" pitchFamily="18" charset="-127"/>
                <a:ea typeface="HY동녘M" pitchFamily="18" charset="-127"/>
              </a:rPr>
              <a:t> </a:t>
            </a: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 advTm="31824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>
                <a:latin typeface="HY동녘M" pitchFamily="18" charset="-127"/>
                <a:ea typeface="HY동녘M" pitchFamily="18" charset="-127"/>
              </a:rPr>
              <a:t>Research Methods and Design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1"/>
          </p:nvPr>
        </p:nvSpPr>
        <p:spPr>
          <a:xfrm>
            <a:off x="5500694" y="4143380"/>
            <a:ext cx="3500462" cy="1071570"/>
          </a:xfrm>
        </p:spPr>
        <p:txBody>
          <a:bodyPr/>
          <a:lstStyle/>
          <a:p>
            <a:pPr lvl="0"/>
            <a:r>
              <a:rPr lang="en-US" altLang="ko-KR" sz="2800" b="1" dirty="0" err="1" smtClean="0"/>
              <a:t>Matlab</a:t>
            </a:r>
            <a:r>
              <a:rPr lang="en-US" altLang="ko-KR" sz="2800" b="1" dirty="0" smtClean="0"/>
              <a:t> </a:t>
            </a:r>
            <a:r>
              <a:rPr lang="en-US" altLang="ko-KR" sz="2800" b="1" dirty="0" err="1" smtClean="0"/>
              <a:t>Simulink</a:t>
            </a:r>
            <a:r>
              <a:rPr lang="en-US" altLang="ko-KR" sz="2800" b="1" dirty="0" smtClean="0"/>
              <a:t> </a:t>
            </a:r>
          </a:p>
          <a:p>
            <a:pPr lvl="1"/>
            <a:r>
              <a:rPr lang="en-US" altLang="ko-KR" sz="2400" b="1" dirty="0" smtClean="0"/>
              <a:t>Simulation</a:t>
            </a:r>
            <a:endParaRPr lang="en-US" altLang="ko-KR" sz="2800" b="1" dirty="0" smtClean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C532-E198-442C-A833-2A9C31D33E60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5" name="그림 4" descr="sim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3116"/>
            <a:ext cx="5143536" cy="33369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 advTm="31824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>
                <a:latin typeface="HY동녘M" pitchFamily="18" charset="-127"/>
                <a:ea typeface="HY동녘M" pitchFamily="18" charset="-127"/>
              </a:rPr>
              <a:t>Research Time Table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C532-E198-442C-A833-2A9C31D33E60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785786" y="2214554"/>
          <a:ext cx="7302596" cy="3211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1428760"/>
                <a:gridCol w="623456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</a:tblGrid>
              <a:tr h="6034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구분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        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연구기간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algn="l" latinLnBrk="1"/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algn="l" latinLnBrk="1"/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연구내용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10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2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10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3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10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4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11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11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2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11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3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11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4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12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월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lvl="0"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주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</a:tr>
              <a:tr h="5334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1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단계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자료수집 및 </a:t>
                      </a:r>
                      <a:endParaRPr lang="en-US" altLang="ko-KR" sz="140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관련학습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5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2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단계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aseline="0" dirty="0" smtClean="0">
                          <a:latin typeface="HY동녘M" pitchFamily="18" charset="-127"/>
                          <a:ea typeface="HY동녘M" pitchFamily="18" charset="-127"/>
                        </a:rPr>
                        <a:t>설계 및</a:t>
                      </a:r>
                      <a:endParaRPr lang="en-US" altLang="ko-KR" sz="1400" baseline="0" dirty="0" smtClean="0">
                        <a:latin typeface="HY동녘M" pitchFamily="18" charset="-127"/>
                        <a:ea typeface="HY동녘M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aseline="0" dirty="0" smtClean="0">
                          <a:latin typeface="HY동녘M" pitchFamily="18" charset="-127"/>
                          <a:ea typeface="HY동녘M" pitchFamily="18" charset="-127"/>
                        </a:rPr>
                        <a:t>Simulation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55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3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단계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Debugging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155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동녘M" pitchFamily="18" charset="-127"/>
                          <a:ea typeface="HY동녘M" pitchFamily="18" charset="-127"/>
                        </a:rPr>
                        <a:t>4</a:t>
                      </a:r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단계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동녘M" pitchFamily="18" charset="-127"/>
                          <a:ea typeface="HY동녘M" pitchFamily="18" charset="-127"/>
                        </a:rPr>
                        <a:t>보고서작성</a:t>
                      </a:r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동녘M" pitchFamily="18" charset="-127"/>
                        <a:ea typeface="HY동녘M" pitchFamily="18" charset="-127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1824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57422" y="3286124"/>
            <a:ext cx="4186238" cy="1023934"/>
          </a:xfrm>
        </p:spPr>
        <p:txBody>
          <a:bodyPr/>
          <a:lstStyle/>
          <a:p>
            <a:pPr>
              <a:buNone/>
            </a:pPr>
            <a:r>
              <a:rPr lang="ko-KR" altLang="en-US" sz="6000" dirty="0" smtClean="0">
                <a:latin typeface="HY동녘B" pitchFamily="18" charset="-127"/>
                <a:ea typeface="HY동녘B" pitchFamily="18" charset="-127"/>
              </a:rPr>
              <a:t>감사합니다</a:t>
            </a:r>
            <a:endParaRPr lang="ko-KR" altLang="en-US" sz="6000" dirty="0"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C532-E198-442C-A833-2A9C31D33E60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가벼운템플릿-파">
  <a:themeElements>
    <a:clrScheme name="Default Design 3">
      <a:dk1>
        <a:srgbClr val="000000"/>
      </a:dk1>
      <a:lt1>
        <a:srgbClr val="FFFFFF"/>
      </a:lt1>
      <a:dk2>
        <a:srgbClr val="004B70"/>
      </a:dk2>
      <a:lt2>
        <a:srgbClr val="969696"/>
      </a:lt2>
      <a:accent1>
        <a:srgbClr val="9AD40A"/>
      </a:accent1>
      <a:accent2>
        <a:srgbClr val="71ADF5"/>
      </a:accent2>
      <a:accent3>
        <a:srgbClr val="FFFFFF"/>
      </a:accent3>
      <a:accent4>
        <a:srgbClr val="000000"/>
      </a:accent4>
      <a:accent5>
        <a:srgbClr val="CAE6AA"/>
      </a:accent5>
      <a:accent6>
        <a:srgbClr val="669CDE"/>
      </a:accent6>
      <a:hlink>
        <a:srgbClr val="F09234"/>
      </a:hlink>
      <a:folHlink>
        <a:srgbClr val="14D1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69722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F0C9AB"/>
        </a:accent5>
        <a:accent6>
          <a:srgbClr val="008A8A"/>
        </a:accent6>
        <a:hlink>
          <a:srgbClr val="E45B24"/>
        </a:hlink>
        <a:folHlink>
          <a:srgbClr val="B65C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B2B2B2"/>
        </a:lt2>
        <a:accent1>
          <a:srgbClr val="36B2EA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AED5F3"/>
        </a:accent5>
        <a:accent6>
          <a:srgbClr val="E78A2D"/>
        </a:accent6>
        <a:hlink>
          <a:srgbClr val="00B4B0"/>
        </a:hlink>
        <a:folHlink>
          <a:srgbClr val="70B8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4B70"/>
        </a:dk2>
        <a:lt2>
          <a:srgbClr val="969696"/>
        </a:lt2>
        <a:accent1>
          <a:srgbClr val="9AD40A"/>
        </a:accent1>
        <a:accent2>
          <a:srgbClr val="71ADF5"/>
        </a:accent2>
        <a:accent3>
          <a:srgbClr val="FFFFFF"/>
        </a:accent3>
        <a:accent4>
          <a:srgbClr val="000000"/>
        </a:accent4>
        <a:accent5>
          <a:srgbClr val="CAE6AA"/>
        </a:accent5>
        <a:accent6>
          <a:srgbClr val="669CDE"/>
        </a:accent6>
        <a:hlink>
          <a:srgbClr val="F09234"/>
        </a:hlink>
        <a:folHlink>
          <a:srgbClr val="14D1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가벼운템플릿-파</Template>
  <TotalTime>1714</TotalTime>
  <Words>134</Words>
  <Application>Microsoft Office PowerPoint</Application>
  <PresentationFormat>화면 슬라이드 쇼(4:3)</PresentationFormat>
  <Paragraphs>68</Paragraphs>
  <Slides>7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가벼운템플릿-파</vt:lpstr>
      <vt:lpstr>Rake Receiver 최적 설계</vt:lpstr>
      <vt:lpstr>Contents</vt:lpstr>
      <vt:lpstr>Instruction</vt:lpstr>
      <vt:lpstr>Specific Aims &amp; Significance</vt:lpstr>
      <vt:lpstr>Research Methods and Design</vt:lpstr>
      <vt:lpstr>Research Time Table</vt:lpstr>
      <vt:lpstr>Q &amp; 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English, the easiest language in the world</dc:title>
  <dc:creator>Justin</dc:creator>
  <cp:lastModifiedBy>gon</cp:lastModifiedBy>
  <cp:revision>94</cp:revision>
  <dcterms:created xsi:type="dcterms:W3CDTF">2008-03-26T11:53:57Z</dcterms:created>
  <dcterms:modified xsi:type="dcterms:W3CDTF">2008-10-16T04:36:03Z</dcterms:modified>
</cp:coreProperties>
</file>