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772275" cy="99028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B3D43-4F95-481C-AD5D-2F7634926690}" type="datetimeFigureOut">
              <a:rPr lang="ko-KR" altLang="en-US" smtClean="0"/>
              <a:pPr/>
              <a:t>2008-10-12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6E230-4170-404E-A4C6-F9E28452239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Monkey and Banana Problem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dirty="0" err="1" smtClean="0"/>
              <a:t>Sohn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JongSoo</a:t>
            </a:r>
            <a:endParaRPr lang="en-US" altLang="ko-KR" sz="2400" dirty="0" smtClean="0"/>
          </a:p>
          <a:p>
            <a:r>
              <a:rPr lang="en-US" altLang="ko-KR" sz="2400" dirty="0" smtClean="0"/>
              <a:t>Intelligent Information System Lab.</a:t>
            </a:r>
          </a:p>
          <a:p>
            <a:r>
              <a:rPr lang="en-US" altLang="ko-KR" sz="2400" dirty="0" smtClean="0"/>
              <a:t>Dept. of Computer Science, Korea University</a:t>
            </a:r>
          </a:p>
          <a:p>
            <a:r>
              <a:rPr lang="en-US" altLang="ko-KR" sz="2400" dirty="0" smtClean="0"/>
              <a:t>mis026@korea.ac.kr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Happy(Monkey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</a:t>
            </a:r>
            <a:r>
              <a:rPr lang="en-US" altLang="ko-KR" dirty="0" smtClean="0"/>
              <a:t>Desk),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smtClean="0"/>
              <a:t>Eat(Monkey, Banana),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Chair) }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Eat(M,B)</a:t>
            </a:r>
            <a:r>
              <a:rPr lang="en-US" altLang="ko-KR" sz="1600" dirty="0" smtClean="0">
                <a:solidFill>
                  <a:srgbClr val="FF0000"/>
                </a:solidFill>
              </a:rPr>
              <a:t/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Hungry(M) -&gt; Happy(M)</a:t>
            </a:r>
            <a:endParaRPr lang="en-US" altLang="ko-KR" sz="1600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357430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00892" y="3571876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450057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1457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Goal state !!</a:t>
            </a:r>
            <a:endParaRPr lang="ko-KR" altLang="en-US" dirty="0"/>
          </a:p>
        </p:txBody>
      </p:sp>
      <p:pic>
        <p:nvPicPr>
          <p:cNvPr id="18" name="Picture 2" descr="C:\Documents and Settings\Administrator\Local Settings\Temporary Internet Files\Content.IE5\97H1BTO7\MCj042704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2000240"/>
            <a:ext cx="1193048" cy="14579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143372" y="3071810"/>
            <a:ext cx="24340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Goal State</a:t>
            </a:r>
            <a:r>
              <a:rPr lang="ko-KR" altLang="en-US" dirty="0" smtClean="0"/>
              <a:t> </a:t>
            </a:r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Happy(monkey),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Desk),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smtClean="0"/>
              <a:t>Eat(Monkey, Banana),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Chair) }</a:t>
            </a:r>
          </a:p>
        </p:txBody>
      </p:sp>
      <p:sp>
        <p:nvSpPr>
          <p:cNvPr id="20" name="왼쪽/오른쪽 화살표 19"/>
          <p:cNvSpPr/>
          <p:nvPr/>
        </p:nvSpPr>
        <p:spPr>
          <a:xfrm rot="1460615">
            <a:off x="2890845" y="2516084"/>
            <a:ext cx="1285884" cy="7858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916033" cy="7050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000504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071942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24112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Initial State</a:t>
            </a:r>
            <a:r>
              <a:rPr lang="ko-KR" altLang="en-US" dirty="0" smtClean="0"/>
              <a:t> </a:t>
            </a:r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Hungry(monkey),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(Banana, ceiling),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floor) 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3643314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86512" y="3786190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364331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857496"/>
            <a:ext cx="1133533" cy="130333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24340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Goal State</a:t>
            </a:r>
            <a:r>
              <a:rPr lang="ko-KR" altLang="en-US" dirty="0" smtClean="0"/>
              <a:t> </a:t>
            </a:r>
            <a:r>
              <a:rPr lang="en-US" altLang="ko-KR" dirty="0" smtClean="0"/>
              <a:t>{</a:t>
            </a:r>
          </a:p>
          <a:p>
            <a:r>
              <a:rPr lang="en-US" altLang="ko-KR" dirty="0" smtClean="0"/>
              <a:t>Happy(monkey),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Desk),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smtClean="0"/>
              <a:t>Eat(Monkey, Banana),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Chair) 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429520" y="1857364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00892" y="3643314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786578" y="471488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pic>
        <p:nvPicPr>
          <p:cNvPr id="2050" name="Picture 2" descr="C:\Documents and Settings\Administrator\Local Settings\Temporary Internet Files\Content.IE5\97H1BTO7\MCj042704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44" y="2143116"/>
            <a:ext cx="1193048" cy="145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916033" cy="7050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4000504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071942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/>
              <a:t>Hungry(</a:t>
            </a:r>
            <a:r>
              <a:rPr lang="en-US" altLang="ko-KR" dirty="0" smtClean="0">
                <a:solidFill>
                  <a:srgbClr val="FF0000"/>
                </a:solidFill>
              </a:rPr>
              <a:t>M</a:t>
            </a:r>
            <a:r>
              <a:rPr lang="en-US" altLang="ko-KR" dirty="0" smtClean="0"/>
              <a:t>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C</a:t>
            </a:r>
            <a:r>
              <a:rPr lang="en-US" altLang="ko-KR" dirty="0" smtClean="0"/>
              <a:t>hair,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D</a:t>
            </a:r>
            <a:r>
              <a:rPr lang="en-US" altLang="ko-KR" dirty="0" smtClean="0"/>
              <a:t>esk,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B</a:t>
            </a:r>
            <a:r>
              <a:rPr lang="en-US" altLang="ko-KR" dirty="0" smtClean="0"/>
              <a:t>anana, </a:t>
            </a:r>
            <a:r>
              <a:rPr lang="en-US" altLang="ko-KR" dirty="0" err="1"/>
              <a:t>c</a:t>
            </a:r>
            <a:r>
              <a:rPr lang="en-US" altLang="ko-KR" dirty="0" err="1" smtClean="0">
                <a:solidFill>
                  <a:srgbClr val="FF0000"/>
                </a:solidFill>
              </a:rPr>
              <a:t>E</a:t>
            </a:r>
            <a:r>
              <a:rPr lang="en-US" altLang="ko-KR" dirty="0" err="1" smtClean="0"/>
              <a:t>iling</a:t>
            </a:r>
            <a:r>
              <a:rPr lang="en-US" altLang="ko-KR" dirty="0" smtClean="0"/>
              <a:t>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M</a:t>
            </a:r>
            <a:r>
              <a:rPr lang="en-US" altLang="ko-KR" dirty="0" smtClean="0"/>
              <a:t>onkey, </a:t>
            </a:r>
            <a:r>
              <a:rPr lang="en-US" altLang="ko-KR" dirty="0" smtClean="0">
                <a:solidFill>
                  <a:srgbClr val="FF0000"/>
                </a:solidFill>
              </a:rPr>
              <a:t>F</a:t>
            </a:r>
            <a:r>
              <a:rPr lang="en-US" altLang="ko-KR" dirty="0" smtClean="0"/>
              <a:t>loor) }</a:t>
            </a:r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D</a:t>
            </a:r>
            <a:r>
              <a:rPr lang="en-US" altLang="ko-KR" sz="1600" dirty="0" smtClean="0"/>
              <a:t>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</a:t>
            </a:r>
            <a:r>
              <a:rPr lang="en-US" altLang="ko-KR" sz="1600" dirty="0" smtClean="0"/>
              <a:t>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Eat(M,B)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Then Hungry(M) -&gt; Happy(M)</a:t>
            </a:r>
            <a:endParaRPr lang="en-US" altLang="ko-KR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3643314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86512" y="3786190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364331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916033" cy="7050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4071942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/>
              <a:t>Hungry(Monkey), </a:t>
            </a:r>
          </a:p>
          <a:p>
            <a:r>
              <a:rPr lang="en-US" altLang="ko-KR" dirty="0" err="1" smtClean="0">
                <a:solidFill>
                  <a:srgbClr val="FF0000"/>
                </a:solidFill>
              </a:rPr>
              <a:t>isOn</a:t>
            </a:r>
            <a:r>
              <a:rPr lang="en-US" altLang="ko-KR" dirty="0" smtClean="0">
                <a:solidFill>
                  <a:srgbClr val="FF0000"/>
                </a:solidFill>
              </a:rPr>
              <a:t>(Chair, </a:t>
            </a:r>
            <a:r>
              <a:rPr lang="en-US" altLang="ko-KR" dirty="0" smtClean="0">
                <a:solidFill>
                  <a:srgbClr val="FF0000"/>
                </a:solidFill>
              </a:rPr>
              <a:t>Desk),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(Banana, </a:t>
            </a:r>
            <a:r>
              <a:rPr lang="en-US" altLang="ko-KR" dirty="0" err="1"/>
              <a:t>c</a:t>
            </a:r>
            <a:r>
              <a:rPr lang="en-US" altLang="ko-KR" dirty="0" err="1" smtClean="0"/>
              <a:t>Eiling</a:t>
            </a:r>
            <a:r>
              <a:rPr lang="en-US" altLang="ko-KR" dirty="0" smtClean="0"/>
              <a:t>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Floor) }</a:t>
            </a:r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(C, F) &amp;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(D, F)</a:t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(C, F) -&gt;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</a:t>
            </a:r>
            <a:r>
              <a:rPr lang="en-US" altLang="ko-KR" sz="1600" dirty="0"/>
              <a:t>D</a:t>
            </a:r>
            <a:r>
              <a:rPr lang="en-US" altLang="ko-KR" sz="1600" dirty="0" smtClean="0"/>
              <a:t>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</a:t>
            </a:r>
            <a:r>
              <a:rPr lang="en-US" altLang="ko-KR" sz="1600" dirty="0" smtClean="0"/>
              <a:t>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Eat(M,B)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Then Hungry(M) -&gt; Happy(M)</a:t>
            </a:r>
            <a:endParaRPr lang="en-US" altLang="ko-KR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00562" y="3643314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2928934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364331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255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Iteration 0 : rule1 fired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916033" cy="7050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2857496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/>
              <a:t>Hungry(Monkey),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</a:t>
            </a:r>
            <a:r>
              <a:rPr lang="en-US" altLang="ko-KR" dirty="0" smtClean="0"/>
              <a:t>Desk),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(Banana, </a:t>
            </a:r>
            <a:r>
              <a:rPr lang="en-US" altLang="ko-KR" dirty="0" err="1"/>
              <a:t>c</a:t>
            </a:r>
            <a:r>
              <a:rPr lang="en-US" altLang="ko-KR" dirty="0" err="1" smtClean="0"/>
              <a:t>Eiling</a:t>
            </a:r>
            <a:r>
              <a:rPr lang="en-US" altLang="ko-KR" dirty="0" smtClean="0"/>
              <a:t>),</a:t>
            </a:r>
          </a:p>
          <a:p>
            <a:r>
              <a:rPr lang="en-US" altLang="ko-KR" dirty="0" err="1" smtClean="0">
                <a:solidFill>
                  <a:srgbClr val="FF0000"/>
                </a:solidFill>
              </a:rPr>
              <a:t>isOn</a:t>
            </a:r>
            <a:r>
              <a:rPr lang="en-US" altLang="ko-KR" dirty="0" smtClean="0">
                <a:solidFill>
                  <a:srgbClr val="FF0000"/>
                </a:solidFill>
              </a:rPr>
              <a:t>(Monkey, </a:t>
            </a:r>
            <a:r>
              <a:rPr lang="en-US" altLang="ko-KR" dirty="0" smtClean="0">
                <a:solidFill>
                  <a:srgbClr val="FF0000"/>
                </a:solidFill>
              </a:rPr>
              <a:t>Desk) </a:t>
            </a:r>
            <a:r>
              <a:rPr lang="en-US" altLang="ko-KR" dirty="0" smtClean="0"/>
              <a:t>}</a:t>
            </a:r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(M,F) &amp;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(D,F)</a:t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(M,F) -&gt;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Eat(M,B)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Then Hungry(M) -&gt; Happy(M)</a:t>
            </a:r>
            <a:endParaRPr lang="en-US" altLang="ko-KR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86512" y="3643314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2928934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364331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255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Iteration 1 : rule3 fired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071546"/>
            <a:ext cx="916033" cy="705015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2143116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/>
              <a:t>Hungry(Monkey),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</a:t>
            </a:r>
            <a:r>
              <a:rPr lang="en-US" altLang="ko-KR" dirty="0" smtClean="0"/>
              <a:t>Desk),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(Banana, </a:t>
            </a:r>
            <a:r>
              <a:rPr lang="en-US" altLang="ko-KR" dirty="0" err="1"/>
              <a:t>c</a:t>
            </a:r>
            <a:r>
              <a:rPr lang="en-US" altLang="ko-KR" dirty="0" err="1" smtClean="0"/>
              <a:t>Eiling</a:t>
            </a:r>
            <a:r>
              <a:rPr lang="en-US" altLang="ko-KR" dirty="0" smtClean="0"/>
              <a:t>),</a:t>
            </a:r>
          </a:p>
          <a:p>
            <a:r>
              <a:rPr lang="en-US" altLang="ko-KR" dirty="0" err="1" smtClean="0">
                <a:solidFill>
                  <a:srgbClr val="FF0000"/>
                </a:solidFill>
              </a:rPr>
              <a:t>isOn</a:t>
            </a:r>
            <a:r>
              <a:rPr lang="en-US" altLang="ko-KR" dirty="0" smtClean="0">
                <a:solidFill>
                  <a:srgbClr val="FF0000"/>
                </a:solidFill>
              </a:rPr>
              <a:t>(Monkey, Chair)</a:t>
            </a:r>
            <a:r>
              <a:rPr lang="en-US" altLang="ko-KR" dirty="0" smtClean="0"/>
              <a:t> }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(M,D) &amp;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(C,D)</a:t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(M,D) -&gt;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Eat(M,B)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Then Hungry(M) -&gt; Happy(M)</a:t>
            </a:r>
            <a:endParaRPr lang="en-US" altLang="ko-KR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357430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86644" y="2928934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364331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255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Iteration 2 : rule4 fired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istrator\Local Settings\Temporary Internet Files\Content.IE5\8CK2QXWF\MCj042583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72396" y="2143116"/>
            <a:ext cx="988952" cy="126682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/>
              <a:t>Hungry(Monkey),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</a:t>
            </a:r>
            <a:r>
              <a:rPr lang="en-US" altLang="ko-KR" dirty="0" smtClean="0"/>
              <a:t>Desk),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Eat(Monkey, Banana)</a:t>
            </a:r>
            <a:r>
              <a:rPr lang="en-US" altLang="ko-KR" dirty="0" smtClean="0"/>
              <a:t>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Chair) }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(M,C) &amp;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(C,D)</a:t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</a:t>
            </a:r>
            <a:r>
              <a:rPr lang="en-US" altLang="ko-KR" sz="1600" dirty="0" err="1" smtClean="0">
                <a:solidFill>
                  <a:srgbClr val="FF0000"/>
                </a:solidFill>
              </a:rPr>
              <a:t>isOn</a:t>
            </a:r>
            <a:r>
              <a:rPr lang="en-US" altLang="ko-KR" sz="1600" dirty="0" smtClean="0">
                <a:solidFill>
                  <a:srgbClr val="FF0000"/>
                </a:solidFill>
              </a:rPr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Eat(M,B)</a:t>
            </a:r>
            <a:r>
              <a:rPr lang="en-US" altLang="ko-KR" sz="1600" dirty="0" smtClean="0"/>
              <a:t/>
            </a:r>
            <a:br>
              <a:rPr lang="en-US" altLang="ko-KR" sz="1600" dirty="0" smtClean="0"/>
            </a:br>
            <a:r>
              <a:rPr lang="en-US" altLang="ko-KR" sz="1600" dirty="0" smtClean="0"/>
              <a:t>Then Hungry(M) -&gt; Happy(M)</a:t>
            </a:r>
            <a:endParaRPr lang="en-US" altLang="ko-KR" sz="16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357430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00892" y="3571876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450057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255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Iteration 3 : rule5 fired</a:t>
            </a:r>
            <a:endParaRPr lang="ko-KR" altLang="en-US" dirty="0"/>
          </a:p>
        </p:txBody>
      </p:sp>
      <p:pic>
        <p:nvPicPr>
          <p:cNvPr id="1027" name="Picture 3" descr="C:\Documents and Settings\Administrator\Local Settings\Temporary Internet Files\Content.IE5\35LQRHZV\MCj0419632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24" y="2428868"/>
            <a:ext cx="916033" cy="705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000496" y="1071546"/>
            <a:ext cx="5000660" cy="4286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8" name="Picture 4" descr="C:\Documents and Settings\Administrator\Local Settings\Temporary Internet Files\Content.IE5\W9MFGLMZ\MCj01935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4000504"/>
            <a:ext cx="1173665" cy="131284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istrator\Local Settings\Temporary Internet Files\Content.IE5\WV16QKYJ\MCj043042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2714620"/>
            <a:ext cx="1133533" cy="130333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143900" y="528638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floor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714356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ceiling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1500174"/>
            <a:ext cx="3500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Working Memory {</a:t>
            </a:r>
          </a:p>
          <a:p>
            <a:r>
              <a:rPr lang="en-US" altLang="ko-KR" dirty="0" smtClean="0">
                <a:solidFill>
                  <a:srgbClr val="FF0000"/>
                </a:solidFill>
              </a:rPr>
              <a:t>Happy(Monkey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r>
              <a:rPr lang="en-US" altLang="ko-KR" dirty="0" smtClean="0"/>
              <a:t>, </a:t>
            </a:r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(Chair, </a:t>
            </a:r>
            <a:r>
              <a:rPr lang="en-US" altLang="ko-KR" dirty="0" smtClean="0"/>
              <a:t>Desk),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(Desk, Floor),</a:t>
            </a:r>
          </a:p>
          <a:p>
            <a:r>
              <a:rPr lang="en-US" altLang="ko-KR" dirty="0" smtClean="0"/>
              <a:t>Eat(Monkey, Banana),</a:t>
            </a:r>
            <a:endParaRPr lang="en-US" altLang="ko-KR" dirty="0" smtClean="0"/>
          </a:p>
          <a:p>
            <a:r>
              <a:rPr lang="en-US" altLang="ko-KR" dirty="0" err="1" smtClean="0"/>
              <a:t>isOn</a:t>
            </a:r>
            <a:r>
              <a:rPr lang="en-US" altLang="ko-KR" dirty="0" smtClean="0"/>
              <a:t>(Monkey, Chair) }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Production Rules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 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 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(C,F)</a:t>
            </a:r>
            <a:r>
              <a:rPr lang="en-US" altLang="ko-KR" sz="1600" dirty="0"/>
              <a:t/>
            </a:r>
            <a:br>
              <a:rPr lang="en-US" altLang="ko-KR" sz="1600" dirty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(D,F)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(M,F)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(M,D) -&gt;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/>
              <a:t>If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(M,C) &amp;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(C,D)</a:t>
            </a:r>
            <a:br>
              <a:rPr lang="en-US" altLang="ko-KR" sz="1600" dirty="0" smtClean="0"/>
            </a:br>
            <a:r>
              <a:rPr lang="en-US" altLang="ko-KR" sz="1600" dirty="0" smtClean="0"/>
              <a:t>Then </a:t>
            </a:r>
            <a:r>
              <a:rPr lang="en-US" altLang="ko-KR" sz="1600" dirty="0" err="1" smtClean="0"/>
              <a:t>isOn</a:t>
            </a:r>
            <a:r>
              <a:rPr lang="en-US" altLang="ko-KR" sz="1600" dirty="0" smtClean="0"/>
              <a:t>(B,E) -&gt; Eat(M,B)</a:t>
            </a:r>
          </a:p>
          <a:p>
            <a:pPr marL="342900" indent="-342900">
              <a:buAutoNum type="arabicPeriod"/>
            </a:pPr>
            <a:r>
              <a:rPr lang="en-US" altLang="ko-KR" sz="1600" dirty="0" smtClean="0">
                <a:solidFill>
                  <a:srgbClr val="FF0000"/>
                </a:solidFill>
              </a:rPr>
              <a:t>If Eat(M,B)</a:t>
            </a:r>
            <a:r>
              <a:rPr lang="en-US" altLang="ko-KR" sz="1600" dirty="0" smtClean="0">
                <a:solidFill>
                  <a:srgbClr val="FF0000"/>
                </a:solidFill>
              </a:rPr>
              <a:t/>
            </a:r>
            <a:br>
              <a:rPr lang="en-US" altLang="ko-KR" sz="1600" dirty="0" smtClean="0">
                <a:solidFill>
                  <a:srgbClr val="FF0000"/>
                </a:solidFill>
              </a:rPr>
            </a:br>
            <a:r>
              <a:rPr lang="en-US" altLang="ko-KR" sz="1600" dirty="0" smtClean="0">
                <a:solidFill>
                  <a:srgbClr val="FF0000"/>
                </a:solidFill>
              </a:rPr>
              <a:t>Then Hungry(M) -&gt; Happy(M)</a:t>
            </a:r>
            <a:endParaRPr lang="en-US" altLang="ko-KR" sz="1600" dirty="0" smtClean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1571612"/>
            <a:ext cx="742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room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00826" y="2357430"/>
            <a:ext cx="101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Monkey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00892" y="3571876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Chair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9586" y="450057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Desk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14810" y="5715016"/>
            <a:ext cx="2555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Iteration 4 : rule6 fired</a:t>
            </a:r>
            <a:endParaRPr lang="ko-KR" altLang="en-US" dirty="0"/>
          </a:p>
        </p:txBody>
      </p:sp>
      <p:pic>
        <p:nvPicPr>
          <p:cNvPr id="18" name="Picture 2" descr="C:\Documents and Settings\Administrator\Local Settings\Temporary Internet Files\Content.IE5\97H1BTO7\MCj042704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2000240"/>
            <a:ext cx="1193048" cy="145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406</Words>
  <Application>Microsoft Office PowerPoint</Application>
  <PresentationFormat>화면 슬라이드 쇼(4:3)</PresentationFormat>
  <Paragraphs>181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Monkey and Banana Problem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고려대학교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종수</dc:creator>
  <cp:lastModifiedBy>종수</cp:lastModifiedBy>
  <cp:revision>18</cp:revision>
  <dcterms:created xsi:type="dcterms:W3CDTF">2008-10-12T12:03:37Z</dcterms:created>
  <dcterms:modified xsi:type="dcterms:W3CDTF">2008-10-12T14:03:39Z</dcterms:modified>
</cp:coreProperties>
</file>