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Default Extension="bin" ContentType="application/vnd.openxmlformats-officedocument.oleObject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32" r:id="rId1"/>
    <p:sldMasterId id="2147483936" r:id="rId2"/>
    <p:sldMasterId id="2147483948" r:id="rId3"/>
    <p:sldMasterId id="2147483956" r:id="rId4"/>
    <p:sldMasterId id="2147483993" r:id="rId5"/>
    <p:sldMasterId id="2147483994" r:id="rId6"/>
    <p:sldMasterId id="2147483995" r:id="rId7"/>
  </p:sldMasterIdLst>
  <p:notesMasterIdLst>
    <p:notesMasterId r:id="rId28"/>
  </p:notesMasterIdLst>
  <p:handoutMasterIdLst>
    <p:handoutMasterId r:id="rId29"/>
  </p:handoutMasterIdLst>
  <p:sldIdLst>
    <p:sldId id="256" r:id="rId8"/>
    <p:sldId id="464" r:id="rId9"/>
    <p:sldId id="466" r:id="rId10"/>
    <p:sldId id="373" r:id="rId11"/>
    <p:sldId id="429" r:id="rId12"/>
    <p:sldId id="469" r:id="rId13"/>
    <p:sldId id="470" r:id="rId14"/>
    <p:sldId id="468" r:id="rId15"/>
    <p:sldId id="399" r:id="rId16"/>
    <p:sldId id="377" r:id="rId17"/>
    <p:sldId id="393" r:id="rId18"/>
    <p:sldId id="394" r:id="rId19"/>
    <p:sldId id="395" r:id="rId20"/>
    <p:sldId id="471" r:id="rId21"/>
    <p:sldId id="396" r:id="rId22"/>
    <p:sldId id="401" r:id="rId23"/>
    <p:sldId id="477" r:id="rId24"/>
    <p:sldId id="397" r:id="rId25"/>
    <p:sldId id="479" r:id="rId26"/>
    <p:sldId id="442" r:id="rId27"/>
  </p:sldIdLst>
  <p:sldSz cx="9144000" cy="6858000" type="screen4x3"/>
  <p:notesSz cx="6858000" cy="9144000"/>
  <p:embeddedFontLst>
    <p:embeddedFont>
      <p:font typeface="독도체" pitchFamily="18" charset="-127"/>
      <p:regular r:id="rId30"/>
    </p:embeddedFont>
    <p:embeddedFont>
      <p:font typeface="Verdana" pitchFamily="34" charset="0"/>
      <p:regular r:id="rId31"/>
      <p:bold r:id="rId32"/>
      <p:italic r:id="rId33"/>
      <p:boldItalic r:id="rId34"/>
    </p:embeddedFont>
    <p:embeddedFont>
      <p:font typeface="HY헤드라인M" pitchFamily="18" charset="-127"/>
      <p:regular r:id="rId35"/>
    </p:embeddedFont>
    <p:embeddedFont>
      <p:font typeface="휴먼엑스포" pitchFamily="18" charset="-127"/>
      <p:regular r:id="rId36"/>
    </p:embeddedFont>
    <p:embeddedFont>
      <p:font typeface="HY목각파임B" pitchFamily="18" charset="-127"/>
      <p:regular r:id="rId37"/>
    </p:embeddedFont>
  </p:embeddedFontLst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3200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sz="3200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sz="3200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sz="3200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sz="3200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0000"/>
    <a:srgbClr val="EBD9DD"/>
    <a:srgbClr val="D2B6BF"/>
    <a:srgbClr val="996600"/>
    <a:srgbClr val="FFFF00"/>
    <a:srgbClr val="FFFFCC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419" autoAdjust="0"/>
    <p:restoredTop sz="90929"/>
  </p:normalViewPr>
  <p:slideViewPr>
    <p:cSldViewPr>
      <p:cViewPr varScale="1">
        <p:scale>
          <a:sx n="69" d="100"/>
          <a:sy n="69" d="100"/>
        </p:scale>
        <p:origin x="-11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font" Target="fonts/font5.fntdata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font" Target="fonts/font4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handoutMaster" Target="handoutMasters/handoutMaster1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font" Target="fonts/font2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font" Target="fonts/font1.fntdata"/><Relationship Id="rId35" Type="http://schemas.openxmlformats.org/officeDocument/2006/relationships/font" Target="fonts/font6.fntdata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AA99A667-1B4C-4E28-916D-90141D92404F}" type="datetimeFigureOut">
              <a:rPr lang="ko-KR" altLang="en-US"/>
              <a:pPr>
                <a:defRPr/>
              </a:pPr>
              <a:t>2008-10-14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43D73202-0B31-4D05-803E-9723A3B5AA8E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AAF5BE7B-4A47-40E6-BC74-AFA424CD1B2E}" type="datetimeFigureOut">
              <a:rPr lang="ko-KR" altLang="en-US"/>
              <a:pPr>
                <a:defRPr/>
              </a:pPr>
              <a:t>2008-10-14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8CBA4ED0-3C08-4D6A-AC75-FD75123E619D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맑은 고딕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833" name="슬라이드 이미지 개체 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2834" name="슬라이드 노트 개체 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ko-KR" altLang="en-US" smtClean="0">
              <a:ea typeface="굴림" charset="-127"/>
            </a:endParaRPr>
          </a:p>
        </p:txBody>
      </p:sp>
      <p:sp>
        <p:nvSpPr>
          <p:cNvPr id="632835" name="슬라이드 번호 개체 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574951D-184E-4A72-BAF7-7EBB360BFAA3}" type="slidenum">
              <a:rPr lang="ko-KR" altLang="en-US" smtClean="0">
                <a:latin typeface="굴림" charset="-127"/>
                <a:ea typeface="굴림" charset="-127"/>
              </a:rPr>
              <a:pPr/>
              <a:t>1</a:t>
            </a:fld>
            <a:endParaRPr lang="en-US" altLang="ko-KR" smtClean="0">
              <a:latin typeface="굴림" charset="-127"/>
              <a:ea typeface="굴림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hyperlink" Target="../../&#46021;&#49436;&#47200;%20&#53945;&#44053;/&#54540;&#47000;&#45320;&#54861;&#48372;/Documents%20and%20Settings/" TargetMode="Externa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2.v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3.v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4.v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5.v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6.v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7.v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8.v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9.v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10.v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11.v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hyperlink" Target="../&#54540;&#47000;&#45320;&#54861;&#48372;/Documents%20and%20Settings/" TargetMode="External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png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istrator.GATSBI\바탕 화면\title용\일반3.jpg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0825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262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1752600"/>
            <a:ext cx="9144000" cy="1143000"/>
          </a:xfrm>
        </p:spPr>
        <p:txBody>
          <a:bodyPr/>
          <a:lstStyle>
            <a:lvl1pPr>
              <a:defRPr sz="4400">
                <a:solidFill>
                  <a:srgbClr val="336699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28262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2819400"/>
            <a:ext cx="9144000" cy="1752600"/>
          </a:xfrm>
        </p:spPr>
        <p:txBody>
          <a:bodyPr/>
          <a:lstStyle>
            <a:lvl1pPr marL="0" indent="0" algn="ctr">
              <a:buFontTx/>
              <a:buNone/>
              <a:defRPr sz="1800"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B618B-7721-41D6-AAC9-24B255F9A8E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3A75E-B416-4BFE-AE5D-9C5BA1BA548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86550" y="0"/>
            <a:ext cx="2152650" cy="632460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305550" cy="632460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FC333D-B014-43F4-856F-ED49C7A1C2B0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28600" y="0"/>
            <a:ext cx="8610600" cy="6324600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757B39-5D30-4C4D-90F6-F096824E4F6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610600" cy="990600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228600" y="1219200"/>
            <a:ext cx="8610600" cy="5105400"/>
          </a:xfrm>
        </p:spPr>
        <p:txBody>
          <a:bodyPr/>
          <a:lstStyle/>
          <a:p>
            <a:pPr lvl="0"/>
            <a:endParaRPr lang="ko-KR" altLang="en-US" noProof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30497-5A17-4F85-831F-36769502AE8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6"/>
          <p:cNvSpPr>
            <a:spLocks noChangeShapeType="1"/>
          </p:cNvSpPr>
          <p:nvPr/>
        </p:nvSpPr>
        <p:spPr bwMode="auto">
          <a:xfrm>
            <a:off x="1066800" y="5562600"/>
            <a:ext cx="0" cy="457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066800" y="6019800"/>
            <a:ext cx="7772400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5" name="Picture 8" descr="06_icon_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975" y="4724400"/>
            <a:ext cx="1317625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한국리더십센터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6443663" y="333375"/>
            <a:ext cx="237648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1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5372100"/>
            <a:ext cx="6934200" cy="5969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 bwMode="gray">
          <a:xfrm>
            <a:off x="457200" y="6477000"/>
            <a:ext cx="2133600" cy="2444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0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fld id="{2C9F8E36-7D42-415F-BD8C-807E9793E331}" type="datetimeFigureOut">
              <a:rPr lang="ko-KR" altLang="en-US"/>
              <a:pPr>
                <a:defRPr/>
              </a:pPr>
              <a:t>2008-10-14</a:t>
            </a:fld>
            <a:endParaRPr lang="en-US" altLang="ko-K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 bwMode="gray">
          <a:xfrm>
            <a:off x="3124200" y="6477000"/>
            <a:ext cx="2895600" cy="2444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latinLnBrk="0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fld id="{B42F63F9-34B8-456D-B2D6-19D8689E01B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7AEC8E-0A6E-4565-BFD6-4F28656DF8E8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464C47-7108-4FE7-AD7E-DCF816D62BE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038600" cy="4716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447800"/>
            <a:ext cx="4038600" cy="47164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081F9-5C0A-4299-89E1-F1105082E93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668C7-11D5-498A-B12D-FE7BEE9D52D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486E40-DB12-4DA6-B518-8B1C978C4AD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1C55AA-556D-4B96-9F7A-1ED3252A886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77E077-7C6E-4712-944C-018E9B336C0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5C67A0-FB7F-4A71-B229-F7E28FF7157B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B1A63D-1D18-43E8-9C94-EB2ACBA72E3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5EC9C8-64E4-46A5-84CF-E8B76685D28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533400"/>
            <a:ext cx="2057400" cy="5630863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533400"/>
            <a:ext cx="6019800" cy="5630863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C54342-AC9E-46B8-BB8A-EADA73E134AA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ctrTitle"/>
          </p:nvPr>
        </p:nvSpPr>
        <p:spPr bwMode="white">
          <a:xfrm>
            <a:off x="457200" y="762000"/>
            <a:ext cx="5638800" cy="1752600"/>
          </a:xfrm>
        </p:spPr>
        <p:txBody>
          <a:bodyPr/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subTitle" idx="1"/>
          </p:nvPr>
        </p:nvSpPr>
        <p:spPr bwMode="white">
          <a:xfrm>
            <a:off x="228600" y="5334000"/>
            <a:ext cx="86868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/>
            </a:lvl1pPr>
          </a:lstStyle>
          <a:p>
            <a:r>
              <a:rPr lang="ko-KR" altLang="en-US"/>
              <a:t>마스터 부제목 스타일 편집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gray">
          <a:xfrm>
            <a:off x="0" y="6524625"/>
            <a:ext cx="9144000" cy="3333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0" y="188913"/>
          <a:ext cx="9144000" cy="792162"/>
        </p:xfrm>
        <a:graphic>
          <a:graphicData uri="http://schemas.openxmlformats.org/presentationml/2006/ole">
            <p:oleObj spid="_x0000_s726017" name="Image" r:id="rId3" imgW="10006349" imgH="1269841" progId="">
              <p:embed/>
            </p:oleObj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ltGray">
          <a:xfrm>
            <a:off x="0" y="0"/>
            <a:ext cx="9144000" cy="2413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 </a:t>
            </a:r>
            <a:r>
              <a:rPr lang="en-US" altLang="ko-KR"/>
              <a:t>     </a:t>
            </a:r>
            <a:r>
              <a:rPr lang="ko-KR" altLang="en-US"/>
              <a:t>        </a:t>
            </a:r>
            <a:r>
              <a:rPr lang="en-US" altLang="ko-KR"/>
              <a:t>  </a:t>
            </a:r>
            <a:r>
              <a:rPr lang="ko-KR" altLang="en-US"/>
              <a:t>      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 </a:t>
            </a:r>
            <a:r>
              <a:rPr lang="en-US" altLang="ko-KR"/>
              <a:t>2007 </a:t>
            </a:r>
            <a:r>
              <a:rPr lang="ko-KR" altLang="en-US"/>
              <a:t>한국리더십센터 </a:t>
            </a:r>
            <a:r>
              <a:rPr lang="en-US" altLang="ko-KR"/>
              <a:t>/ </a:t>
            </a:r>
            <a:r>
              <a:rPr lang="ko-KR" altLang="en-US"/>
              <a:t>한국코칭센터</a:t>
            </a:r>
          </a:p>
        </p:txBody>
      </p:sp>
      <p:sp>
        <p:nvSpPr>
          <p:cNvPr id="10" name="Rectangle 8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4492C-9C1D-47BC-9961-D1C295CBAB9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gray">
          <a:xfrm>
            <a:off x="0" y="6524625"/>
            <a:ext cx="9144000" cy="3333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0" y="188913"/>
          <a:ext cx="9144000" cy="792162"/>
        </p:xfrm>
        <a:graphic>
          <a:graphicData uri="http://schemas.openxmlformats.org/presentationml/2006/ole">
            <p:oleObj spid="_x0000_s727041" name="Image" r:id="rId3" imgW="10006349" imgH="1269841" progId="">
              <p:embed/>
            </p:oleObj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ltGray">
          <a:xfrm>
            <a:off x="0" y="0"/>
            <a:ext cx="9144000" cy="2413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 </a:t>
            </a:r>
            <a:r>
              <a:rPr lang="en-US" altLang="ko-KR"/>
              <a:t>     </a:t>
            </a:r>
            <a:r>
              <a:rPr lang="ko-KR" altLang="en-US"/>
              <a:t>        </a:t>
            </a:r>
            <a:r>
              <a:rPr lang="en-US" altLang="ko-KR"/>
              <a:t>  </a:t>
            </a:r>
            <a:r>
              <a:rPr lang="ko-KR" altLang="en-US"/>
              <a:t>      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 </a:t>
            </a:r>
            <a:r>
              <a:rPr lang="en-US" altLang="ko-KR"/>
              <a:t>2007 </a:t>
            </a:r>
            <a:r>
              <a:rPr lang="ko-KR" altLang="en-US"/>
              <a:t>한국리더십센터 </a:t>
            </a:r>
            <a:r>
              <a:rPr lang="en-US" altLang="ko-KR"/>
              <a:t>/ </a:t>
            </a:r>
            <a:r>
              <a:rPr lang="ko-KR" altLang="en-US"/>
              <a:t>한국코칭센터</a:t>
            </a:r>
          </a:p>
        </p:txBody>
      </p:sp>
      <p:sp>
        <p:nvSpPr>
          <p:cNvPr id="10" name="Rectangle 8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A717C-C02D-422A-B5B8-22DF7DBA3FD4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gray">
          <a:xfrm>
            <a:off x="0" y="6524625"/>
            <a:ext cx="9144000" cy="3333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0" y="188913"/>
          <a:ext cx="9144000" cy="792162"/>
        </p:xfrm>
        <a:graphic>
          <a:graphicData uri="http://schemas.openxmlformats.org/presentationml/2006/ole">
            <p:oleObj spid="_x0000_s728065" name="Image" r:id="rId3" imgW="10006349" imgH="1269841" progId="">
              <p:embed/>
            </p:oleObj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ltGray">
          <a:xfrm>
            <a:off x="0" y="0"/>
            <a:ext cx="9144000" cy="2413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 </a:t>
            </a:r>
            <a:r>
              <a:rPr lang="en-US" altLang="ko-KR"/>
              <a:t>     </a:t>
            </a:r>
            <a:r>
              <a:rPr lang="ko-KR" altLang="en-US"/>
              <a:t>        </a:t>
            </a:r>
            <a:r>
              <a:rPr lang="en-US" altLang="ko-KR"/>
              <a:t>  </a:t>
            </a:r>
            <a:r>
              <a:rPr lang="ko-KR" altLang="en-US"/>
              <a:t>      </a:t>
            </a: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 </a:t>
            </a:r>
            <a:r>
              <a:rPr lang="en-US" altLang="ko-KR"/>
              <a:t>2007 </a:t>
            </a:r>
            <a:r>
              <a:rPr lang="ko-KR" altLang="en-US"/>
              <a:t>한국리더십센터 </a:t>
            </a:r>
            <a:r>
              <a:rPr lang="en-US" altLang="ko-KR"/>
              <a:t>/ </a:t>
            </a:r>
            <a:r>
              <a:rPr lang="ko-KR" altLang="en-US"/>
              <a:t>한국코칭센터</a:t>
            </a:r>
          </a:p>
        </p:txBody>
      </p:sp>
      <p:sp>
        <p:nvSpPr>
          <p:cNvPr id="11" name="Rectangle 8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EB518-389C-428A-8850-DE97BFE93F3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/>
        </p:nvSpPr>
        <p:spPr bwMode="gray">
          <a:xfrm>
            <a:off x="0" y="6524625"/>
            <a:ext cx="9144000" cy="3333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0" y="188913"/>
          <a:ext cx="9144000" cy="792162"/>
        </p:xfrm>
        <a:graphic>
          <a:graphicData uri="http://schemas.openxmlformats.org/presentationml/2006/ole">
            <p:oleObj spid="_x0000_s729089" name="Image" r:id="rId3" imgW="10006349" imgH="1269841" progId="">
              <p:embed/>
            </p:oleObj>
          </a:graphicData>
        </a:graphic>
      </p:graphicFrame>
      <p:sp>
        <p:nvSpPr>
          <p:cNvPr id="9" name="Rectangle 4"/>
          <p:cNvSpPr>
            <a:spLocks noChangeArrowheads="1"/>
          </p:cNvSpPr>
          <p:nvPr/>
        </p:nvSpPr>
        <p:spPr bwMode="ltGray">
          <a:xfrm>
            <a:off x="0" y="0"/>
            <a:ext cx="9144000" cy="2413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 </a:t>
            </a:r>
            <a:r>
              <a:rPr lang="en-US" altLang="ko-KR"/>
              <a:t>     </a:t>
            </a:r>
            <a:r>
              <a:rPr lang="ko-KR" altLang="en-US"/>
              <a:t>        </a:t>
            </a:r>
            <a:r>
              <a:rPr lang="en-US" altLang="ko-KR"/>
              <a:t>  </a:t>
            </a:r>
            <a:r>
              <a:rPr lang="ko-KR" altLang="en-US"/>
              <a:t>      </a:t>
            </a:r>
          </a:p>
        </p:txBody>
      </p:sp>
      <p:sp>
        <p:nvSpPr>
          <p:cNvPr id="12" name="Rectangle 7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 </a:t>
            </a:r>
            <a:r>
              <a:rPr lang="en-US" altLang="ko-KR"/>
              <a:t>2007 </a:t>
            </a:r>
            <a:r>
              <a:rPr lang="ko-KR" altLang="en-US"/>
              <a:t>한국리더십센터 </a:t>
            </a:r>
            <a:r>
              <a:rPr lang="en-US" altLang="ko-KR"/>
              <a:t>/ </a:t>
            </a:r>
            <a:r>
              <a:rPr lang="ko-KR" altLang="en-US"/>
              <a:t>한국코칭센터</a:t>
            </a:r>
          </a:p>
        </p:txBody>
      </p:sp>
      <p:sp>
        <p:nvSpPr>
          <p:cNvPr id="13" name="Rectangle 8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901D8-EA97-4E15-8B20-8E9FA934BA5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33F525-162E-4479-853D-2EF9EDD98E2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gray">
          <a:xfrm>
            <a:off x="0" y="6524625"/>
            <a:ext cx="9144000" cy="3333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0" y="188913"/>
          <a:ext cx="9144000" cy="792162"/>
        </p:xfrm>
        <a:graphic>
          <a:graphicData uri="http://schemas.openxmlformats.org/presentationml/2006/ole">
            <p:oleObj spid="_x0000_s730113" name="Image" r:id="rId3" imgW="10006349" imgH="1269841" progId="">
              <p:embed/>
            </p:oleObj>
          </a:graphicData>
        </a:graphic>
      </p:graphicFrame>
      <p:sp>
        <p:nvSpPr>
          <p:cNvPr id="5" name="Rectangle 4"/>
          <p:cNvSpPr>
            <a:spLocks noChangeArrowheads="1"/>
          </p:cNvSpPr>
          <p:nvPr/>
        </p:nvSpPr>
        <p:spPr bwMode="ltGray">
          <a:xfrm>
            <a:off x="0" y="0"/>
            <a:ext cx="9144000" cy="2413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 </a:t>
            </a:r>
            <a:r>
              <a:rPr lang="en-US" altLang="ko-KR"/>
              <a:t>     </a:t>
            </a:r>
            <a:r>
              <a:rPr lang="ko-KR" altLang="en-US"/>
              <a:t>        </a:t>
            </a:r>
            <a:r>
              <a:rPr lang="en-US" altLang="ko-KR"/>
              <a:t>  </a:t>
            </a:r>
            <a:r>
              <a:rPr lang="ko-KR" altLang="en-US"/>
              <a:t>      </a:t>
            </a: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 </a:t>
            </a:r>
            <a:r>
              <a:rPr lang="en-US" altLang="ko-KR"/>
              <a:t>2007 </a:t>
            </a:r>
            <a:r>
              <a:rPr lang="ko-KR" altLang="en-US"/>
              <a:t>한국리더십센터 </a:t>
            </a:r>
            <a:r>
              <a:rPr lang="en-US" altLang="ko-KR"/>
              <a:t>/ </a:t>
            </a:r>
            <a:r>
              <a:rPr lang="ko-KR" altLang="en-US"/>
              <a:t>한국코칭센터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9C03B-2465-431D-9035-708D67D74AA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gray">
          <a:xfrm>
            <a:off x="0" y="6524625"/>
            <a:ext cx="9144000" cy="3333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0" y="188913"/>
          <a:ext cx="9144000" cy="792162"/>
        </p:xfrm>
        <a:graphic>
          <a:graphicData uri="http://schemas.openxmlformats.org/presentationml/2006/ole">
            <p:oleObj spid="_x0000_s731137" name="Image" r:id="rId3" imgW="10006349" imgH="1269841" progId="">
              <p:embed/>
            </p:oleObj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ltGray">
          <a:xfrm>
            <a:off x="0" y="0"/>
            <a:ext cx="9144000" cy="2413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 </a:t>
            </a:r>
            <a:r>
              <a:rPr lang="en-US" altLang="ko-KR"/>
              <a:t>     </a:t>
            </a:r>
            <a:r>
              <a:rPr lang="ko-KR" altLang="en-US"/>
              <a:t>        </a:t>
            </a:r>
            <a:r>
              <a:rPr lang="en-US" altLang="ko-KR"/>
              <a:t>  </a:t>
            </a:r>
            <a:r>
              <a:rPr lang="ko-KR" altLang="en-US"/>
              <a:t>      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 </a:t>
            </a:r>
            <a:r>
              <a:rPr lang="en-US" altLang="ko-KR"/>
              <a:t>2007 </a:t>
            </a:r>
            <a:r>
              <a:rPr lang="ko-KR" altLang="en-US"/>
              <a:t>한국리더십센터 </a:t>
            </a:r>
            <a:r>
              <a:rPr lang="en-US" altLang="ko-KR"/>
              <a:t>/ </a:t>
            </a:r>
            <a:r>
              <a:rPr lang="ko-KR" altLang="en-US"/>
              <a:t>한국코칭센터</a:t>
            </a:r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034DD-4A58-4B60-B318-2EA5964BDCA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gray">
          <a:xfrm>
            <a:off x="0" y="6524625"/>
            <a:ext cx="9144000" cy="3333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0" y="188913"/>
          <a:ext cx="9144000" cy="792162"/>
        </p:xfrm>
        <a:graphic>
          <a:graphicData uri="http://schemas.openxmlformats.org/presentationml/2006/ole">
            <p:oleObj spid="_x0000_s732161" name="Image" r:id="rId3" imgW="10006349" imgH="1269841" progId="">
              <p:embed/>
            </p:oleObj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ltGray">
          <a:xfrm>
            <a:off x="0" y="0"/>
            <a:ext cx="9144000" cy="2413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 </a:t>
            </a:r>
            <a:r>
              <a:rPr lang="en-US" altLang="ko-KR"/>
              <a:t>     </a:t>
            </a:r>
            <a:r>
              <a:rPr lang="ko-KR" altLang="en-US"/>
              <a:t>        </a:t>
            </a:r>
            <a:r>
              <a:rPr lang="en-US" altLang="ko-KR"/>
              <a:t>  </a:t>
            </a:r>
            <a:r>
              <a:rPr lang="ko-KR" altLang="en-US"/>
              <a:t>      </a:t>
            </a: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 </a:t>
            </a:r>
            <a:r>
              <a:rPr lang="en-US" altLang="ko-KR"/>
              <a:t>2007 </a:t>
            </a:r>
            <a:r>
              <a:rPr lang="ko-KR" altLang="en-US"/>
              <a:t>한국리더십센터 </a:t>
            </a:r>
            <a:r>
              <a:rPr lang="en-US" altLang="ko-KR"/>
              <a:t>/ </a:t>
            </a:r>
            <a:r>
              <a:rPr lang="ko-KR" altLang="en-US"/>
              <a:t>한국코칭센터</a:t>
            </a:r>
          </a:p>
        </p:txBody>
      </p:sp>
      <p:sp>
        <p:nvSpPr>
          <p:cNvPr id="11" name="Rectangle 8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70788-C7CE-45F5-9E7C-FD373864AD7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gray">
          <a:xfrm>
            <a:off x="0" y="6524625"/>
            <a:ext cx="9144000" cy="3333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graphicFrame>
        <p:nvGraphicFramePr>
          <p:cNvPr id="6" name="Object 2"/>
          <p:cNvGraphicFramePr>
            <a:graphicFrameLocks noChangeAspect="1"/>
          </p:cNvGraphicFramePr>
          <p:nvPr/>
        </p:nvGraphicFramePr>
        <p:xfrm>
          <a:off x="0" y="188913"/>
          <a:ext cx="9144000" cy="792162"/>
        </p:xfrm>
        <a:graphic>
          <a:graphicData uri="http://schemas.openxmlformats.org/presentationml/2006/ole">
            <p:oleObj spid="_x0000_s733185" name="Image" r:id="rId3" imgW="10006349" imgH="1269841" progId="">
              <p:embed/>
            </p:oleObj>
          </a:graphicData>
        </a:graphic>
      </p:graphicFrame>
      <p:sp>
        <p:nvSpPr>
          <p:cNvPr id="7" name="Rectangle 4"/>
          <p:cNvSpPr>
            <a:spLocks noChangeArrowheads="1"/>
          </p:cNvSpPr>
          <p:nvPr/>
        </p:nvSpPr>
        <p:spPr bwMode="ltGray">
          <a:xfrm>
            <a:off x="0" y="0"/>
            <a:ext cx="9144000" cy="2413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 </a:t>
            </a:r>
            <a:r>
              <a:rPr lang="en-US" altLang="ko-KR"/>
              <a:t>     </a:t>
            </a:r>
            <a:r>
              <a:rPr lang="ko-KR" altLang="en-US"/>
              <a:t>        </a:t>
            </a:r>
            <a:r>
              <a:rPr lang="en-US" altLang="ko-KR"/>
              <a:t>  </a:t>
            </a:r>
            <a:r>
              <a:rPr lang="ko-KR" altLang="en-US"/>
              <a:t>      </a:t>
            </a:r>
          </a:p>
        </p:txBody>
      </p:sp>
      <p:sp>
        <p:nvSpPr>
          <p:cNvPr id="10" name="Rectangle 7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 </a:t>
            </a:r>
            <a:r>
              <a:rPr lang="en-US" altLang="ko-KR"/>
              <a:t>2007 </a:t>
            </a:r>
            <a:r>
              <a:rPr lang="ko-KR" altLang="en-US"/>
              <a:t>한국리더십센터 </a:t>
            </a:r>
            <a:r>
              <a:rPr lang="en-US" altLang="ko-KR"/>
              <a:t>/ </a:t>
            </a:r>
            <a:r>
              <a:rPr lang="ko-KR" altLang="en-US"/>
              <a:t>한국코칭센터</a:t>
            </a:r>
          </a:p>
        </p:txBody>
      </p:sp>
      <p:sp>
        <p:nvSpPr>
          <p:cNvPr id="11" name="Rectangle 8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A0E88-84AE-4B7D-B150-1A66003ECF7A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gray">
          <a:xfrm>
            <a:off x="0" y="6524625"/>
            <a:ext cx="9144000" cy="3333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0" y="188913"/>
          <a:ext cx="9144000" cy="792162"/>
        </p:xfrm>
        <a:graphic>
          <a:graphicData uri="http://schemas.openxmlformats.org/presentationml/2006/ole">
            <p:oleObj spid="_x0000_s734209" name="Image" r:id="rId3" imgW="10006349" imgH="1269841" progId="">
              <p:embed/>
            </p:oleObj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ltGray">
          <a:xfrm>
            <a:off x="0" y="0"/>
            <a:ext cx="9144000" cy="2413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 </a:t>
            </a:r>
            <a:r>
              <a:rPr lang="en-US" altLang="ko-KR"/>
              <a:t>     </a:t>
            </a:r>
            <a:r>
              <a:rPr lang="ko-KR" altLang="en-US"/>
              <a:t>        </a:t>
            </a:r>
            <a:r>
              <a:rPr lang="en-US" altLang="ko-KR"/>
              <a:t>  </a:t>
            </a:r>
            <a:r>
              <a:rPr lang="ko-KR" altLang="en-US"/>
              <a:t>      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 </a:t>
            </a:r>
            <a:r>
              <a:rPr lang="en-US" altLang="ko-KR"/>
              <a:t>2007 </a:t>
            </a:r>
            <a:r>
              <a:rPr lang="ko-KR" altLang="en-US"/>
              <a:t>한국리더십센터 </a:t>
            </a:r>
            <a:r>
              <a:rPr lang="en-US" altLang="ko-KR"/>
              <a:t>/ </a:t>
            </a:r>
            <a:r>
              <a:rPr lang="ko-KR" altLang="en-US"/>
              <a:t>한국코칭센터</a:t>
            </a:r>
          </a:p>
        </p:txBody>
      </p:sp>
      <p:sp>
        <p:nvSpPr>
          <p:cNvPr id="10" name="Rectangle 8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CD8DF-138D-4E46-905E-2D523115809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gray">
          <a:xfrm>
            <a:off x="0" y="6524625"/>
            <a:ext cx="9144000" cy="3333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0" y="188913"/>
          <a:ext cx="9144000" cy="792162"/>
        </p:xfrm>
        <a:graphic>
          <a:graphicData uri="http://schemas.openxmlformats.org/presentationml/2006/ole">
            <p:oleObj spid="_x0000_s735233" name="Image" r:id="rId3" imgW="10006349" imgH="1269841" progId="">
              <p:embed/>
            </p:oleObj>
          </a:graphicData>
        </a:graphic>
      </p:graphicFrame>
      <p:sp>
        <p:nvSpPr>
          <p:cNvPr id="6" name="Rectangle 4"/>
          <p:cNvSpPr>
            <a:spLocks noChangeArrowheads="1"/>
          </p:cNvSpPr>
          <p:nvPr/>
        </p:nvSpPr>
        <p:spPr bwMode="ltGray">
          <a:xfrm>
            <a:off x="0" y="0"/>
            <a:ext cx="9144000" cy="2413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19088"/>
            <a:ext cx="2057400" cy="6005512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19088"/>
            <a:ext cx="6019800" cy="6005512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 </a:t>
            </a:r>
            <a:r>
              <a:rPr lang="en-US" altLang="ko-KR"/>
              <a:t>     </a:t>
            </a:r>
            <a:r>
              <a:rPr lang="ko-KR" altLang="en-US"/>
              <a:t>        </a:t>
            </a:r>
            <a:r>
              <a:rPr lang="en-US" altLang="ko-KR"/>
              <a:t>  </a:t>
            </a:r>
            <a:r>
              <a:rPr lang="ko-KR" altLang="en-US"/>
              <a:t>      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ko-KR" altLang="en-US"/>
              <a:t> </a:t>
            </a:r>
            <a:r>
              <a:rPr lang="en-US" altLang="ko-KR"/>
              <a:t>2007 </a:t>
            </a:r>
            <a:r>
              <a:rPr lang="ko-KR" altLang="en-US"/>
              <a:t>한국리더십센터 </a:t>
            </a:r>
            <a:r>
              <a:rPr lang="en-US" altLang="ko-KR"/>
              <a:t>/ </a:t>
            </a:r>
            <a:r>
              <a:rPr lang="ko-KR" altLang="en-US"/>
              <a:t>한국코칭센터</a:t>
            </a:r>
          </a:p>
        </p:txBody>
      </p:sp>
      <p:sp>
        <p:nvSpPr>
          <p:cNvPr id="10" name="Rectangle 8"/>
          <p:cNvSpPr>
            <a:spLocks noGrp="1" noChangeArrowheads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54E11-798F-450B-81E5-9D2C6C719AD2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altLang="ko-KR"/>
              <a:t>Click to edit Master subtitle style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4BFC9-282B-4F2E-8FF0-D1742C2DC6F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2C103-BDB6-420C-A2F2-C667518B61B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1E7E5-ADD3-4DBE-AC9D-CEA508ECB30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2291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2291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85B4B7-FC39-4582-9724-87B80EED570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228600" y="1219200"/>
            <a:ext cx="42291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2291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20D98E-8211-4CEC-82B1-811F728DFDEC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A552BA-D495-4C3D-80AA-A9C6A8384A7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98E3F-4545-443C-BE74-113EDB350249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A84958-6B98-4838-9B62-29EECD85FED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E62C5C-4F61-4189-81B0-391125F78D9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4748A-9776-49FE-99D2-2FAFA6DFED3D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EED8B3-1A6F-4FDF-A127-A42E24C24B27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0"/>
            <a:ext cx="2152650" cy="6324600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ko-KR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305550" cy="6324600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92511E-2A6B-4D0F-BA33-9F7F2E168763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LK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4675" y="6451600"/>
            <a:ext cx="338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61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66800" y="2667000"/>
            <a:ext cx="6400800" cy="942975"/>
          </a:xfrm>
        </p:spPr>
        <p:txBody>
          <a:bodyPr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205038"/>
            <a:ext cx="5791200" cy="44926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 b="0">
                <a:solidFill>
                  <a:schemeClr val="bg1"/>
                </a:solidFill>
              </a:defRPr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414C0A4-0F0C-47D6-BFE5-D35267AAFC42}" type="datetimeFigureOut">
              <a:rPr lang="ko-KR" altLang="en-US"/>
              <a:pPr>
                <a:defRPr/>
              </a:pPr>
              <a:t>2008-10-14</a:t>
            </a:fld>
            <a:endParaRPr lang="en-US" altLang="ko-K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935C97E-6460-4F9E-9A26-527FCB56544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6"/>
          <p:cNvSpPr>
            <a:spLocks noChangeShapeType="1"/>
          </p:cNvSpPr>
          <p:nvPr/>
        </p:nvSpPr>
        <p:spPr bwMode="auto">
          <a:xfrm>
            <a:off x="1066800" y="5562600"/>
            <a:ext cx="0" cy="45720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066800" y="6019800"/>
            <a:ext cx="7772400" cy="0"/>
          </a:xfrm>
          <a:prstGeom prst="line">
            <a:avLst/>
          </a:prstGeom>
          <a:noFill/>
          <a:ln w="9525">
            <a:solidFill>
              <a:srgbClr val="CC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pic>
        <p:nvPicPr>
          <p:cNvPr id="5" name="Picture 8" descr="06_icon_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975" y="4724400"/>
            <a:ext cx="1317625" cy="131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한국리더십센터">
            <a:hlinkClick r:id="rId3"/>
          </p:cNvPr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6443663" y="333375"/>
            <a:ext cx="237648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8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05000" y="5372100"/>
            <a:ext cx="6934200" cy="5969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latinLnBrk="0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fld id="{02AED92F-57D7-4317-8EA8-06626620D136}" type="datetimeFigureOut">
              <a:rPr lang="ko-KR" altLang="en-US"/>
              <a:pPr>
                <a:defRPr/>
              </a:pPr>
              <a:t>2008-10-14</a:t>
            </a:fld>
            <a:endParaRPr lang="en-US" altLang="ko-KR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algn="ctr" latinLnBrk="0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1200">
                <a:latin typeface="Arial" charset="0"/>
              </a:defRPr>
            </a:lvl1pPr>
          </a:lstStyle>
          <a:p>
            <a:pPr>
              <a:defRPr/>
            </a:pPr>
            <a:fld id="{54DB278A-9A83-401F-8255-E3D419075AC6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BLK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4675" y="6451600"/>
            <a:ext cx="338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33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066800" y="2667000"/>
            <a:ext cx="6400800" cy="942975"/>
          </a:xfrm>
        </p:spPr>
        <p:txBody>
          <a:bodyPr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44339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205038"/>
            <a:ext cx="5791200" cy="449262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400" b="0">
                <a:solidFill>
                  <a:schemeClr val="bg1"/>
                </a:solidFill>
                <a:latin typeface="굴림" charset="-127"/>
                <a:ea typeface="굴림" charset="-127"/>
              </a:defRPr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C793343-A8F8-4229-9ADB-C0A9A0A5F7A5}" type="datetimeFigureOut">
              <a:rPr lang="ko-KR" altLang="en-US"/>
              <a:pPr>
                <a:defRPr/>
              </a:pPr>
              <a:t>2008-10-14</a:t>
            </a:fld>
            <a:endParaRPr lang="en-US" altLang="ko-KR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385984B-91D3-41FF-A3A8-B1DA039E764E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F850E-46BC-4B17-A31C-38545013B668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91E89B-DCD2-4920-B166-54CC76CF2EEB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B545B-0998-416D-81A7-BBD620A8305A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48986E-DC39-455F-9AEF-B4C7280202EE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0E2337-AE5B-48AE-9502-FA60F04E4C86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hyperlink" Target="../../&#46021;&#49436;&#47200;%20&#53945;&#44053;/&#54540;&#47000;&#45320;&#54861;&#48372;/Documents%20and%20Settings/" TargetMode="Externa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oleObject" Target="../embeddings/oleObject1.bin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4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파워프리젠테이션\ppt pro\2차추가배경세트(10)\일반3-1.jpg"/>
          <p:cNvPicPr>
            <a:picLocks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9140825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61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19200"/>
            <a:ext cx="8610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816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맑은 고딕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816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맑은 고딕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816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맑은 고딕"/>
              </a:defRPr>
            </a:lvl1pPr>
          </a:lstStyle>
          <a:p>
            <a:pPr>
              <a:defRPr/>
            </a:pPr>
            <a:fld id="{D377122D-B16C-4691-9C33-B279007C284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6" r:id="rId1"/>
    <p:sldLayoutId id="2147484004" r:id="rId2"/>
    <p:sldLayoutId id="2147484003" r:id="rId3"/>
    <p:sldLayoutId id="2147484002" r:id="rId4"/>
    <p:sldLayoutId id="2147484001" r:id="rId5"/>
    <p:sldLayoutId id="2147484000" r:id="rId6"/>
    <p:sldLayoutId id="2147483999" r:id="rId7"/>
    <p:sldLayoutId id="2147483998" r:id="rId8"/>
    <p:sldLayoutId id="2147483997" r:id="rId9"/>
    <p:sldLayoutId id="2147483996" r:id="rId10"/>
    <p:sldLayoutId id="2147483995" r:id="rId11"/>
    <p:sldLayoutId id="2147483994" r:id="rId12"/>
    <p:sldLayoutId id="2147483993" r:id="rId13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800">
          <a:solidFill>
            <a:schemeClr val="bg1"/>
          </a:solidFill>
          <a:latin typeface="맑은 고딕" pitchFamily="50" charset="-127"/>
          <a:ea typeface="맑은 고딕" pitchFamily="50" charset="-127"/>
          <a:cs typeface="맑은 고딕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800">
          <a:solidFill>
            <a:schemeClr val="bg1"/>
          </a:solidFill>
          <a:latin typeface="맑은 고딕" pitchFamily="50" charset="-127"/>
          <a:ea typeface="맑은 고딕" pitchFamily="50" charset="-127"/>
          <a:cs typeface="맑은 고딕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800">
          <a:solidFill>
            <a:schemeClr val="bg1"/>
          </a:solidFill>
          <a:latin typeface="맑은 고딕" pitchFamily="50" charset="-127"/>
          <a:ea typeface="맑은 고딕" pitchFamily="50" charset="-127"/>
          <a:cs typeface="맑은 고딕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800">
          <a:solidFill>
            <a:schemeClr val="bg1"/>
          </a:solidFill>
          <a:latin typeface="맑은 고딕" pitchFamily="50" charset="-127"/>
          <a:ea typeface="맑은 고딕" pitchFamily="50" charset="-127"/>
          <a:cs typeface="맑은 고딕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800">
          <a:solidFill>
            <a:schemeClr val="bg1"/>
          </a:solidFill>
          <a:latin typeface="맑은 고딕" pitchFamily="50" charset="-127"/>
          <a:ea typeface="맑은 고딕" pitchFamily="50" charset="-127"/>
          <a:cs typeface="맑은 고딕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3800">
          <a:solidFill>
            <a:schemeClr val="bg1"/>
          </a:solidFill>
          <a:latin typeface="-소망B" pitchFamily="18" charset="-127"/>
          <a:ea typeface="-소망B" pitchFamily="18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3800">
          <a:solidFill>
            <a:schemeClr val="bg1"/>
          </a:solidFill>
          <a:latin typeface="-소망B" pitchFamily="18" charset="-127"/>
          <a:ea typeface="-소망B" pitchFamily="18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3800">
          <a:solidFill>
            <a:schemeClr val="bg1"/>
          </a:solidFill>
          <a:latin typeface="-소망B" pitchFamily="18" charset="-127"/>
          <a:ea typeface="-소망B" pitchFamily="18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3800">
          <a:solidFill>
            <a:schemeClr val="bg1"/>
          </a:solidFill>
          <a:latin typeface="-소망B" pitchFamily="18" charset="-127"/>
          <a:ea typeface="-소망B" pitchFamily="18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500">
          <a:solidFill>
            <a:schemeClr val="tx1"/>
          </a:solidFill>
          <a:latin typeface="맑은 고딕" pitchFamily="50" charset="-127"/>
          <a:ea typeface="맑은 고딕" pitchFamily="50" charset="-127"/>
          <a:cs typeface="맑은 고딕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200">
          <a:solidFill>
            <a:schemeClr val="tx1"/>
          </a:solidFill>
          <a:latin typeface="맑은 고딕" pitchFamily="50" charset="-127"/>
          <a:ea typeface="맑은 고딕" pitchFamily="50" charset="-127"/>
          <a:cs typeface="맑은 고딕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맑은 고딕" pitchFamily="50" charset="-127"/>
          <a:ea typeface="맑은 고딕" pitchFamily="50" charset="-127"/>
          <a:cs typeface="맑은 고딕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1500">
          <a:solidFill>
            <a:schemeClr val="tx1"/>
          </a:solidFill>
          <a:latin typeface="맑은 고딕" pitchFamily="50" charset="-127"/>
          <a:ea typeface="맑은 고딕" pitchFamily="50" charset="-127"/>
          <a:cs typeface="맑은 고딕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1200">
          <a:solidFill>
            <a:schemeClr val="tx1"/>
          </a:solidFill>
          <a:latin typeface="맑은 고딕" pitchFamily="50" charset="-127"/>
          <a:ea typeface="맑은 고딕" pitchFamily="50" charset="-127"/>
          <a:cs typeface="맑은 고딕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•"/>
        <a:defRPr kumimoji="1" sz="12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•"/>
        <a:defRPr kumimoji="1" sz="12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•"/>
        <a:defRPr kumimoji="1" sz="12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•"/>
        <a:defRPr kumimoji="1"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Line 2"/>
          <p:cNvSpPr>
            <a:spLocks noChangeShapeType="1"/>
          </p:cNvSpPr>
          <p:nvPr/>
        </p:nvSpPr>
        <p:spPr bwMode="auto">
          <a:xfrm>
            <a:off x="8001000" y="838200"/>
            <a:ext cx="914400" cy="0"/>
          </a:xfrm>
          <a:prstGeom prst="line">
            <a:avLst/>
          </a:prstGeom>
          <a:noFill/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81000" y="1447800"/>
            <a:ext cx="8229600" cy="471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381000" y="63087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0">
              <a:defRPr kumimoji="0" sz="1000">
                <a:latin typeface="Verdana" pitchFamily="34" charset="0"/>
              </a:defRPr>
            </a:lvl1pPr>
          </a:lstStyle>
          <a:p>
            <a:pPr>
              <a:defRPr/>
            </a:pPr>
            <a:fld id="{BEC90844-A4EB-4866-8DE1-B40B1641688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title"/>
          </p:nvPr>
        </p:nvSpPr>
        <p:spPr bwMode="gray">
          <a:xfrm>
            <a:off x="552450" y="533400"/>
            <a:ext cx="683895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pic>
        <p:nvPicPr>
          <p:cNvPr id="15366" name="Picture 6" descr="06_icon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461250" y="533400"/>
            <a:ext cx="6159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 descr="한국리더십센터">
            <a:hlinkClick r:id="rId15" action="ppaction://hlinkfile"/>
          </p:cNvPr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6516688" y="6237288"/>
            <a:ext cx="1871662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  <p:sldLayoutId id="2147484014" r:id="rId2"/>
    <p:sldLayoutId id="2147484013" r:id="rId3"/>
    <p:sldLayoutId id="2147484012" r:id="rId4"/>
    <p:sldLayoutId id="2147484011" r:id="rId5"/>
    <p:sldLayoutId id="2147484010" r:id="rId6"/>
    <p:sldLayoutId id="2147484009" r:id="rId7"/>
    <p:sldLayoutId id="2147484008" r:id="rId8"/>
    <p:sldLayoutId id="2147484007" r:id="rId9"/>
    <p:sldLayoutId id="2147484006" r:id="rId10"/>
    <p:sldLayoutId id="2147484005" r:id="rId11"/>
  </p:sldLayoutIdLst>
  <p:txStyles>
    <p:titleStyle>
      <a:lvl1pPr algn="r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00"/>
          </a:solidFill>
          <a:latin typeface="+mj-lt"/>
          <a:ea typeface="+mj-ea"/>
          <a:cs typeface="+mj-cs"/>
        </a:defRPr>
      </a:lvl1pPr>
      <a:lvl2pPr algn="r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00"/>
          </a:solidFill>
          <a:latin typeface="굴림" charset="-127"/>
          <a:ea typeface="굴림" charset="-127"/>
        </a:defRPr>
      </a:lvl2pPr>
      <a:lvl3pPr algn="r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00"/>
          </a:solidFill>
          <a:latin typeface="굴림" charset="-127"/>
          <a:ea typeface="굴림" charset="-127"/>
        </a:defRPr>
      </a:lvl3pPr>
      <a:lvl4pPr algn="r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00"/>
          </a:solidFill>
          <a:latin typeface="굴림" charset="-127"/>
          <a:ea typeface="굴림" charset="-127"/>
        </a:defRPr>
      </a:lvl4pPr>
      <a:lvl5pPr algn="r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00"/>
          </a:solidFill>
          <a:latin typeface="굴림" charset="-127"/>
          <a:ea typeface="굴림" charset="-127"/>
        </a:defRPr>
      </a:lvl5pPr>
      <a:lvl6pPr marL="457200" algn="r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00"/>
          </a:solidFill>
          <a:latin typeface="굴림" charset="-127"/>
          <a:ea typeface="굴림" charset="-127"/>
        </a:defRPr>
      </a:lvl6pPr>
      <a:lvl7pPr marL="914400" algn="r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00"/>
          </a:solidFill>
          <a:latin typeface="굴림" charset="-127"/>
          <a:ea typeface="굴림" charset="-127"/>
        </a:defRPr>
      </a:lvl7pPr>
      <a:lvl8pPr marL="1371600" algn="r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00"/>
          </a:solidFill>
          <a:latin typeface="굴림" charset="-127"/>
          <a:ea typeface="굴림" charset="-127"/>
        </a:defRPr>
      </a:lvl8pPr>
      <a:lvl9pPr marL="1828800" algn="r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00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kumimoji="1" sz="2800" b="1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ChangeArrowheads="1"/>
          </p:cNvSpPr>
          <p:nvPr/>
        </p:nvSpPr>
        <p:spPr bwMode="gray">
          <a:xfrm>
            <a:off x="0" y="6524625"/>
            <a:ext cx="9144000" cy="333375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graphicFrame>
        <p:nvGraphicFramePr>
          <p:cNvPr id="131075" name="Object 3"/>
          <p:cNvGraphicFramePr>
            <a:graphicFrameLocks noChangeAspect="1"/>
          </p:cNvGraphicFramePr>
          <p:nvPr/>
        </p:nvGraphicFramePr>
        <p:xfrm>
          <a:off x="0" y="188913"/>
          <a:ext cx="9144000" cy="792162"/>
        </p:xfrm>
        <a:graphic>
          <a:graphicData uri="http://schemas.openxmlformats.org/presentationml/2006/ole">
            <p:oleObj spid="_x0000_s131075" name="Image" r:id="rId14" imgW="10006349" imgH="1269841" progId="">
              <p:embed/>
            </p:oleObj>
          </a:graphicData>
        </a:graphic>
      </p:graphicFrame>
      <p:sp>
        <p:nvSpPr>
          <p:cNvPr id="131076" name="Rectangle 4"/>
          <p:cNvSpPr>
            <a:spLocks noChangeArrowheads="1"/>
          </p:cNvSpPr>
          <p:nvPr/>
        </p:nvSpPr>
        <p:spPr bwMode="ltGray">
          <a:xfrm>
            <a:off x="0" y="0"/>
            <a:ext cx="9144000" cy="2413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/>
          </a:p>
        </p:txBody>
      </p:sp>
      <p:sp>
        <p:nvSpPr>
          <p:cNvPr id="13107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0" y="0"/>
            <a:ext cx="2133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0">
              <a:defRPr kumimoji="0" sz="1000" b="1">
                <a:solidFill>
                  <a:schemeClr val="bg1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2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508750"/>
            <a:ext cx="28956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0">
              <a:defRPr kumimoji="0" sz="1200" b="1"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ko-KR" altLang="en-US"/>
              <a:t> </a:t>
            </a:r>
            <a:r>
              <a:rPr lang="en-US" altLang="ko-KR"/>
              <a:t>     </a:t>
            </a:r>
            <a:r>
              <a:rPr lang="ko-KR" altLang="en-US"/>
              <a:t>        </a:t>
            </a:r>
            <a:r>
              <a:rPr lang="en-US" altLang="ko-KR"/>
              <a:t>  </a:t>
            </a:r>
            <a:r>
              <a:rPr lang="ko-KR" altLang="en-US"/>
              <a:t>      </a:t>
            </a:r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943600" y="6508750"/>
            <a:ext cx="2895600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0">
              <a:defRPr kumimoji="0" sz="1200" b="1"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ko-KR" altLang="en-US"/>
              <a:t> </a:t>
            </a:r>
            <a:r>
              <a:rPr lang="en-US" altLang="ko-KR"/>
              <a:t>2007 </a:t>
            </a:r>
            <a:r>
              <a:rPr lang="ko-KR" altLang="en-US"/>
              <a:t>한국리더십센터 </a:t>
            </a:r>
            <a:r>
              <a:rPr lang="en-US" altLang="ko-KR"/>
              <a:t>/ </a:t>
            </a:r>
            <a:r>
              <a:rPr lang="ko-KR" altLang="en-US"/>
              <a:t>한국코칭센터</a:t>
            </a:r>
          </a:p>
        </p:txBody>
      </p:sp>
      <p:sp>
        <p:nvSpPr>
          <p:cNvPr id="1310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6537325"/>
            <a:ext cx="21336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latinLnBrk="0">
              <a:defRPr kumimoji="0" sz="1000" b="1">
                <a:latin typeface="Verdana" pitchFamily="34" charset="0"/>
              </a:defRPr>
            </a:lvl1pPr>
          </a:lstStyle>
          <a:p>
            <a:pPr>
              <a:defRPr/>
            </a:pPr>
            <a:fld id="{B42DE2B5-25D8-41EC-97A1-3E1D927A52D2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31084" name="Rectangle 9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19088"/>
            <a:ext cx="82296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0" r:id="rId1"/>
    <p:sldLayoutId id="2147484031" r:id="rId2"/>
    <p:sldLayoutId id="2147484032" r:id="rId3"/>
    <p:sldLayoutId id="2147484033" r:id="rId4"/>
    <p:sldLayoutId id="2147484034" r:id="rId5"/>
    <p:sldLayoutId id="2147484035" r:id="rId6"/>
    <p:sldLayoutId id="2147484036" r:id="rId7"/>
    <p:sldLayoutId id="2147484037" r:id="rId8"/>
    <p:sldLayoutId id="2147484038" r:id="rId9"/>
    <p:sldLayoutId id="2147484039" r:id="rId10"/>
    <p:sldLayoutId id="2147484040" r:id="rId11"/>
  </p:sldLayoutIdLst>
  <p:txStyles>
    <p:titleStyle>
      <a:lvl1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굴림" charset="-127"/>
          <a:ea typeface="굴림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굴림" charset="-127"/>
          <a:ea typeface="굴림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굴림" charset="-127"/>
          <a:ea typeface="굴림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굴림" charset="-127"/>
          <a:ea typeface="굴림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굴림" charset="-127"/>
          <a:ea typeface="굴림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굴림" charset="-127"/>
          <a:ea typeface="굴림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굴림" charset="-127"/>
          <a:ea typeface="굴림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2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kumimoji="1"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0610" name="Picture 2" descr="G:\파워프리젠테이션\ppt pro\2차추가배경세트(10)\일반3-1.jpg"/>
          <p:cNvPicPr>
            <a:picLocks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0825" cy="687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06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0"/>
            <a:ext cx="861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58061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219200"/>
            <a:ext cx="8610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2816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816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816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맑은 고딕" pitchFamily="50" charset="-127"/>
                <a:ea typeface="맑은 고딕" pitchFamily="50" charset="-127"/>
              </a:defRPr>
            </a:lvl1pPr>
          </a:lstStyle>
          <a:p>
            <a:pPr>
              <a:defRPr/>
            </a:pPr>
            <a:fld id="{6C02C316-22E8-400F-8F70-E007DA58939F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  <p:sldLayoutId id="2147484024" r:id="rId2"/>
    <p:sldLayoutId id="2147484023" r:id="rId3"/>
    <p:sldLayoutId id="2147484022" r:id="rId4"/>
    <p:sldLayoutId id="2147484021" r:id="rId5"/>
    <p:sldLayoutId id="2147484020" r:id="rId6"/>
    <p:sldLayoutId id="2147484019" r:id="rId7"/>
    <p:sldLayoutId id="2147484018" r:id="rId8"/>
    <p:sldLayoutId id="2147484017" r:id="rId9"/>
    <p:sldLayoutId id="2147484016" r:id="rId10"/>
    <p:sldLayoutId id="2147484015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38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3800">
          <a:solidFill>
            <a:schemeClr val="bg1"/>
          </a:solidFill>
          <a:latin typeface="굴림" charset="-127"/>
          <a:ea typeface="굴림" charset="-127"/>
          <a:cs typeface="맑은 고딕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3800">
          <a:solidFill>
            <a:schemeClr val="bg1"/>
          </a:solidFill>
          <a:latin typeface="굴림" charset="-127"/>
          <a:ea typeface="굴림" charset="-127"/>
          <a:cs typeface="맑은 고딕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3800">
          <a:solidFill>
            <a:schemeClr val="bg1"/>
          </a:solidFill>
          <a:latin typeface="굴림" charset="-127"/>
          <a:ea typeface="굴림" charset="-127"/>
          <a:cs typeface="맑은 고딕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3800">
          <a:solidFill>
            <a:schemeClr val="bg1"/>
          </a:solidFill>
          <a:latin typeface="굴림" charset="-127"/>
          <a:ea typeface="굴림" charset="-127"/>
          <a:cs typeface="맑은 고딕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3800">
          <a:solidFill>
            <a:schemeClr val="bg1"/>
          </a:solidFill>
          <a:latin typeface="굴림" charset="-127"/>
          <a:ea typeface="굴림" charset="-127"/>
          <a:cs typeface="맑은 고딕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3800">
          <a:solidFill>
            <a:schemeClr val="bg1"/>
          </a:solidFill>
          <a:latin typeface="굴림" charset="-127"/>
          <a:ea typeface="굴림" charset="-127"/>
          <a:cs typeface="맑은 고딕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3800">
          <a:solidFill>
            <a:schemeClr val="bg1"/>
          </a:solidFill>
          <a:latin typeface="굴림" charset="-127"/>
          <a:ea typeface="굴림" charset="-127"/>
          <a:cs typeface="맑은 고딕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3800">
          <a:solidFill>
            <a:schemeClr val="bg1"/>
          </a:solidFill>
          <a:latin typeface="굴림" charset="-127"/>
          <a:ea typeface="굴림" charset="-127"/>
          <a:cs typeface="맑은 고딕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5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15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•"/>
        <a:defRPr kumimoji="1" sz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•"/>
        <a:defRPr kumimoji="1" sz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•"/>
        <a:defRPr kumimoji="1" sz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•"/>
        <a:defRPr kumimoji="1" sz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3" name="Rectangle 2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3400" y="1295400"/>
            <a:ext cx="81915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</p:txBody>
      </p:sp>
      <p:sp>
        <p:nvSpPr>
          <p:cNvPr id="670724" name="Rectangle 4"/>
          <p:cNvSpPr>
            <a:spLocks noGrp="1" noChangeArrowheads="1"/>
          </p:cNvSpPr>
          <p:nvPr>
            <p:ph type="title"/>
          </p:nvPr>
        </p:nvSpPr>
        <p:spPr bwMode="gray">
          <a:xfrm>
            <a:off x="539750" y="404813"/>
            <a:ext cx="7345363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85800" y="6400800"/>
            <a:ext cx="1981200" cy="2444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0">
              <a:defRPr kumimoji="0" sz="12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C1FB2754-C0B8-4CD0-BF11-7DFB4BA87890}" type="datetimeFigureOut">
              <a:rPr lang="ko-KR" altLang="en-US"/>
              <a:pPr>
                <a:defRPr/>
              </a:pPr>
              <a:t>2008-10-14</a:t>
            </a:fld>
            <a:endParaRPr lang="en-US" altLang="ko-KR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228600" y="6400800"/>
            <a:ext cx="381000" cy="2444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latinLnBrk="0">
              <a:defRPr kumimoji="0" sz="12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E92D1E74-6917-418D-BFD6-5E5CEE472B0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</p:sldLayoutIdLst>
  <p:txStyles>
    <p:titleStyle>
      <a:lvl1pPr algn="r" rtl="0" eaLnBrk="0" fontAlgn="base" latinLnBrk="1" hangingPunct="0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latinLnBrk="1" hangingPunct="0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굴림" charset="-127"/>
          <a:ea typeface="굴림" charset="-127"/>
        </a:defRPr>
      </a:lvl2pPr>
      <a:lvl3pPr algn="r" rtl="0" eaLnBrk="0" fontAlgn="base" latinLnBrk="1" hangingPunct="0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굴림" charset="-127"/>
          <a:ea typeface="굴림" charset="-127"/>
        </a:defRPr>
      </a:lvl3pPr>
      <a:lvl4pPr algn="r" rtl="0" eaLnBrk="0" fontAlgn="base" latinLnBrk="1" hangingPunct="0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굴림" charset="-127"/>
          <a:ea typeface="굴림" charset="-127"/>
        </a:defRPr>
      </a:lvl4pPr>
      <a:lvl5pPr algn="r" rtl="0" eaLnBrk="0" fontAlgn="base" latinLnBrk="1" hangingPunct="0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굴림" charset="-127"/>
          <a:ea typeface="굴림" charset="-127"/>
        </a:defRPr>
      </a:lvl5pPr>
      <a:lvl6pPr marL="457200" algn="r" rtl="0" fontAlgn="base" latinLnBrk="1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굴림" charset="-127"/>
          <a:ea typeface="굴림" charset="-127"/>
        </a:defRPr>
      </a:lvl6pPr>
      <a:lvl7pPr marL="914400" algn="r" rtl="0" fontAlgn="base" latinLnBrk="1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굴림" charset="-127"/>
          <a:ea typeface="굴림" charset="-127"/>
        </a:defRPr>
      </a:lvl7pPr>
      <a:lvl8pPr marL="1371600" algn="r" rtl="0" fontAlgn="base" latinLnBrk="1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굴림" charset="-127"/>
          <a:ea typeface="굴림" charset="-127"/>
        </a:defRPr>
      </a:lvl8pPr>
      <a:lvl9pPr marL="1828800" algn="r" rtl="0" fontAlgn="base" latinLnBrk="1">
        <a:spcBef>
          <a:spcPct val="0"/>
        </a:spcBef>
        <a:spcAft>
          <a:spcPct val="0"/>
        </a:spcAft>
        <a:defRPr kumimoji="1" sz="48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l"/>
        <a:defRPr kumimoji="1"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rgbClr val="1366A5"/>
        </a:buClr>
        <a:buFont typeface="Wingdings" pitchFamily="2" charset="2"/>
        <a:buChar char="l"/>
        <a:defRPr kumimoji="1" sz="24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kumimoji="1" sz="20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50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381000" y="1447800"/>
            <a:ext cx="8229600" cy="471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671751" name="Rectangle 5"/>
          <p:cNvSpPr>
            <a:spLocks noGrp="1" noChangeArrowheads="1"/>
          </p:cNvSpPr>
          <p:nvPr>
            <p:ph type="title"/>
          </p:nvPr>
        </p:nvSpPr>
        <p:spPr bwMode="gray">
          <a:xfrm>
            <a:off x="552450" y="533400"/>
            <a:ext cx="683895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477000"/>
            <a:ext cx="2133600" cy="2444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0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fld id="{F5A6020D-5660-44B6-9346-EACB06C33E6F}" type="datetimeFigureOut">
              <a:rPr lang="ko-KR" altLang="en-US"/>
              <a:pPr>
                <a:defRPr/>
              </a:pPr>
              <a:t>2008-10-14</a:t>
            </a:fld>
            <a:endParaRPr lang="en-US" altLang="ko-KR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477000"/>
            <a:ext cx="2895600" cy="2444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latinLnBrk="0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477000"/>
            <a:ext cx="2133600" cy="2444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latinLnBrk="0">
              <a:defRPr kumimoji="0" sz="1200">
                <a:latin typeface="Arial" charset="0"/>
              </a:defRPr>
            </a:lvl1pPr>
          </a:lstStyle>
          <a:p>
            <a:pPr>
              <a:defRPr/>
            </a:pPr>
            <a:fld id="{F2A957EB-3275-475E-A163-FB74019B8A95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</p:sldLayoutIdLst>
  <p:txStyles>
    <p:titleStyle>
      <a:lvl1pPr algn="r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00"/>
          </a:solidFill>
          <a:latin typeface="+mj-lt"/>
          <a:ea typeface="+mj-ea"/>
          <a:cs typeface="+mj-cs"/>
        </a:defRPr>
      </a:lvl1pPr>
      <a:lvl2pPr algn="r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00"/>
          </a:solidFill>
          <a:latin typeface="굴림" charset="-127"/>
          <a:ea typeface="굴림" charset="-127"/>
        </a:defRPr>
      </a:lvl2pPr>
      <a:lvl3pPr algn="r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00"/>
          </a:solidFill>
          <a:latin typeface="굴림" charset="-127"/>
          <a:ea typeface="굴림" charset="-127"/>
        </a:defRPr>
      </a:lvl3pPr>
      <a:lvl4pPr algn="r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00"/>
          </a:solidFill>
          <a:latin typeface="굴림" charset="-127"/>
          <a:ea typeface="굴림" charset="-127"/>
        </a:defRPr>
      </a:lvl4pPr>
      <a:lvl5pPr algn="r" rtl="0" eaLnBrk="0" fontAlgn="base" latinLnBrk="1" hangingPunct="0">
        <a:spcBef>
          <a:spcPct val="0"/>
        </a:spcBef>
        <a:spcAft>
          <a:spcPct val="0"/>
        </a:spcAft>
        <a:defRPr kumimoji="1" sz="3200" b="1">
          <a:solidFill>
            <a:srgbClr val="000000"/>
          </a:solidFill>
          <a:latin typeface="굴림" charset="-127"/>
          <a:ea typeface="굴림" charset="-127"/>
        </a:defRPr>
      </a:lvl5pPr>
      <a:lvl6pPr marL="457200" algn="r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00"/>
          </a:solidFill>
          <a:latin typeface="굴림" charset="-127"/>
          <a:ea typeface="굴림" charset="-127"/>
        </a:defRPr>
      </a:lvl6pPr>
      <a:lvl7pPr marL="914400" algn="r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00"/>
          </a:solidFill>
          <a:latin typeface="굴림" charset="-127"/>
          <a:ea typeface="굴림" charset="-127"/>
        </a:defRPr>
      </a:lvl7pPr>
      <a:lvl8pPr marL="1371600" algn="r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00"/>
          </a:solidFill>
          <a:latin typeface="굴림" charset="-127"/>
          <a:ea typeface="굴림" charset="-127"/>
        </a:defRPr>
      </a:lvl8pPr>
      <a:lvl9pPr marL="1828800" algn="r" rtl="0" fontAlgn="base" latinLnBrk="1">
        <a:spcBef>
          <a:spcPct val="0"/>
        </a:spcBef>
        <a:spcAft>
          <a:spcPct val="0"/>
        </a:spcAft>
        <a:defRPr kumimoji="1" sz="3200" b="1">
          <a:solidFill>
            <a:srgbClr val="000000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kumimoji="1" sz="2800" b="1">
          <a:solidFill>
            <a:schemeClr val="hlink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035" name="Rectangle 2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3400" y="1295400"/>
            <a:ext cx="81915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</p:txBody>
      </p:sp>
      <p:sp>
        <p:nvSpPr>
          <p:cNvPr id="684036" name="Rectangle 4"/>
          <p:cNvSpPr>
            <a:spLocks noGrp="1" noChangeArrowheads="1"/>
          </p:cNvSpPr>
          <p:nvPr>
            <p:ph type="title"/>
          </p:nvPr>
        </p:nvSpPr>
        <p:spPr bwMode="gray">
          <a:xfrm>
            <a:off x="539750" y="404813"/>
            <a:ext cx="7345363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9" name="Rectangle 2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685800" y="6400800"/>
            <a:ext cx="1981200" cy="2444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latinLnBrk="0">
              <a:defRPr kumimoji="0" sz="12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6868670E-AA3D-433D-90D9-B5AE1D1978EE}" type="datetimeFigureOut">
              <a:rPr lang="ko-KR" altLang="en-US"/>
              <a:pPr>
                <a:defRPr/>
              </a:pPr>
              <a:t>2008-10-14</a:t>
            </a:fld>
            <a:endParaRPr lang="en-US" altLang="ko-KR"/>
          </a:p>
        </p:txBody>
      </p:sp>
      <p:sp>
        <p:nvSpPr>
          <p:cNvPr id="10" name="Rectangle 3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228600" y="6400800"/>
            <a:ext cx="381000" cy="2444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latinLnBrk="0">
              <a:defRPr kumimoji="0" sz="1200">
                <a:solidFill>
                  <a:schemeClr val="bg1"/>
                </a:solidFill>
                <a:latin typeface="Arial" charset="0"/>
              </a:defRPr>
            </a:lvl1pPr>
          </a:lstStyle>
          <a:p>
            <a:pPr>
              <a:defRPr/>
            </a:pPr>
            <a:fld id="{173B3531-FE5C-4174-A76F-CA51C5FB969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독도체" pitchFamily="18" charset="-127"/>
          <a:ea typeface="독도체" pitchFamily="18" charset="-127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독도체" pitchFamily="18" charset="-127"/>
          <a:ea typeface="독도체" pitchFamily="18" charset="-127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독도체" pitchFamily="18" charset="-127"/>
          <a:ea typeface="독도체" pitchFamily="18" charset="-127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독도체" pitchFamily="18" charset="-127"/>
          <a:ea typeface="독도체" pitchFamily="18" charset="-127"/>
        </a:defRPr>
      </a:lvl5pPr>
      <a:lvl6pPr marL="457200" algn="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독도체" pitchFamily="18" charset="-127"/>
          <a:ea typeface="독도체" pitchFamily="18" charset="-127"/>
        </a:defRPr>
      </a:lvl6pPr>
      <a:lvl7pPr marL="914400" algn="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독도체" pitchFamily="18" charset="-127"/>
          <a:ea typeface="독도체" pitchFamily="18" charset="-127"/>
        </a:defRPr>
      </a:lvl7pPr>
      <a:lvl8pPr marL="1371600" algn="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독도체" pitchFamily="18" charset="-127"/>
          <a:ea typeface="독도체" pitchFamily="18" charset="-127"/>
        </a:defRPr>
      </a:lvl8pPr>
      <a:lvl9pPr marL="1828800" algn="r" rtl="0" fontAlgn="base">
        <a:spcBef>
          <a:spcPct val="0"/>
        </a:spcBef>
        <a:spcAft>
          <a:spcPct val="0"/>
        </a:spcAft>
        <a:defRPr sz="4800">
          <a:solidFill>
            <a:schemeClr val="tx2"/>
          </a:solidFill>
          <a:latin typeface="독도체" pitchFamily="18" charset="-127"/>
          <a:ea typeface="독도체" pitchFamily="18" charset="-127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l"/>
        <a:defRPr sz="28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366A5"/>
        </a:buClr>
        <a:buFont typeface="Wingdings" pitchFamily="2" charset="2"/>
        <a:buChar char="l"/>
        <a:defRPr sz="2400"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l"/>
        <a:defRPr sz="20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er\My%20Documents\My%20Music\&#44053;&#50672;%20&#48176;&#44221;&#51020;&#50501;\&#44221;&#53132;&#54620;%20&#51020;&#50501;\&#47336;&#51060;&#50516;&#49828;&#53944;&#47217;&amp;&#50648;&#46972;&#54588;&#52768;&#51228;&#47092;&#46300;Cheek%20To%20Cheek.mp3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er\My%20Documents\My%20Music\&#44053;&#50672;%20&#48176;&#44221;&#51020;&#50501;\&#52264;&#48516;&#54620;%20&#51020;&#50501;\&#51312;&#51648;&#50952;&#49828;&#53556;%20-%20Joy.mp3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2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Layout" Target="../slideLayouts/slideLayout15.xml"/><Relationship Id="rId1" Type="http://schemas.openxmlformats.org/officeDocument/2006/relationships/audio" Target="file:///C:\Documents%20and%20Settings\user\My%20Documents\My%20Music\POP\40%20&#47532;&#49324;&#50724;&#45432;%20-%20Let%20it%20snow.mp3" TargetMode="External"/><Relationship Id="rId5" Type="http://schemas.openxmlformats.org/officeDocument/2006/relationships/image" Target="../media/image15.png"/><Relationship Id="rId4" Type="http://schemas.openxmlformats.org/officeDocument/2006/relationships/hyperlink" Target="mailto:hslee@eklc.co.kr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1809" name="Picture 8" descr="F:\개인자료\학습\컴퓨터\PPT\윤디자인 Cool PT(파워포인트 템플릿)\ClipArt\심볼\SY229.E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00500" y="428625"/>
            <a:ext cx="1169988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571625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ko-KR" altLang="en-US" sz="6600" b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맑은 고딕"/>
                <a:ea typeface="굴림" charset="-127"/>
              </a:rPr>
              <a:t>시간관리 세미나</a:t>
            </a:r>
            <a:endParaRPr lang="ko-KR" altLang="ko-KR" sz="6600" b="1" smtClean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맑은 고딕"/>
              <a:ea typeface="굴림" charset="-127"/>
            </a:endParaRPr>
          </a:p>
        </p:txBody>
      </p:sp>
      <p:sp>
        <p:nvSpPr>
          <p:cNvPr id="6318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714625"/>
            <a:ext cx="9144000" cy="1752600"/>
          </a:xfrm>
        </p:spPr>
        <p:txBody>
          <a:bodyPr/>
          <a:lstStyle/>
          <a:p>
            <a:pPr eaLnBrk="1" hangingPunct="1"/>
            <a:r>
              <a:rPr lang="ko-KR" altLang="en-US" sz="2400" smtClean="0">
                <a:solidFill>
                  <a:srgbClr val="7F7F7F"/>
                </a:solidFill>
                <a:latin typeface="HY헤드라인M" pitchFamily="18" charset="-127"/>
                <a:ea typeface="HY헤드라인M" pitchFamily="18" charset="-127"/>
              </a:rPr>
              <a:t>꿈을 이루고 행복을 업그레이드시키는 시간관리</a:t>
            </a:r>
            <a:endParaRPr lang="ko-KR" altLang="ko-KR" sz="2400" smtClean="0">
              <a:solidFill>
                <a:srgbClr val="7F7F7F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31812" name="Rectangle 3"/>
          <p:cNvSpPr txBox="1">
            <a:spLocks noChangeArrowheads="1"/>
          </p:cNvSpPr>
          <p:nvPr/>
        </p:nvSpPr>
        <p:spPr bwMode="auto">
          <a:xfrm>
            <a:off x="22225" y="6165850"/>
            <a:ext cx="9144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ko-KR" altLang="en-US" sz="2400">
                <a:latin typeface="HY헤드라인M" pitchFamily="18" charset="-127"/>
                <a:ea typeface="HY헤드라인M" pitchFamily="18" charset="-127"/>
              </a:rPr>
              <a:t>한국리더십센터 전문위원 이희석</a:t>
            </a: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5" name="Rectangle 5"/>
          <p:cNvSpPr>
            <a:spLocks noGrp="1" noChangeArrowheads="1"/>
          </p:cNvSpPr>
          <p:nvPr>
            <p:ph type="body" idx="1"/>
          </p:nvPr>
        </p:nvSpPr>
        <p:spPr bwMode="gray">
          <a:xfrm>
            <a:off x="539750" y="1604963"/>
            <a:ext cx="8229600" cy="2903537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lnSpc>
                <a:spcPct val="140000"/>
              </a:lnSpc>
            </a:pPr>
            <a:r>
              <a:rPr lang="ko-KR" altLang="en-US" sz="280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운동</a:t>
            </a:r>
            <a:r>
              <a:rPr lang="en-US" altLang="ko-KR" sz="280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80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독서</a:t>
            </a:r>
            <a:r>
              <a:rPr lang="en-US" altLang="ko-KR" sz="280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80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외국어</a:t>
            </a:r>
            <a:r>
              <a:rPr lang="en-US" altLang="ko-KR" sz="280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80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전공 공부</a:t>
            </a:r>
            <a:r>
              <a:rPr lang="en-US" altLang="ko-KR" sz="280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80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취미 등</a:t>
            </a:r>
            <a:r>
              <a:rPr lang="ko-KR" altLang="en-US" sz="2800" smtClean="0">
                <a:latin typeface="HY헤드라인M" pitchFamily="18" charset="-127"/>
                <a:ea typeface="HY헤드라인M" pitchFamily="18" charset="-127"/>
              </a:rPr>
              <a:t> </a:t>
            </a:r>
            <a:br>
              <a:rPr lang="ko-KR" altLang="en-US" sz="2800" smtClean="0"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sz="2800" smtClean="0">
                <a:latin typeface="HY헤드라인M" pitchFamily="18" charset="-127"/>
                <a:ea typeface="HY헤드라인M" pitchFamily="18" charset="-127"/>
              </a:rPr>
              <a:t>자기계발 활동들</a:t>
            </a:r>
          </a:p>
          <a:p>
            <a:pPr>
              <a:lnSpc>
                <a:spcPct val="140000"/>
              </a:lnSpc>
            </a:pPr>
            <a:r>
              <a:rPr lang="ko-KR" altLang="en-US" sz="280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친구 만나기</a:t>
            </a:r>
            <a:r>
              <a:rPr lang="en-US" altLang="ko-KR" sz="280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280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아이와 놀기 등</a:t>
            </a:r>
            <a:r>
              <a:rPr lang="ko-KR" altLang="en-US" sz="2800" smtClean="0">
                <a:latin typeface="HY헤드라인M" pitchFamily="18" charset="-127"/>
                <a:ea typeface="HY헤드라인M" pitchFamily="18" charset="-127"/>
              </a:rPr>
              <a:t> 관계 개선 활동들</a:t>
            </a:r>
          </a:p>
          <a:p>
            <a:pPr>
              <a:lnSpc>
                <a:spcPct val="140000"/>
              </a:lnSpc>
            </a:pPr>
            <a:r>
              <a:rPr lang="ko-KR" altLang="en-US" sz="280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미루어온 회사의 주요 업무</a:t>
            </a:r>
            <a:r>
              <a:rPr lang="en-US" altLang="ko-KR" sz="2800" smtClean="0">
                <a:solidFill>
                  <a:schemeClr val="bg2"/>
                </a:solidFill>
                <a:latin typeface="HY헤드라인M" pitchFamily="18" charset="-127"/>
                <a:ea typeface="HY헤드라인M" pitchFamily="18" charset="-127"/>
              </a:rPr>
              <a:t>?</a:t>
            </a: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2767013" y="4868863"/>
            <a:ext cx="3255962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latinLnBrk="0" hangingPunct="0">
              <a:lnSpc>
                <a:spcPct val="140000"/>
              </a:lnSpc>
            </a:pPr>
            <a:r>
              <a:rPr kumimoji="0" lang="ko-KR" altLang="en-US" sz="4000" b="1" i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시간이 없다</a:t>
            </a:r>
            <a:r>
              <a:rPr kumimoji="0" lang="en-US" altLang="ko-KR" sz="4000" b="1" i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?!</a:t>
            </a:r>
          </a:p>
        </p:txBody>
      </p:sp>
      <p:pic>
        <p:nvPicPr>
          <p:cNvPr id="40967" name="루이암스트롱&amp;엘라피츠제럴드Cheek To Cheek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8459788" y="4048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6148" name="Text Box 8"/>
          <p:cNvSpPr txBox="1">
            <a:spLocks noChangeArrowheads="1"/>
          </p:cNvSpPr>
          <p:nvPr/>
        </p:nvSpPr>
        <p:spPr bwMode="auto">
          <a:xfrm>
            <a:off x="1117600" y="201613"/>
            <a:ext cx="683895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 eaLnBrk="0" hangingPunct="0">
              <a:spcBef>
                <a:spcPct val="50000"/>
              </a:spcBef>
              <a:buFont typeface="휴먼엑스포" pitchFamily="18" charset="-127"/>
              <a:buNone/>
            </a:pPr>
            <a:r>
              <a:rPr lang="ko-KR" altLang="en-US" sz="34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하루에 두 시간이 더 주어진다면</a:t>
            </a:r>
            <a:r>
              <a:rPr lang="en-US" altLang="ko-KR" sz="34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?</a:t>
            </a:r>
            <a:endParaRPr lang="en-US" altLang="ko-KR" sz="340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6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09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352204" fill="hold"/>
                                        <p:tgtEl>
                                          <p:spTgt spid="4096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967"/>
                  </p:tgtEl>
                </p:cond>
              </p:nextCondLst>
            </p:seq>
            <p:audio>
              <p:cMediaNode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967"/>
                </p:tgtEl>
              </p:cMediaNode>
            </p:audio>
          </p:childTnLst>
        </p:cTn>
      </p:par>
    </p:tnLst>
    <p:bldLst>
      <p:bldP spid="40965" grpId="0" build="p" animBg="1"/>
      <p:bldP spid="4096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69" name="Text Box 8"/>
          <p:cNvSpPr txBox="1">
            <a:spLocks noChangeArrowheads="1"/>
          </p:cNvSpPr>
          <p:nvPr/>
        </p:nvSpPr>
        <p:spPr bwMode="auto">
          <a:xfrm>
            <a:off x="1117600" y="201613"/>
            <a:ext cx="683895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 eaLnBrk="0" hangingPunct="0">
              <a:spcBef>
                <a:spcPct val="50000"/>
              </a:spcBef>
              <a:buFont typeface="Times New Roman" pitchFamily="18" charset="0"/>
              <a:buNone/>
            </a:pPr>
            <a:r>
              <a:rPr lang="ko-KR" altLang="en-US" sz="3800">
                <a:solidFill>
                  <a:schemeClr val="bg1"/>
                </a:solidFill>
                <a:latin typeface="휴먼새내기체"/>
                <a:ea typeface="휴먼새내기체"/>
                <a:cs typeface="휴먼새내기체"/>
              </a:rPr>
              <a:t>나를 변화시키는 </a:t>
            </a:r>
            <a:r>
              <a:rPr lang="en-US" altLang="ko-KR" sz="3800">
                <a:solidFill>
                  <a:schemeClr val="bg1"/>
                </a:solidFill>
                <a:latin typeface="휴먼새내기체"/>
                <a:ea typeface="휴먼새내기체"/>
                <a:cs typeface="휴먼새내기체"/>
              </a:rPr>
              <a:t>2</a:t>
            </a:r>
            <a:r>
              <a:rPr lang="ko-KR" altLang="en-US" sz="3800">
                <a:solidFill>
                  <a:schemeClr val="bg1"/>
                </a:solidFill>
                <a:latin typeface="휴먼새내기체"/>
                <a:ea typeface="휴먼새내기체"/>
                <a:cs typeface="휴먼새내기체"/>
              </a:rPr>
              <a:t>시간</a:t>
            </a:r>
          </a:p>
        </p:txBody>
      </p:sp>
      <p:sp>
        <p:nvSpPr>
          <p:cNvPr id="647170" name="Text Box 5"/>
          <p:cNvSpPr txBox="1">
            <a:spLocks noChangeArrowheads="1"/>
          </p:cNvSpPr>
          <p:nvPr/>
        </p:nvSpPr>
        <p:spPr bwMode="auto">
          <a:xfrm>
            <a:off x="757238" y="1412875"/>
            <a:ext cx="8207375" cy="466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ko-KR" altLang="en-US" sz="2800" b="1">
                <a:solidFill>
                  <a:srgbClr val="333399"/>
                </a:solidFill>
                <a:latin typeface="휴먼새내기체"/>
                <a:ea typeface="휴먼새내기체"/>
                <a:cs typeface="휴먼새내기체"/>
              </a:rPr>
              <a:t>이것을 </a:t>
            </a:r>
            <a:r>
              <a:rPr lang="en-US" altLang="ko-KR" sz="2800" b="1">
                <a:solidFill>
                  <a:srgbClr val="333399"/>
                </a:solidFill>
                <a:latin typeface="휴먼새내기체"/>
                <a:ea typeface="휴먼새내기체"/>
                <a:cs typeface="휴먼새내기체"/>
              </a:rPr>
              <a:t>1</a:t>
            </a:r>
            <a:r>
              <a:rPr lang="ko-KR" altLang="en-US" sz="2800" b="1">
                <a:solidFill>
                  <a:srgbClr val="333399"/>
                </a:solidFill>
                <a:latin typeface="휴먼새내기체"/>
                <a:ea typeface="휴먼새내기체"/>
                <a:cs typeface="휴먼새내기체"/>
              </a:rPr>
              <a:t>년 동안 지속적으로 실천하면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ko-KR" altLang="en-US" sz="2800" b="1">
                <a:solidFill>
                  <a:srgbClr val="333399"/>
                </a:solidFill>
                <a:latin typeface="휴먼새내기체"/>
                <a:ea typeface="휴먼새내기체"/>
                <a:cs typeface="휴먼새내기체"/>
              </a:rPr>
              <a:t>내 삶이 조금 더 아름다워질 것 같다</a:t>
            </a:r>
            <a:r>
              <a:rPr lang="en-US" altLang="ko-KR" sz="2800" b="1">
                <a:solidFill>
                  <a:srgbClr val="333399"/>
                </a:solidFill>
                <a:latin typeface="휴먼새내기체"/>
                <a:ea typeface="휴먼새내기체"/>
                <a:cs typeface="휴먼새내기체"/>
              </a:rPr>
              <a:t>!</a:t>
            </a:r>
          </a:p>
          <a:p>
            <a:pPr>
              <a:lnSpc>
                <a:spcPct val="90000"/>
              </a:lnSpc>
              <a:spcBef>
                <a:spcPct val="50000"/>
              </a:spcBef>
            </a:pPr>
            <a:endParaRPr lang="en-US" altLang="ko-KR" sz="2800" b="1">
              <a:solidFill>
                <a:srgbClr val="333399"/>
              </a:solidFill>
              <a:latin typeface="휴먼새내기체"/>
              <a:ea typeface="휴먼새내기체"/>
              <a:cs typeface="휴먼새내기체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-"/>
            </a:pPr>
            <a:r>
              <a:rPr lang="ko-KR" altLang="en-US" sz="2800">
                <a:solidFill>
                  <a:srgbClr val="996600"/>
                </a:solidFill>
                <a:latin typeface="HY목각파임B" pitchFamily="18" charset="-127"/>
                <a:ea typeface="HY목각파임B" pitchFamily="18" charset="-127"/>
              </a:rPr>
              <a:t> 내가 개발하고 싶은 습관은 무엇인가</a:t>
            </a:r>
            <a:r>
              <a:rPr lang="en-US" altLang="ko-KR" sz="2800">
                <a:solidFill>
                  <a:srgbClr val="996600"/>
                </a:solidFill>
                <a:latin typeface="HY목각파임B" pitchFamily="18" charset="-127"/>
                <a:ea typeface="HY목각파임B" pitchFamily="18" charset="-127"/>
              </a:rPr>
              <a:t>?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-"/>
            </a:pPr>
            <a:r>
              <a:rPr lang="ko-KR" altLang="en-US" sz="2800">
                <a:solidFill>
                  <a:srgbClr val="996600"/>
                </a:solidFill>
                <a:latin typeface="HY목각파임B" pitchFamily="18" charset="-127"/>
                <a:ea typeface="HY목각파임B" pitchFamily="18" charset="-127"/>
              </a:rPr>
              <a:t> 나만의 시간에 하고 싶은 일은 무엇인가</a:t>
            </a:r>
            <a:r>
              <a:rPr lang="en-US" altLang="ko-KR" sz="2800">
                <a:solidFill>
                  <a:srgbClr val="996600"/>
                </a:solidFill>
                <a:latin typeface="HY목각파임B" pitchFamily="18" charset="-127"/>
                <a:ea typeface="HY목각파임B" pitchFamily="18" charset="-127"/>
              </a:rPr>
              <a:t>?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-"/>
            </a:pPr>
            <a:r>
              <a:rPr lang="en-US" altLang="ko-KR" sz="2800">
                <a:solidFill>
                  <a:srgbClr val="996600"/>
                </a:solidFill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en-US" sz="2800">
                <a:solidFill>
                  <a:srgbClr val="996600"/>
                </a:solidFill>
                <a:latin typeface="HY목각파임B" pitchFamily="18" charset="-127"/>
                <a:ea typeface="HY목각파임B" pitchFamily="18" charset="-127"/>
              </a:rPr>
              <a:t>지금 나에게 필요한 배움은 무엇인가</a:t>
            </a:r>
            <a:r>
              <a:rPr lang="en-US" altLang="ko-KR" sz="2800">
                <a:solidFill>
                  <a:srgbClr val="996600"/>
                </a:solidFill>
                <a:latin typeface="HY목각파임B" pitchFamily="18" charset="-127"/>
                <a:ea typeface="HY목각파임B" pitchFamily="18" charset="-127"/>
              </a:rPr>
              <a:t>?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-"/>
            </a:pPr>
            <a:r>
              <a:rPr lang="ko-KR" altLang="en-US" sz="2800">
                <a:solidFill>
                  <a:srgbClr val="996600"/>
                </a:solidFill>
                <a:latin typeface="HY목각파임B" pitchFamily="18" charset="-127"/>
                <a:ea typeface="HY목각파임B" pitchFamily="18" charset="-127"/>
              </a:rPr>
              <a:t> 나에게는 어떤 정보</a:t>
            </a:r>
            <a:r>
              <a:rPr lang="en-US" altLang="ko-KR" sz="2800">
                <a:solidFill>
                  <a:srgbClr val="996600"/>
                </a:solidFill>
                <a:latin typeface="HY목각파임B" pitchFamily="18" charset="-127"/>
                <a:ea typeface="HY목각파임B" pitchFamily="18" charset="-127"/>
              </a:rPr>
              <a:t>/ </a:t>
            </a:r>
            <a:r>
              <a:rPr lang="ko-KR" altLang="en-US" sz="2800">
                <a:solidFill>
                  <a:srgbClr val="996600"/>
                </a:solidFill>
                <a:latin typeface="HY목각파임B" pitchFamily="18" charset="-127"/>
                <a:ea typeface="HY목각파임B" pitchFamily="18" charset="-127"/>
              </a:rPr>
              <a:t>지식</a:t>
            </a:r>
            <a:r>
              <a:rPr lang="en-US" altLang="ko-KR" sz="2800">
                <a:solidFill>
                  <a:srgbClr val="996600"/>
                </a:solidFill>
                <a:latin typeface="HY목각파임B" pitchFamily="18" charset="-127"/>
                <a:ea typeface="HY목각파임B" pitchFamily="18" charset="-127"/>
              </a:rPr>
              <a:t>/ </a:t>
            </a:r>
            <a:r>
              <a:rPr lang="ko-KR" altLang="en-US" sz="2800">
                <a:solidFill>
                  <a:srgbClr val="996600"/>
                </a:solidFill>
                <a:latin typeface="HY목각파임B" pitchFamily="18" charset="-127"/>
                <a:ea typeface="HY목각파임B" pitchFamily="18" charset="-127"/>
              </a:rPr>
              <a:t>기술이 필요한가</a:t>
            </a:r>
            <a:r>
              <a:rPr lang="en-US" altLang="ko-KR" sz="2800">
                <a:solidFill>
                  <a:srgbClr val="996600"/>
                </a:solidFill>
                <a:latin typeface="HY목각파임B" pitchFamily="18" charset="-127"/>
                <a:ea typeface="HY목각파임B" pitchFamily="18" charset="-127"/>
              </a:rPr>
              <a:t>?</a:t>
            </a:r>
          </a:p>
          <a:p>
            <a:pPr>
              <a:lnSpc>
                <a:spcPct val="90000"/>
              </a:lnSpc>
              <a:spcBef>
                <a:spcPct val="50000"/>
              </a:spcBef>
              <a:buFontTx/>
              <a:buChar char="-"/>
            </a:pPr>
            <a:r>
              <a:rPr lang="en-US" altLang="ko-KR" sz="2800">
                <a:solidFill>
                  <a:srgbClr val="996600"/>
                </a:solidFill>
                <a:latin typeface="HY목각파임B" pitchFamily="18" charset="-127"/>
                <a:ea typeface="HY목각파임B" pitchFamily="18" charset="-127"/>
              </a:rPr>
              <a:t> </a:t>
            </a:r>
            <a:r>
              <a:rPr lang="ko-KR" altLang="en-US" sz="2800">
                <a:solidFill>
                  <a:srgbClr val="996600"/>
                </a:solidFill>
                <a:latin typeface="HY목각파임B" pitchFamily="18" charset="-127"/>
                <a:ea typeface="HY목각파임B" pitchFamily="18" charset="-127"/>
              </a:rPr>
              <a:t>지금 내가 가지고 있는 자원은 무엇인가</a:t>
            </a:r>
            <a:r>
              <a:rPr lang="en-US" altLang="ko-KR" sz="2800">
                <a:solidFill>
                  <a:srgbClr val="996600"/>
                </a:solidFill>
                <a:latin typeface="HY목각파임B" pitchFamily="18" charset="-127"/>
                <a:ea typeface="HY목각파임B" pitchFamily="18" charset="-127"/>
              </a:rPr>
              <a:t>?</a:t>
            </a:r>
          </a:p>
        </p:txBody>
      </p:sp>
      <p:pic>
        <p:nvPicPr>
          <p:cNvPr id="75780" name="조지윈스턴 - Joy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667875" y="33337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5780"/>
                                        </p:tgtEl>
                                      </p:cBhvr>
                                    </p:cmd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4">
                <p:cTn id="7" repeatCount="3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578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>
              <a:latin typeface="맑은 고딕"/>
              <a:ea typeface="굴림" charset="-127"/>
            </a:endParaRPr>
          </a:p>
        </p:txBody>
      </p:sp>
      <p:sp>
        <p:nvSpPr>
          <p:cNvPr id="727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mtClean="0">
              <a:latin typeface="맑은 고딕"/>
              <a:ea typeface="굴림" charset="-127"/>
            </a:endParaRPr>
          </a:p>
        </p:txBody>
      </p:sp>
      <p:pic>
        <p:nvPicPr>
          <p:cNvPr id="72712" name="Picture 4"/>
          <p:cNvPicPr>
            <a:picLocks noChangeAspect="1" noChangeArrowheads="1"/>
          </p:cNvPicPr>
          <p:nvPr/>
        </p:nvPicPr>
        <p:blipFill>
          <a:blip r:embed="rId3"/>
          <a:srcRect l="2956" t="15712" r="10808" b="8485"/>
          <a:stretch>
            <a:fillRect/>
          </a:stretch>
        </p:blipFill>
        <p:spPr bwMode="invGray">
          <a:xfrm>
            <a:off x="0" y="26988"/>
            <a:ext cx="9180513" cy="68580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graphicFrame>
        <p:nvGraphicFramePr>
          <p:cNvPr id="72709" name="Object 5"/>
          <p:cNvGraphicFramePr>
            <a:graphicFrameLocks noChangeAspect="1"/>
          </p:cNvGraphicFramePr>
          <p:nvPr/>
        </p:nvGraphicFramePr>
        <p:xfrm>
          <a:off x="8101013" y="6176963"/>
          <a:ext cx="1042987" cy="681037"/>
        </p:xfrm>
        <a:graphic>
          <a:graphicData uri="http://schemas.openxmlformats.org/presentationml/2006/ole">
            <p:oleObj spid="_x0000_s72709" name="문서" r:id="rId4" imgW="4153680" imgH="2707560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7" name="Text Box 8"/>
          <p:cNvSpPr txBox="1">
            <a:spLocks noChangeArrowheads="1"/>
          </p:cNvSpPr>
          <p:nvPr/>
        </p:nvSpPr>
        <p:spPr bwMode="auto">
          <a:xfrm>
            <a:off x="611188" y="201613"/>
            <a:ext cx="7345362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 eaLnBrk="0" hangingPunct="0">
              <a:spcBef>
                <a:spcPct val="50000"/>
              </a:spcBef>
              <a:buFont typeface="휴먼엑스포" pitchFamily="18" charset="-127"/>
              <a:buNone/>
            </a:pPr>
            <a:r>
              <a:rPr lang="ko-KR" altLang="en-US" sz="2800" b="1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정리 </a:t>
            </a:r>
            <a:r>
              <a:rPr lang="en-US" altLang="ko-KR" sz="2800" b="1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2.</a:t>
            </a:r>
            <a:r>
              <a:rPr lang="en-US" altLang="ko-KR" sz="34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4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시간</a:t>
            </a:r>
            <a:r>
              <a:rPr lang="en-US" altLang="ko-KR" sz="34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34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먼저 자신에게 투자하라</a:t>
            </a:r>
            <a:r>
              <a:rPr lang="en-US" altLang="ko-KR" sz="34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!</a:t>
            </a:r>
            <a:endParaRPr lang="ko-KR" altLang="en-US" sz="340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3733" name="AutoShape 5"/>
          <p:cNvSpPr>
            <a:spLocks noChangeArrowheads="1"/>
          </p:cNvSpPr>
          <p:nvPr/>
        </p:nvSpPr>
        <p:spPr bwMode="auto">
          <a:xfrm rot="10800000">
            <a:off x="611188" y="1484313"/>
            <a:ext cx="7993062" cy="4681537"/>
          </a:xfrm>
          <a:prstGeom prst="roundRect">
            <a:avLst>
              <a:gd name="adj" fmla="val 12495"/>
            </a:avLst>
          </a:prstGeom>
          <a:gradFill rotWithShape="1">
            <a:gsLst>
              <a:gs pos="0">
                <a:srgbClr val="EBD9DD"/>
              </a:gs>
              <a:gs pos="50000">
                <a:srgbClr val="D2B6BF">
                  <a:alpha val="39999"/>
                </a:srgbClr>
              </a:gs>
              <a:gs pos="100000">
                <a:srgbClr val="EBD9DD"/>
              </a:gs>
            </a:gsLst>
            <a:lin ang="5400000" scaled="1"/>
          </a:gradFill>
          <a:ln w="12700">
            <a:noFill/>
            <a:round/>
            <a:headEnd/>
            <a:tailEnd/>
          </a:ln>
        </p:spPr>
        <p:txBody>
          <a:bodyPr rot="10800000" wrap="none" lIns="92075" tIns="46038" rIns="92075" bIns="46038" anchor="ctr"/>
          <a:lstStyle/>
          <a:p>
            <a:pPr algn="ctr" eaLnBrk="0" latinLnBrk="0" hangingPunct="0">
              <a:defRPr/>
            </a:pPr>
            <a:endParaRPr lang="ko-KR" altLang="en-US" sz="1200">
              <a:latin typeface="Arial" charset="0"/>
              <a:ea typeface="휴먼새내기체"/>
              <a:cs typeface="휴먼새내기체"/>
            </a:endParaRPr>
          </a:p>
        </p:txBody>
      </p:sp>
      <p:sp>
        <p:nvSpPr>
          <p:cNvPr id="38918" name="AutoShape 6"/>
          <p:cNvSpPr>
            <a:spLocks noChangeArrowheads="1"/>
          </p:cNvSpPr>
          <p:nvPr/>
        </p:nvSpPr>
        <p:spPr bwMode="auto">
          <a:xfrm rot="10800000">
            <a:off x="968375" y="1916113"/>
            <a:ext cx="7275513" cy="3744912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rot="10800000" wrap="none" anchor="ctr"/>
          <a:lstStyle/>
          <a:p>
            <a:pPr marL="457200" indent="-457200" latinLnBrk="0">
              <a:spcBef>
                <a:spcPct val="20000"/>
              </a:spcBef>
              <a:buFontTx/>
              <a:buAutoNum type="arabicPeriod"/>
            </a:pPr>
            <a:r>
              <a:rPr kumimoji="0" lang="ko-KR" altLang="en-US" sz="2800">
                <a:solidFill>
                  <a:srgbClr val="996600"/>
                </a:solidFill>
                <a:latin typeface="HY헤드라인M" pitchFamily="18" charset="-127"/>
                <a:ea typeface="HY헤드라인M" pitchFamily="18" charset="-127"/>
              </a:rPr>
              <a:t>자신만의 시간</a:t>
            </a:r>
            <a:r>
              <a:rPr kumimoji="0" lang="ko-KR" altLang="en-US" sz="2800">
                <a:solidFill>
                  <a:srgbClr val="335DC7"/>
                </a:solidFill>
                <a:latin typeface="HY헤드라인M" pitchFamily="18" charset="-127"/>
                <a:ea typeface="HY헤드라인M" pitchFamily="18" charset="-127"/>
              </a:rPr>
              <a:t>을 확보하라</a:t>
            </a:r>
            <a:r>
              <a:rPr kumimoji="0" lang="en-US" altLang="ko-KR" sz="2800">
                <a:solidFill>
                  <a:srgbClr val="335DC7"/>
                </a:solidFill>
                <a:latin typeface="HY헤드라인M" pitchFamily="18" charset="-127"/>
                <a:ea typeface="HY헤드라인M" pitchFamily="18" charset="-127"/>
              </a:rPr>
              <a:t>!</a:t>
            </a:r>
          </a:p>
          <a:p>
            <a:pPr marL="457200" indent="-457200" latinLnBrk="0">
              <a:spcBef>
                <a:spcPct val="20000"/>
              </a:spcBef>
              <a:buFontTx/>
              <a:buAutoNum type="arabicPeriod"/>
            </a:pPr>
            <a:endParaRPr kumimoji="0" lang="en-US" altLang="ko-KR" sz="2800">
              <a:solidFill>
                <a:srgbClr val="335DC7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457200" indent="-457200" latinLnBrk="0">
              <a:spcBef>
                <a:spcPct val="20000"/>
              </a:spcBef>
              <a:buFontTx/>
              <a:buAutoNum type="arabicPeriod"/>
            </a:pPr>
            <a:r>
              <a:rPr kumimoji="0" lang="ko-KR" altLang="en-US" sz="2800">
                <a:solidFill>
                  <a:srgbClr val="996600"/>
                </a:solidFill>
                <a:latin typeface="HY헤드라인M" pitchFamily="18" charset="-127"/>
                <a:ea typeface="HY헤드라인M" pitchFamily="18" charset="-127"/>
              </a:rPr>
              <a:t>자신의 가치를 높이는 활동</a:t>
            </a:r>
            <a:r>
              <a:rPr kumimoji="0" lang="ko-KR" altLang="en-US" sz="2800">
                <a:solidFill>
                  <a:srgbClr val="335DC7"/>
                </a:solidFill>
                <a:latin typeface="HY헤드라인M" pitchFamily="18" charset="-127"/>
                <a:ea typeface="HY헤드라인M" pitchFamily="18" charset="-127"/>
              </a:rPr>
              <a:t>을 결정하라</a:t>
            </a:r>
            <a:r>
              <a:rPr kumimoji="0" lang="en-US" altLang="ko-KR" sz="2800">
                <a:solidFill>
                  <a:srgbClr val="335DC7"/>
                </a:solidFill>
                <a:latin typeface="HY헤드라인M" pitchFamily="18" charset="-127"/>
                <a:ea typeface="HY헤드라인M" pitchFamily="18" charset="-127"/>
              </a:rPr>
              <a:t>!</a:t>
            </a:r>
          </a:p>
          <a:p>
            <a:pPr marL="457200" indent="-457200" latinLnBrk="0">
              <a:spcBef>
                <a:spcPct val="20000"/>
              </a:spcBef>
              <a:buFontTx/>
              <a:buAutoNum type="arabicPeriod"/>
            </a:pPr>
            <a:endParaRPr kumimoji="0" lang="ko-KR" altLang="en-US" sz="2800">
              <a:solidFill>
                <a:srgbClr val="335DC7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457200" indent="-457200" latinLnBrk="0">
              <a:spcBef>
                <a:spcPct val="20000"/>
              </a:spcBef>
              <a:buFontTx/>
              <a:buAutoNum type="arabicPeriod"/>
            </a:pPr>
            <a:r>
              <a:rPr kumimoji="0" lang="ko-KR" altLang="en-US" sz="2800">
                <a:solidFill>
                  <a:srgbClr val="996600"/>
                </a:solidFill>
                <a:latin typeface="HY헤드라인M" pitchFamily="18" charset="-127"/>
                <a:ea typeface="HY헤드라인M" pitchFamily="18" charset="-127"/>
              </a:rPr>
              <a:t>플래너</a:t>
            </a:r>
            <a:r>
              <a:rPr kumimoji="0" lang="ko-KR" altLang="en-US" sz="2800">
                <a:solidFill>
                  <a:srgbClr val="0000FF"/>
                </a:solidFill>
                <a:latin typeface="HY헤드라인M" pitchFamily="18" charset="-127"/>
                <a:ea typeface="HY헤드라인M" pitchFamily="18" charset="-127"/>
              </a:rPr>
              <a:t>와</a:t>
            </a:r>
            <a:r>
              <a:rPr kumimoji="0" lang="ko-KR" altLang="en-US" sz="2800">
                <a:solidFill>
                  <a:srgbClr val="996600"/>
                </a:solidFill>
                <a:latin typeface="HY헤드라인M" pitchFamily="18" charset="-127"/>
                <a:ea typeface="HY헤드라인M" pitchFamily="18" charset="-127"/>
              </a:rPr>
              <a:t> 일일 스코어보드</a:t>
            </a:r>
            <a:r>
              <a:rPr kumimoji="0" lang="ko-KR" altLang="en-US" sz="2800">
                <a:solidFill>
                  <a:srgbClr val="335DC7"/>
                </a:solidFill>
                <a:latin typeface="HY헤드라인M" pitchFamily="18" charset="-127"/>
                <a:ea typeface="HY헤드라인M" pitchFamily="18" charset="-127"/>
              </a:rPr>
              <a:t>를 활용하라</a:t>
            </a:r>
            <a:r>
              <a:rPr kumimoji="0" lang="en-US" altLang="ko-KR" sz="2800">
                <a:solidFill>
                  <a:srgbClr val="335DC7"/>
                </a:solidFill>
                <a:latin typeface="HY헤드라인M" pitchFamily="18" charset="-127"/>
                <a:ea typeface="HY헤드라인M" pitchFamily="18" charset="-127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9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9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389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0241" name="Picture 2" descr="op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971550" y="1052513"/>
            <a:ext cx="7200900" cy="1008062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4000">
                <a:latin typeface="HY헤드라인M" pitchFamily="18" charset="-127"/>
                <a:ea typeface="HY헤드라인M" pitchFamily="18" charset="-127"/>
              </a:rPr>
              <a:t>성과를 달성하는 프로의식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971550" y="3068638"/>
            <a:ext cx="7200900" cy="1008062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4000">
                <a:latin typeface="HY헤드라인M" pitchFamily="18" charset="-127"/>
                <a:ea typeface="HY헤드라인M" pitchFamily="18" charset="-127"/>
              </a:rPr>
              <a:t>시간</a:t>
            </a:r>
            <a:r>
              <a:rPr lang="en-US" altLang="ko-KR" sz="400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4000">
                <a:latin typeface="HY헤드라인M" pitchFamily="18" charset="-127"/>
                <a:ea typeface="HY헤드라인M" pitchFamily="18" charset="-127"/>
              </a:rPr>
              <a:t>먼저 자신에게 투자하라</a:t>
            </a:r>
            <a:endParaRPr lang="en-US" altLang="ko-KR" sz="400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971550" y="5157788"/>
            <a:ext cx="7200900" cy="1008062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4000">
                <a:solidFill>
                  <a:srgbClr val="CC0000"/>
                </a:solidFill>
                <a:latin typeface="HY헤드라인M" pitchFamily="18" charset="-127"/>
                <a:ea typeface="HY헤드라인M" pitchFamily="18" charset="-127"/>
              </a:rPr>
              <a:t>시간 도둑을 잡아라</a:t>
            </a:r>
            <a:r>
              <a:rPr lang="en-US" altLang="ko-KR" sz="4000">
                <a:solidFill>
                  <a:srgbClr val="CC0000"/>
                </a:solidFill>
                <a:latin typeface="HY헤드라인M" pitchFamily="18" charset="-127"/>
                <a:ea typeface="HY헤드라인M" pitchFamily="18" charset="-127"/>
              </a:rPr>
              <a:t>!</a:t>
            </a:r>
            <a:endParaRPr lang="ko-KR" altLang="en-US" sz="4000">
              <a:solidFill>
                <a:srgbClr val="CC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animBg="1"/>
      <p:bldP spid="77828" grpId="0" animBg="1"/>
      <p:bldP spid="7782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Text Box 4"/>
          <p:cNvSpPr txBox="1">
            <a:spLocks noChangeArrowheads="1"/>
          </p:cNvSpPr>
          <p:nvPr/>
        </p:nvSpPr>
        <p:spPr bwMode="auto">
          <a:xfrm>
            <a:off x="1042988" y="1563688"/>
            <a:ext cx="70310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Times New Roman" pitchFamily="18" charset="0"/>
              <a:buNone/>
              <a:defRPr/>
            </a:pPr>
            <a:r>
              <a:rPr kumimoji="0" lang="ko-KR" altLang="en-US" sz="3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시간 도둑을 잡아라</a:t>
            </a:r>
            <a:r>
              <a:rPr kumimoji="0" lang="en-US" altLang="ko-KR" sz="36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휴먼엑스포" pitchFamily="18" charset="-127"/>
                <a:ea typeface="휴먼엑스포" pitchFamily="18" charset="-127"/>
              </a:rPr>
              <a:t>~!</a:t>
            </a:r>
            <a:endParaRPr lang="en-US" altLang="ko-KR" sz="3600" b="1">
              <a:latin typeface="휴먼엑스포" pitchFamily="18" charset="-127"/>
              <a:ea typeface="휴먼엑스포" pitchFamily="18" charset="-127"/>
            </a:endParaRPr>
          </a:p>
        </p:txBody>
      </p:sp>
      <p:sp>
        <p:nvSpPr>
          <p:cNvPr id="74757" name="Text Box 5"/>
          <p:cNvSpPr txBox="1">
            <a:spLocks noChangeArrowheads="1"/>
          </p:cNvSpPr>
          <p:nvPr/>
        </p:nvSpPr>
        <p:spPr bwMode="auto">
          <a:xfrm>
            <a:off x="179388" y="2720975"/>
            <a:ext cx="8856662" cy="3175000"/>
          </a:xfrm>
          <a:prstGeom prst="rect">
            <a:avLst/>
          </a:prstGeom>
          <a:solidFill>
            <a:srgbClr val="FFFFCC"/>
          </a:solidFill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Times New Roman" pitchFamily="18" charset="0"/>
              <a:buNone/>
              <a:defRPr/>
            </a:pPr>
            <a:r>
              <a:rPr kumimoji="0" lang="ko-KR" alt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불필요한 회의</a:t>
            </a:r>
            <a:r>
              <a:rPr kumimoji="0" lang="en-US" altLang="ko-KR" sz="28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, </a:t>
            </a:r>
            <a:r>
              <a:rPr kumimoji="0" lang="ko-KR" alt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무리한</a:t>
            </a:r>
            <a:r>
              <a:rPr kumimoji="0" lang="en-US" altLang="ko-KR" sz="28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(</a:t>
            </a:r>
            <a:r>
              <a:rPr kumimoji="0" lang="ko-KR" alt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엉성한</a:t>
            </a:r>
            <a:r>
              <a:rPr kumimoji="0" lang="en-US" altLang="ko-KR" sz="28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) </a:t>
            </a:r>
            <a:r>
              <a:rPr kumimoji="0" lang="ko-KR" alt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계획</a:t>
            </a:r>
            <a:r>
              <a:rPr kumimoji="0" lang="en-US" altLang="ko-KR" sz="28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, </a:t>
            </a:r>
            <a:r>
              <a:rPr kumimoji="0" lang="ko-KR" alt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개인적 혼란</a:t>
            </a:r>
            <a:r>
              <a:rPr kumimoji="0" lang="en-US" altLang="ko-KR" sz="28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, </a:t>
            </a:r>
          </a:p>
          <a:p>
            <a:pPr algn="ctr">
              <a:spcBef>
                <a:spcPct val="50000"/>
              </a:spcBef>
              <a:buFont typeface="Times New Roman" pitchFamily="18" charset="0"/>
              <a:buNone/>
              <a:defRPr/>
            </a:pPr>
            <a:r>
              <a:rPr kumimoji="0" lang="ko-KR" alt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우유부단함</a:t>
            </a:r>
            <a:r>
              <a:rPr kumimoji="0" lang="en-US" altLang="ko-KR" sz="28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, </a:t>
            </a:r>
            <a:r>
              <a:rPr kumimoji="0" lang="ko-KR" altLang="en-US" sz="2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정리되지 않는 서류</a:t>
            </a:r>
            <a:r>
              <a:rPr kumimoji="0" lang="en-US" altLang="ko-KR" sz="28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,</a:t>
            </a:r>
            <a:r>
              <a:rPr kumimoji="0" lang="en-US" altLang="ko-KR" sz="10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kumimoji="0" lang="ko-KR" altLang="en-US" sz="2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뒤로 미루기</a:t>
            </a:r>
            <a:r>
              <a:rPr kumimoji="0" lang="en-US" altLang="ko-KR" sz="28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, </a:t>
            </a:r>
            <a:r>
              <a:rPr kumimoji="0" lang="ko-KR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위임실패</a:t>
            </a:r>
            <a:r>
              <a:rPr kumimoji="0" lang="en-US" altLang="ko-KR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,</a:t>
            </a:r>
            <a:r>
              <a:rPr kumimoji="0" lang="en-US" altLang="ko-KR" sz="2800"/>
              <a:t> </a:t>
            </a:r>
            <a:endParaRPr kumimoji="0" lang="en-US" altLang="ko-KR" sz="2800" b="1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algn="ctr">
              <a:spcBef>
                <a:spcPct val="50000"/>
              </a:spcBef>
              <a:buFont typeface="Times New Roman" pitchFamily="18" charset="0"/>
              <a:buNone/>
              <a:defRPr/>
            </a:pPr>
            <a:r>
              <a:rPr kumimoji="0" lang="ko-KR" altLang="en-US" sz="2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어지러운 작업공간</a:t>
            </a:r>
            <a:r>
              <a:rPr kumimoji="0" lang="en-US" altLang="ko-KR" sz="28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, </a:t>
            </a:r>
            <a:r>
              <a:rPr kumimoji="0" lang="ko-KR" alt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엉성한 계획</a:t>
            </a:r>
            <a:r>
              <a:rPr kumimoji="0" lang="en-US" altLang="ko-KR" sz="28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, </a:t>
            </a:r>
            <a:r>
              <a:rPr kumimoji="0" lang="ko-KR" altLang="en-US" sz="2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완벽주의</a:t>
            </a:r>
            <a:r>
              <a:rPr kumimoji="0" lang="en-US" altLang="ko-KR" sz="28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, </a:t>
            </a:r>
            <a:r>
              <a:rPr kumimoji="0" lang="ko-KR" alt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괜한 걱정</a:t>
            </a:r>
            <a:r>
              <a:rPr kumimoji="0" lang="en-US" altLang="ko-KR" sz="28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,</a:t>
            </a:r>
          </a:p>
          <a:p>
            <a:pPr algn="ctr">
              <a:spcBef>
                <a:spcPct val="50000"/>
              </a:spcBef>
              <a:buFont typeface="Times New Roman" pitchFamily="18" charset="0"/>
              <a:buNone/>
              <a:defRPr/>
            </a:pPr>
            <a:r>
              <a:rPr kumimoji="0" lang="en-US" altLang="ko-KR" sz="28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 </a:t>
            </a:r>
            <a:r>
              <a:rPr kumimoji="0" lang="ko-KR" alt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피로</a:t>
            </a:r>
            <a:r>
              <a:rPr kumimoji="0" lang="en-US" altLang="ko-KR" sz="28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, </a:t>
            </a:r>
            <a:r>
              <a:rPr kumimoji="0" lang="ko-KR" alt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무기력한 태도</a:t>
            </a:r>
            <a:r>
              <a:rPr kumimoji="0" lang="en-US" altLang="ko-KR" sz="28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, TV </a:t>
            </a:r>
            <a:r>
              <a:rPr kumimoji="0" lang="ko-KR" alt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시청</a:t>
            </a:r>
            <a:r>
              <a:rPr kumimoji="0" lang="en-US" altLang="ko-KR" sz="28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,</a:t>
            </a:r>
            <a:r>
              <a:rPr kumimoji="0" lang="en-US" altLang="ko-KR" sz="2800">
                <a:latin typeface="Arial" charset="0"/>
              </a:rPr>
              <a:t> </a:t>
            </a:r>
            <a:r>
              <a:rPr kumimoji="0" lang="ko-KR" alt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플래너 사용법 미숙</a:t>
            </a:r>
            <a:r>
              <a:rPr kumimoji="0" lang="en-US" altLang="ko-KR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,</a:t>
            </a:r>
            <a:r>
              <a:rPr kumimoji="0" lang="en-US" altLang="ko-KR" b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kumimoji="0" lang="en-US" altLang="ko-KR" sz="2800" b="1">
              <a:effectLst>
                <a:outerShdw blurRad="38100" dist="38100" dir="2700000" algn="tl">
                  <a:srgbClr val="FFFFFF"/>
                </a:outerShdw>
              </a:effectLst>
              <a:latin typeface="Arial" charset="0"/>
            </a:endParaRPr>
          </a:p>
          <a:p>
            <a:pPr algn="ctr">
              <a:spcBef>
                <a:spcPct val="50000"/>
              </a:spcBef>
              <a:buFont typeface="Times New Roman" pitchFamily="18" charset="0"/>
              <a:buNone/>
              <a:defRPr/>
            </a:pPr>
            <a:r>
              <a:rPr kumimoji="0" lang="ko-KR" alt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게으른 생활 태도</a:t>
            </a:r>
            <a:r>
              <a:rPr kumimoji="0" lang="en-US" altLang="ko-KR" sz="28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, </a:t>
            </a:r>
            <a:r>
              <a:rPr kumimoji="0" lang="ko-KR" alt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과거에 대한 후회</a:t>
            </a:r>
            <a:r>
              <a:rPr kumimoji="0" lang="en-US" altLang="ko-KR" sz="28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, </a:t>
            </a:r>
            <a:r>
              <a:rPr kumimoji="0" lang="ko-KR" altLang="en-US" sz="28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실수에 대한 두려움</a:t>
            </a:r>
            <a:r>
              <a:rPr kumimoji="0" lang="en-US" altLang="ko-KR" sz="2800" b="1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,</a:t>
            </a:r>
          </a:p>
        </p:txBody>
      </p:sp>
      <p:pic>
        <p:nvPicPr>
          <p:cNvPr id="653315" name="Picture 2" descr="http://image.aladdin.co.kr/cover/cover/8934903619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306388"/>
            <a:ext cx="142875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4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47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4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6" grpId="0"/>
      <p:bldP spid="7475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7" name="Text Box 8"/>
          <p:cNvSpPr txBox="1">
            <a:spLocks noChangeArrowheads="1"/>
          </p:cNvSpPr>
          <p:nvPr/>
        </p:nvSpPr>
        <p:spPr bwMode="auto">
          <a:xfrm>
            <a:off x="1117600" y="201613"/>
            <a:ext cx="683895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 eaLnBrk="0" hangingPunct="0">
              <a:spcBef>
                <a:spcPct val="50000"/>
              </a:spcBef>
              <a:buFont typeface="휴먼엑스포" pitchFamily="18" charset="-127"/>
              <a:buNone/>
            </a:pPr>
            <a:r>
              <a:rPr lang="ko-KR" altLang="en-US" sz="34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시간사용 내역서 작성하기</a:t>
            </a:r>
            <a:endParaRPr lang="ko-KR" altLang="en-US" sz="280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654338" name="Picture 6"/>
          <p:cNvPicPr>
            <a:picLocks noChangeAspect="1" noChangeArrowheads="1"/>
          </p:cNvPicPr>
          <p:nvPr/>
        </p:nvPicPr>
        <p:blipFill>
          <a:blip r:embed="rId2"/>
          <a:srcRect l="8269" t="14757" r="51276" b="5511"/>
          <a:stretch>
            <a:fillRect/>
          </a:stretch>
        </p:blipFill>
        <p:spPr bwMode="auto">
          <a:xfrm>
            <a:off x="468313" y="1052513"/>
            <a:ext cx="4932362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1" name="Text Box 8"/>
          <p:cNvSpPr txBox="1">
            <a:spLocks noChangeArrowheads="1"/>
          </p:cNvSpPr>
          <p:nvPr/>
        </p:nvSpPr>
        <p:spPr bwMode="auto">
          <a:xfrm>
            <a:off x="1117600" y="201613"/>
            <a:ext cx="683895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 eaLnBrk="0" hangingPunct="0">
              <a:spcBef>
                <a:spcPct val="50000"/>
              </a:spcBef>
              <a:buFont typeface="휴먼엑스포" pitchFamily="18" charset="-127"/>
              <a:buNone/>
            </a:pPr>
            <a:r>
              <a:rPr lang="ko-KR" altLang="en-US" sz="34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완벽주의 정복하기</a:t>
            </a:r>
            <a:endParaRPr lang="ko-KR" altLang="en-US" sz="280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55362" name="Rectangle 77"/>
          <p:cNvSpPr>
            <a:spLocks noChangeArrowheads="1"/>
          </p:cNvSpPr>
          <p:nvPr/>
        </p:nvSpPr>
        <p:spPr bwMode="auto">
          <a:xfrm>
            <a:off x="395288" y="2081213"/>
            <a:ext cx="88519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ko-KR" altLang="en-US" sz="2800">
                <a:ea typeface="맑은 고딕"/>
              </a:rPr>
              <a:t>첫째</a:t>
            </a:r>
            <a:r>
              <a:rPr lang="en-US" altLang="ko-KR" sz="2800">
                <a:ea typeface="맑은 고딕"/>
              </a:rPr>
              <a:t>, </a:t>
            </a:r>
            <a:r>
              <a:rPr lang="ko-KR" altLang="en-US" sz="2800">
                <a:ea typeface="맑은 고딕"/>
              </a:rPr>
              <a:t>완벽함이 탁월함을 추구하라</a:t>
            </a:r>
            <a:r>
              <a:rPr lang="en-US" altLang="ko-KR" sz="2800">
                <a:ea typeface="맑은 고딕"/>
              </a:rPr>
              <a:t>.</a:t>
            </a:r>
          </a:p>
          <a:p>
            <a:r>
              <a:rPr lang="ko-KR" altLang="en-US" sz="2800">
                <a:ea typeface="맑은 고딕"/>
              </a:rPr>
              <a:t>        완벽한 상황은 결코 오지 않는다</a:t>
            </a:r>
            <a:r>
              <a:rPr lang="en-US" altLang="ko-KR" sz="2800">
                <a:ea typeface="맑은 고딕"/>
              </a:rPr>
              <a:t>. </a:t>
            </a:r>
            <a:br>
              <a:rPr lang="en-US" altLang="ko-KR" sz="2800">
                <a:ea typeface="맑은 고딕"/>
              </a:rPr>
            </a:br>
            <a:endParaRPr lang="en-US" altLang="ko-KR" sz="2800">
              <a:ea typeface="맑은 고딕"/>
            </a:endParaRPr>
          </a:p>
          <a:p>
            <a:endParaRPr lang="en-US" altLang="ko-KR" sz="2800">
              <a:ea typeface="맑은 고딕"/>
            </a:endParaRPr>
          </a:p>
          <a:p>
            <a:r>
              <a:rPr lang="ko-KR" altLang="en-US" sz="2800">
                <a:ea typeface="맑은 고딕"/>
              </a:rPr>
              <a:t>둘째</a:t>
            </a:r>
            <a:r>
              <a:rPr lang="en-US" altLang="ko-KR" sz="2800">
                <a:ea typeface="맑은 고딕"/>
              </a:rPr>
              <a:t>, </a:t>
            </a:r>
            <a:r>
              <a:rPr lang="ko-KR" altLang="en-US" sz="2800">
                <a:ea typeface="맑은 고딕"/>
              </a:rPr>
              <a:t>실패는 불청객이 아닌 성공으로 가는 이정표다</a:t>
            </a:r>
            <a:r>
              <a:rPr lang="en-US" altLang="ko-KR" sz="2800">
                <a:ea typeface="맑은 고딕"/>
              </a:rPr>
              <a:t>.</a:t>
            </a:r>
          </a:p>
          <a:p>
            <a:endParaRPr lang="en-US" altLang="ko-KR" sz="2800">
              <a:ea typeface="맑은 고딕"/>
            </a:endParaRPr>
          </a:p>
          <a:p>
            <a:r>
              <a:rPr lang="en-US" altLang="ko-KR" sz="2800">
                <a:ea typeface="맑은 고딕"/>
              </a:rPr>
              <a:t/>
            </a:r>
            <a:br>
              <a:rPr lang="en-US" altLang="ko-KR" sz="2800">
                <a:ea typeface="맑은 고딕"/>
              </a:rPr>
            </a:br>
            <a:r>
              <a:rPr lang="ko-KR" altLang="en-US" sz="2800">
                <a:ea typeface="맑은 고딕"/>
              </a:rPr>
              <a:t>셋째</a:t>
            </a:r>
            <a:r>
              <a:rPr lang="en-US" altLang="ko-KR" sz="2800">
                <a:ea typeface="맑은 고딕"/>
              </a:rPr>
              <a:t>, </a:t>
            </a:r>
            <a:r>
              <a:rPr lang="ko-KR" altLang="en-US" sz="2800">
                <a:ea typeface="맑은 고딕"/>
              </a:rPr>
              <a:t>셀프스타터를 가동하라</a:t>
            </a:r>
            <a:r>
              <a:rPr lang="en-US" altLang="ko-KR" sz="2800">
                <a:ea typeface="맑은 고딕"/>
              </a:rPr>
              <a:t>! “</a:t>
            </a:r>
            <a:r>
              <a:rPr lang="ko-KR" altLang="en-US" sz="2800">
                <a:ea typeface="맑은 고딕"/>
              </a:rPr>
              <a:t>지금 곧 시작하라</a:t>
            </a:r>
            <a:r>
              <a:rPr lang="en-US" altLang="ko-KR" sz="2800">
                <a:ea typeface="맑은 고딕"/>
              </a:rPr>
              <a:t>!”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09" name="Text Box 8"/>
          <p:cNvSpPr txBox="1">
            <a:spLocks noChangeArrowheads="1"/>
          </p:cNvSpPr>
          <p:nvPr/>
        </p:nvSpPr>
        <p:spPr bwMode="auto">
          <a:xfrm>
            <a:off x="611188" y="201613"/>
            <a:ext cx="7345362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 eaLnBrk="0" hangingPunct="0">
              <a:spcBef>
                <a:spcPct val="50000"/>
              </a:spcBef>
              <a:buFont typeface="휴먼엑스포" pitchFamily="18" charset="-127"/>
              <a:buNone/>
            </a:pPr>
            <a:r>
              <a:rPr lang="ko-KR" altLang="en-US" sz="2800" b="1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정리 </a:t>
            </a:r>
            <a:r>
              <a:rPr lang="en-US" altLang="ko-KR" sz="2800" b="1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3.</a:t>
            </a:r>
            <a:r>
              <a:rPr lang="en-US" altLang="ko-KR" sz="34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4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시간 도둑을 잡아라</a:t>
            </a:r>
            <a:r>
              <a:rPr lang="en-US" altLang="ko-KR" sz="34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!</a:t>
            </a:r>
            <a:endParaRPr lang="en-US" altLang="ko-KR" sz="340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5779" name="AutoShape 5"/>
          <p:cNvSpPr>
            <a:spLocks noChangeArrowheads="1"/>
          </p:cNvSpPr>
          <p:nvPr/>
        </p:nvSpPr>
        <p:spPr bwMode="auto">
          <a:xfrm rot="10800000">
            <a:off x="611188" y="1484313"/>
            <a:ext cx="7993062" cy="4681537"/>
          </a:xfrm>
          <a:prstGeom prst="roundRect">
            <a:avLst>
              <a:gd name="adj" fmla="val 12495"/>
            </a:avLst>
          </a:prstGeom>
          <a:gradFill rotWithShape="1">
            <a:gsLst>
              <a:gs pos="0">
                <a:srgbClr val="EBD9DD"/>
              </a:gs>
              <a:gs pos="50000">
                <a:srgbClr val="D2B6BF">
                  <a:alpha val="39999"/>
                </a:srgbClr>
              </a:gs>
              <a:gs pos="100000">
                <a:srgbClr val="EBD9DD"/>
              </a:gs>
            </a:gsLst>
            <a:lin ang="5400000" scaled="1"/>
          </a:gradFill>
          <a:ln w="12700">
            <a:noFill/>
            <a:round/>
            <a:headEnd/>
            <a:tailEnd/>
          </a:ln>
        </p:spPr>
        <p:txBody>
          <a:bodyPr rot="10800000" wrap="none" lIns="92075" tIns="46038" rIns="92075" bIns="46038" anchor="ctr"/>
          <a:lstStyle/>
          <a:p>
            <a:pPr algn="ctr" eaLnBrk="0" latinLnBrk="0" hangingPunct="0">
              <a:defRPr/>
            </a:pPr>
            <a:endParaRPr lang="ko-KR" altLang="en-US" sz="1200">
              <a:latin typeface="Arial" charset="0"/>
              <a:ea typeface="휴먼새내기체"/>
              <a:cs typeface="휴먼새내기체"/>
            </a:endParaRPr>
          </a:p>
        </p:txBody>
      </p:sp>
      <p:sp>
        <p:nvSpPr>
          <p:cNvPr id="38918" name="AutoShape 6"/>
          <p:cNvSpPr>
            <a:spLocks noChangeArrowheads="1"/>
          </p:cNvSpPr>
          <p:nvPr/>
        </p:nvSpPr>
        <p:spPr bwMode="auto">
          <a:xfrm rot="10800000">
            <a:off x="968375" y="1916113"/>
            <a:ext cx="7275513" cy="3744912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rot="10800000" wrap="none" anchor="ctr"/>
          <a:lstStyle/>
          <a:p>
            <a:pPr marL="457200" indent="-457200" latinLnBrk="0">
              <a:spcBef>
                <a:spcPct val="20000"/>
              </a:spcBef>
              <a:buFontTx/>
              <a:buAutoNum type="arabicPeriod"/>
            </a:pPr>
            <a:r>
              <a:rPr kumimoji="0" lang="ko-KR" altLang="en-US" sz="28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시간사용내역서</a:t>
            </a:r>
            <a:r>
              <a:rPr kumimoji="0" lang="ko-KR" altLang="en-US" sz="2800" b="1">
                <a:solidFill>
                  <a:srgbClr val="335DC7"/>
                </a:solidFill>
                <a:latin typeface="Times New Roman" pitchFamily="18" charset="0"/>
                <a:cs typeface="Times New Roman" pitchFamily="18" charset="0"/>
              </a:rPr>
              <a:t>를 통해 시간도둑 확인</a:t>
            </a:r>
            <a:r>
              <a:rPr kumimoji="0" lang="en-US" altLang="ko-KR" sz="2800" b="1">
                <a:solidFill>
                  <a:srgbClr val="335DC7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457200" indent="-457200" latinLnBrk="0">
              <a:spcBef>
                <a:spcPct val="20000"/>
              </a:spcBef>
              <a:buFontTx/>
              <a:buAutoNum type="arabicPeriod"/>
            </a:pPr>
            <a:endParaRPr kumimoji="0" lang="en-US" altLang="ko-KR" sz="2800" b="1">
              <a:solidFill>
                <a:srgbClr val="9966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latinLnBrk="0">
              <a:spcBef>
                <a:spcPct val="20000"/>
              </a:spcBef>
              <a:buFontTx/>
              <a:buAutoNum type="arabicPeriod"/>
            </a:pPr>
            <a:r>
              <a:rPr kumimoji="0" lang="ko-KR" altLang="en-US" sz="28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새로운 지식</a:t>
            </a:r>
            <a:r>
              <a:rPr kumimoji="0" lang="en-US" altLang="ko-KR" sz="28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kumimoji="0" lang="ko-KR" altLang="en-US" sz="28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습관</a:t>
            </a:r>
            <a:r>
              <a:rPr kumimoji="0" lang="ko-KR" altLang="en-US" sz="2800" b="1">
                <a:solidFill>
                  <a:srgbClr val="335DC7"/>
                </a:solidFill>
                <a:latin typeface="Times New Roman" pitchFamily="18" charset="0"/>
                <a:cs typeface="Times New Roman" pitchFamily="18" charset="0"/>
              </a:rPr>
              <a:t>으로 </a:t>
            </a:r>
            <a:r>
              <a:rPr kumimoji="0" lang="ko-KR" altLang="en-US" sz="28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시간도둑 제거</a:t>
            </a:r>
            <a:r>
              <a:rPr kumimoji="0" lang="en-US" altLang="ko-KR" sz="2800" b="1">
                <a:solidFill>
                  <a:srgbClr val="335DC7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marL="457200" indent="-457200" latinLnBrk="0">
              <a:spcBef>
                <a:spcPct val="20000"/>
              </a:spcBef>
              <a:buFontTx/>
              <a:buAutoNum type="arabicPeriod"/>
            </a:pPr>
            <a:endParaRPr kumimoji="0" lang="ko-KR" altLang="en-US" sz="2800" b="1">
              <a:solidFill>
                <a:srgbClr val="335D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latinLnBrk="0">
              <a:spcBef>
                <a:spcPct val="20000"/>
              </a:spcBef>
              <a:buFontTx/>
              <a:buAutoNum type="arabicPeriod"/>
            </a:pPr>
            <a:r>
              <a:rPr kumimoji="0" lang="ko-KR" altLang="en-US" sz="2800" b="1">
                <a:solidFill>
                  <a:srgbClr val="996600"/>
                </a:solidFill>
                <a:latin typeface="Times New Roman" pitchFamily="18" charset="0"/>
                <a:cs typeface="Times New Roman" pitchFamily="18" charset="0"/>
              </a:rPr>
              <a:t>자기경영 시스템</a:t>
            </a:r>
            <a:r>
              <a:rPr kumimoji="0" lang="ko-KR" altLang="en-US" sz="2800" b="1">
                <a:solidFill>
                  <a:srgbClr val="335DC7"/>
                </a:solidFill>
                <a:latin typeface="Times New Roman" pitchFamily="18" charset="0"/>
                <a:cs typeface="Times New Roman" pitchFamily="18" charset="0"/>
              </a:rPr>
              <a:t> 마련으로 지속적 성공</a:t>
            </a:r>
            <a:r>
              <a:rPr kumimoji="0" lang="en-US" altLang="ko-KR" sz="2800" b="1">
                <a:solidFill>
                  <a:srgbClr val="335DC7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9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9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389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5" name="Text Box 8"/>
          <p:cNvSpPr txBox="1">
            <a:spLocks noChangeArrowheads="1"/>
          </p:cNvSpPr>
          <p:nvPr/>
        </p:nvSpPr>
        <p:spPr bwMode="auto">
          <a:xfrm>
            <a:off x="611188" y="201613"/>
            <a:ext cx="7345362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 eaLnBrk="0" hangingPunct="0">
              <a:spcBef>
                <a:spcPct val="50000"/>
              </a:spcBef>
              <a:buFont typeface="휴먼엑스포" pitchFamily="18" charset="-127"/>
              <a:buNone/>
            </a:pPr>
            <a:r>
              <a:rPr lang="en-US" altLang="ko-KR" sz="34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20</a:t>
            </a:r>
            <a:r>
              <a:rPr lang="ko-KR" altLang="en-US" sz="34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대를 위한 추천도서</a:t>
            </a:r>
            <a:endParaRPr lang="ko-KR" altLang="en-US" sz="340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pic>
        <p:nvPicPr>
          <p:cNvPr id="666626" name="Picture 8" descr="646144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63913" y="1773238"/>
            <a:ext cx="2489200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6627" name="Picture 10" descr="65318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45238" y="1773238"/>
            <a:ext cx="2403475" cy="356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66628" name="Picture 12" descr="606073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1773238"/>
            <a:ext cx="2403475" cy="356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857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33858" name="Text Box 3"/>
          <p:cNvSpPr txBox="1">
            <a:spLocks noChangeArrowheads="1"/>
          </p:cNvSpPr>
          <p:nvPr/>
        </p:nvSpPr>
        <p:spPr bwMode="auto">
          <a:xfrm>
            <a:off x="468313" y="239713"/>
            <a:ext cx="43783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4400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이 희 석  </a:t>
            </a:r>
            <a:r>
              <a:rPr lang="ko-KR" altLang="en-US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컨설턴트</a:t>
            </a:r>
            <a:endParaRPr lang="ko-KR" altLang="en-US" sz="3600">
              <a:solidFill>
                <a:srgbClr val="FFFF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33859" name="Text Box 4"/>
          <p:cNvSpPr txBox="1">
            <a:spLocks noChangeArrowheads="1"/>
          </p:cNvSpPr>
          <p:nvPr/>
        </p:nvSpPr>
        <p:spPr bwMode="auto">
          <a:xfrm>
            <a:off x="323850" y="1344613"/>
            <a:ext cx="5257800" cy="3167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70000"/>
              </a:spcBef>
              <a:buFont typeface="Wingdings" pitchFamily="2" charset="2"/>
              <a:buChar char="v"/>
            </a:pPr>
            <a:r>
              <a:rPr lang="ko-KR" altLang="en-US" sz="1800" b="1">
                <a:solidFill>
                  <a:schemeClr val="bg1"/>
                </a:solidFill>
              </a:rPr>
              <a:t> 현</a:t>
            </a:r>
            <a:r>
              <a:rPr lang="en-US" altLang="ko-KR" sz="1800" b="1">
                <a:solidFill>
                  <a:schemeClr val="bg1"/>
                </a:solidFill>
              </a:rPr>
              <a:t>) </a:t>
            </a:r>
            <a:r>
              <a:rPr lang="ko-KR" altLang="en-US" sz="1800" b="1">
                <a:solidFill>
                  <a:schemeClr val="bg1"/>
                </a:solidFill>
              </a:rPr>
              <a:t>한국리더십센터 전문위원</a:t>
            </a:r>
            <a:endParaRPr lang="en-US" altLang="ko-KR" sz="1800" b="1">
              <a:solidFill>
                <a:schemeClr val="bg1"/>
              </a:solidFill>
            </a:endParaRPr>
          </a:p>
          <a:p>
            <a:pPr>
              <a:spcBef>
                <a:spcPct val="70000"/>
              </a:spcBef>
              <a:buFont typeface="Wingdings" pitchFamily="2" charset="2"/>
              <a:buChar char="v"/>
            </a:pPr>
            <a:r>
              <a:rPr lang="en-US" altLang="ko-KR" sz="1800" b="1">
                <a:solidFill>
                  <a:schemeClr val="bg1"/>
                </a:solidFill>
              </a:rPr>
              <a:t> </a:t>
            </a:r>
            <a:r>
              <a:rPr lang="ko-KR" altLang="en-US" sz="1800" b="1">
                <a:solidFill>
                  <a:schemeClr val="bg1"/>
                </a:solidFill>
              </a:rPr>
              <a:t>현</a:t>
            </a:r>
            <a:r>
              <a:rPr lang="en-US" altLang="ko-KR" sz="1800" b="1">
                <a:solidFill>
                  <a:schemeClr val="bg1"/>
                </a:solidFill>
              </a:rPr>
              <a:t>) </a:t>
            </a:r>
            <a:r>
              <a:rPr lang="ko-KR" altLang="en-US" sz="1800" b="1">
                <a:solidFill>
                  <a:schemeClr val="bg1"/>
                </a:solidFill>
              </a:rPr>
              <a:t>한국리더십센터 웹진 </a:t>
            </a:r>
            <a:r>
              <a:rPr lang="en-US" altLang="ko-KR" sz="1800" b="1">
                <a:solidFill>
                  <a:schemeClr val="bg1"/>
                </a:solidFill>
              </a:rPr>
              <a:t>&lt;</a:t>
            </a:r>
            <a:r>
              <a:rPr lang="ko-KR" altLang="en-US" sz="1800" b="1">
                <a:solidFill>
                  <a:schemeClr val="bg1"/>
                </a:solidFill>
              </a:rPr>
              <a:t>보보의 드림레터</a:t>
            </a:r>
            <a:r>
              <a:rPr lang="en-US" altLang="ko-KR" sz="1800" b="1">
                <a:solidFill>
                  <a:schemeClr val="bg1"/>
                </a:solidFill>
              </a:rPr>
              <a:t>&gt;</a:t>
            </a:r>
            <a:endParaRPr lang="ko-KR" altLang="en-US" sz="1800" b="1">
              <a:solidFill>
                <a:schemeClr val="bg1"/>
              </a:solidFill>
            </a:endParaRPr>
          </a:p>
          <a:p>
            <a:pPr>
              <a:spcBef>
                <a:spcPct val="70000"/>
              </a:spcBef>
              <a:buFont typeface="Wingdings" pitchFamily="2" charset="2"/>
              <a:buChar char="v"/>
            </a:pPr>
            <a:r>
              <a:rPr lang="ko-KR" altLang="en-US" sz="1800" b="1">
                <a:solidFill>
                  <a:schemeClr val="bg1"/>
                </a:solidFill>
              </a:rPr>
              <a:t> 현</a:t>
            </a:r>
            <a:r>
              <a:rPr lang="en-US" altLang="ko-KR" sz="1800" b="1">
                <a:solidFill>
                  <a:schemeClr val="bg1"/>
                </a:solidFill>
              </a:rPr>
              <a:t>) </a:t>
            </a:r>
            <a:r>
              <a:rPr lang="ko-KR" altLang="en-US" sz="1800" b="1">
                <a:solidFill>
                  <a:srgbClr val="FFFF00"/>
                </a:solidFill>
              </a:rPr>
              <a:t>한국성과향상센터 시간관리 컨설턴트</a:t>
            </a:r>
          </a:p>
          <a:p>
            <a:pPr>
              <a:spcBef>
                <a:spcPct val="70000"/>
              </a:spcBef>
              <a:buFont typeface="Wingdings" pitchFamily="2" charset="2"/>
              <a:buChar char="v"/>
            </a:pPr>
            <a:r>
              <a:rPr lang="ko-KR" altLang="en-US" sz="1800" b="1">
                <a:solidFill>
                  <a:schemeClr val="bg1"/>
                </a:solidFill>
              </a:rPr>
              <a:t> 현</a:t>
            </a:r>
            <a:r>
              <a:rPr lang="en-US" altLang="ko-KR" sz="1800" b="1">
                <a:solidFill>
                  <a:schemeClr val="bg1"/>
                </a:solidFill>
              </a:rPr>
              <a:t>) </a:t>
            </a:r>
            <a:r>
              <a:rPr lang="ko-KR" altLang="en-US" sz="1800" b="1">
                <a:solidFill>
                  <a:schemeClr val="bg1"/>
                </a:solidFill>
              </a:rPr>
              <a:t>구본형 변화경영연구소 </a:t>
            </a:r>
            <a:r>
              <a:rPr lang="en-US" altLang="ko-KR" sz="1800" b="1">
                <a:solidFill>
                  <a:schemeClr val="bg1"/>
                </a:solidFill>
              </a:rPr>
              <a:t>3</a:t>
            </a:r>
            <a:r>
              <a:rPr lang="ko-KR" altLang="en-US" sz="1800" b="1">
                <a:solidFill>
                  <a:schemeClr val="bg1"/>
                </a:solidFill>
              </a:rPr>
              <a:t>기 연구원</a:t>
            </a:r>
          </a:p>
          <a:p>
            <a:pPr>
              <a:spcBef>
                <a:spcPct val="70000"/>
              </a:spcBef>
              <a:buFont typeface="Wingdings" pitchFamily="2" charset="2"/>
              <a:buChar char="v"/>
            </a:pPr>
            <a:r>
              <a:rPr lang="ko-KR" altLang="en-US" sz="1800" b="1">
                <a:solidFill>
                  <a:schemeClr val="bg1"/>
                </a:solidFill>
              </a:rPr>
              <a:t> 현</a:t>
            </a:r>
            <a:r>
              <a:rPr lang="en-US" altLang="ko-KR" sz="1800" b="1">
                <a:solidFill>
                  <a:schemeClr val="bg1"/>
                </a:solidFill>
              </a:rPr>
              <a:t>) Wow Project Team </a:t>
            </a:r>
            <a:r>
              <a:rPr lang="ko-KR" altLang="en-US" sz="1800" b="1">
                <a:solidFill>
                  <a:schemeClr val="bg1"/>
                </a:solidFill>
              </a:rPr>
              <a:t>팀장</a:t>
            </a:r>
          </a:p>
          <a:p>
            <a:pPr>
              <a:spcBef>
                <a:spcPct val="70000"/>
              </a:spcBef>
              <a:buFont typeface="Wingdings" pitchFamily="2" charset="2"/>
              <a:buChar char="v"/>
            </a:pPr>
            <a:r>
              <a:rPr lang="ko-KR" altLang="en-US" sz="1800" b="1">
                <a:solidFill>
                  <a:schemeClr val="bg1"/>
                </a:solidFill>
              </a:rPr>
              <a:t> 현</a:t>
            </a:r>
            <a:r>
              <a:rPr lang="en-US" altLang="ko-KR" sz="1800" b="1">
                <a:solidFill>
                  <a:schemeClr val="bg1"/>
                </a:solidFill>
              </a:rPr>
              <a:t>) </a:t>
            </a:r>
            <a:r>
              <a:rPr lang="ko-KR" altLang="en-US" sz="1800" b="1">
                <a:solidFill>
                  <a:srgbClr val="FFFF00"/>
                </a:solidFill>
              </a:rPr>
              <a:t>한국청소년리더십센터 퍼실리테이터</a:t>
            </a:r>
          </a:p>
          <a:p>
            <a:pPr>
              <a:spcBef>
                <a:spcPct val="70000"/>
              </a:spcBef>
              <a:buFont typeface="Wingdings" pitchFamily="2" charset="2"/>
              <a:buNone/>
            </a:pPr>
            <a:r>
              <a:rPr lang="ko-KR" altLang="en-US" sz="1800" b="1">
                <a:solidFill>
                  <a:schemeClr val="bg1"/>
                </a:solidFill>
              </a:rPr>
              <a:t>     </a:t>
            </a:r>
            <a:r>
              <a:rPr lang="en-US" altLang="ko-KR" sz="1800" b="1">
                <a:solidFill>
                  <a:schemeClr val="bg1"/>
                </a:solidFill>
              </a:rPr>
              <a:t>- </a:t>
            </a:r>
            <a:r>
              <a:rPr lang="ko-KR" altLang="en-US" sz="1800" b="1">
                <a:solidFill>
                  <a:schemeClr val="bg1"/>
                </a:solidFill>
              </a:rPr>
              <a:t>성공하는 리더들을 위한 </a:t>
            </a:r>
            <a:r>
              <a:rPr lang="en-US" altLang="ko-KR" sz="1800" b="1">
                <a:solidFill>
                  <a:schemeClr val="bg1"/>
                </a:solidFill>
              </a:rPr>
              <a:t>7</a:t>
            </a:r>
            <a:r>
              <a:rPr lang="ko-KR" altLang="en-US" sz="1800" b="1">
                <a:solidFill>
                  <a:schemeClr val="bg1"/>
                </a:solidFill>
              </a:rPr>
              <a:t>가지 습관 </a:t>
            </a:r>
            <a:r>
              <a:rPr lang="en-US" altLang="ko-KR" sz="1800" b="1">
                <a:solidFill>
                  <a:schemeClr val="bg1"/>
                </a:solidFill>
              </a:rPr>
              <a:t>FT</a:t>
            </a:r>
          </a:p>
        </p:txBody>
      </p:sp>
      <p:sp>
        <p:nvSpPr>
          <p:cNvPr id="633860" name="Text Box 5"/>
          <p:cNvSpPr txBox="1">
            <a:spLocks noChangeArrowheads="1"/>
          </p:cNvSpPr>
          <p:nvPr/>
        </p:nvSpPr>
        <p:spPr bwMode="auto">
          <a:xfrm>
            <a:off x="323850" y="4945063"/>
            <a:ext cx="8820150" cy="184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0">
              <a:spcBef>
                <a:spcPct val="50000"/>
              </a:spcBef>
            </a:pPr>
            <a:r>
              <a:rPr kumimoji="0" lang="ko-KR" altLang="en-US" sz="1600" b="1">
                <a:solidFill>
                  <a:srgbClr val="FFFF00"/>
                </a:solidFill>
              </a:rPr>
              <a:t>◆ 강연분야</a:t>
            </a:r>
            <a:r>
              <a:rPr kumimoji="0" lang="ko-KR" altLang="en-US" sz="1600" b="1">
                <a:solidFill>
                  <a:schemeClr val="bg1"/>
                </a:solidFill>
              </a:rPr>
              <a:t> </a:t>
            </a:r>
            <a:r>
              <a:rPr kumimoji="0" lang="en-US" altLang="ko-KR" sz="1600" b="1">
                <a:solidFill>
                  <a:schemeClr val="bg1"/>
                </a:solidFill>
              </a:rPr>
              <a:t>: </a:t>
            </a:r>
            <a:r>
              <a:rPr kumimoji="0" lang="ko-KR" altLang="en-US" sz="1600" b="1">
                <a:solidFill>
                  <a:schemeClr val="bg1"/>
                </a:solidFill>
              </a:rPr>
              <a:t>시간관리 워크숍</a:t>
            </a:r>
            <a:r>
              <a:rPr kumimoji="0" lang="en-US" altLang="ko-KR" sz="1600" b="1">
                <a:solidFill>
                  <a:schemeClr val="bg1"/>
                </a:solidFill>
              </a:rPr>
              <a:t>, </a:t>
            </a:r>
            <a:r>
              <a:rPr kumimoji="0" lang="ko-KR" altLang="en-US" sz="1600" b="1">
                <a:solidFill>
                  <a:schemeClr val="bg1"/>
                </a:solidFill>
              </a:rPr>
              <a:t>독서의 기술 워크숍</a:t>
            </a:r>
            <a:r>
              <a:rPr kumimoji="0" lang="en-US" altLang="ko-KR" sz="1600" b="1">
                <a:solidFill>
                  <a:schemeClr val="bg1"/>
                </a:solidFill>
              </a:rPr>
              <a:t>, </a:t>
            </a:r>
            <a:r>
              <a:rPr kumimoji="0" lang="ko-KR" altLang="en-US" sz="1600" b="1">
                <a:solidFill>
                  <a:schemeClr val="bg1"/>
                </a:solidFill>
              </a:rPr>
              <a:t>지식근로자의 목표달성</a:t>
            </a:r>
          </a:p>
          <a:p>
            <a:pPr latinLnBrk="0">
              <a:spcBef>
                <a:spcPct val="50000"/>
              </a:spcBef>
            </a:pPr>
            <a:r>
              <a:rPr kumimoji="0" lang="ko-KR" altLang="en-US" sz="1600" b="1">
                <a:solidFill>
                  <a:srgbClr val="FFFF00"/>
                </a:solidFill>
              </a:rPr>
              <a:t>◆ 강의경력</a:t>
            </a:r>
            <a:r>
              <a:rPr kumimoji="0" lang="ko-KR" altLang="en-US" sz="1600" b="1">
                <a:solidFill>
                  <a:schemeClr val="bg1"/>
                </a:solidFill>
              </a:rPr>
              <a:t> </a:t>
            </a:r>
            <a:r>
              <a:rPr kumimoji="0" lang="en-US" altLang="ko-KR" sz="1600" b="1">
                <a:solidFill>
                  <a:schemeClr val="bg1"/>
                </a:solidFill>
              </a:rPr>
              <a:t>: </a:t>
            </a:r>
            <a:r>
              <a:rPr kumimoji="0" lang="ko-KR" altLang="en-US" sz="1600" b="1">
                <a:solidFill>
                  <a:schemeClr val="bg1"/>
                </a:solidFill>
              </a:rPr>
              <a:t>넥슨</a:t>
            </a:r>
            <a:r>
              <a:rPr kumimoji="0" lang="en-US" altLang="ko-KR" sz="1600" b="1">
                <a:solidFill>
                  <a:schemeClr val="bg1"/>
                </a:solidFill>
              </a:rPr>
              <a:t>, </a:t>
            </a:r>
            <a:r>
              <a:rPr kumimoji="0" lang="ko-KR" altLang="en-US" sz="1600" b="1">
                <a:solidFill>
                  <a:schemeClr val="bg1"/>
                </a:solidFill>
              </a:rPr>
              <a:t>에듀조선</a:t>
            </a:r>
            <a:r>
              <a:rPr kumimoji="0" lang="en-US" altLang="ko-KR" sz="1600" b="1">
                <a:solidFill>
                  <a:schemeClr val="bg1"/>
                </a:solidFill>
              </a:rPr>
              <a:t>, </a:t>
            </a:r>
            <a:r>
              <a:rPr kumimoji="0" lang="ko-KR" altLang="en-US" sz="1600" b="1">
                <a:solidFill>
                  <a:schemeClr val="bg1"/>
                </a:solidFill>
              </a:rPr>
              <a:t>규장</a:t>
            </a:r>
            <a:r>
              <a:rPr kumimoji="0" lang="en-US" altLang="ko-KR" sz="1600" b="1">
                <a:solidFill>
                  <a:schemeClr val="bg1"/>
                </a:solidFill>
              </a:rPr>
              <a:t>, </a:t>
            </a:r>
            <a:r>
              <a:rPr kumimoji="0" lang="ko-KR" altLang="en-US" sz="1600" b="1">
                <a:solidFill>
                  <a:schemeClr val="bg1"/>
                </a:solidFill>
              </a:rPr>
              <a:t>준오헤어</a:t>
            </a:r>
            <a:r>
              <a:rPr kumimoji="0" lang="en-US" altLang="ko-KR" sz="1600" b="1">
                <a:solidFill>
                  <a:schemeClr val="bg1"/>
                </a:solidFill>
              </a:rPr>
              <a:t>, </a:t>
            </a:r>
            <a:r>
              <a:rPr kumimoji="0" lang="ko-KR" altLang="en-US" sz="1600" b="1">
                <a:solidFill>
                  <a:schemeClr val="bg1"/>
                </a:solidFill>
              </a:rPr>
              <a:t>파로마가구</a:t>
            </a:r>
            <a:r>
              <a:rPr kumimoji="0" lang="en-US" altLang="ko-KR" sz="1600" b="1">
                <a:solidFill>
                  <a:schemeClr val="bg1"/>
                </a:solidFill>
              </a:rPr>
              <a:t>, </a:t>
            </a:r>
            <a:r>
              <a:rPr kumimoji="0" lang="ko-KR" altLang="en-US" sz="1600" b="1">
                <a:solidFill>
                  <a:schemeClr val="bg1"/>
                </a:solidFill>
              </a:rPr>
              <a:t>대명리조트</a:t>
            </a:r>
            <a:r>
              <a:rPr kumimoji="0" lang="en-US" altLang="ko-KR" sz="1600" b="1">
                <a:solidFill>
                  <a:schemeClr val="bg1"/>
                </a:solidFill>
              </a:rPr>
              <a:t>, GGPX, SKC,  </a:t>
            </a:r>
          </a:p>
          <a:p>
            <a:pPr latinLnBrk="0">
              <a:spcBef>
                <a:spcPct val="50000"/>
              </a:spcBef>
            </a:pPr>
            <a:r>
              <a:rPr kumimoji="0" lang="ko-KR" altLang="en-US" sz="1600" b="1">
                <a:solidFill>
                  <a:schemeClr val="bg1"/>
                </a:solidFill>
              </a:rPr>
              <a:t>               삼성</a:t>
            </a:r>
            <a:r>
              <a:rPr kumimoji="0" lang="en-US" altLang="ko-KR" sz="1600" b="1">
                <a:solidFill>
                  <a:schemeClr val="bg1"/>
                </a:solidFill>
              </a:rPr>
              <a:t>SDS, </a:t>
            </a:r>
            <a:r>
              <a:rPr kumimoji="0" lang="ko-KR" altLang="en-US" sz="1600" b="1">
                <a:solidFill>
                  <a:schemeClr val="bg1"/>
                </a:solidFill>
              </a:rPr>
              <a:t>청우네이처</a:t>
            </a:r>
            <a:r>
              <a:rPr kumimoji="0" lang="en-US" altLang="ko-KR" sz="1600" b="1">
                <a:solidFill>
                  <a:schemeClr val="bg1"/>
                </a:solidFill>
              </a:rPr>
              <a:t>, </a:t>
            </a:r>
            <a:r>
              <a:rPr kumimoji="0" lang="ko-KR" altLang="en-US" sz="1600" b="1">
                <a:solidFill>
                  <a:schemeClr val="bg1"/>
                </a:solidFill>
              </a:rPr>
              <a:t>브릿지증권</a:t>
            </a:r>
            <a:r>
              <a:rPr kumimoji="0" lang="en-US" altLang="ko-KR" sz="1600" b="1">
                <a:solidFill>
                  <a:schemeClr val="bg1"/>
                </a:solidFill>
              </a:rPr>
              <a:t>, SK</a:t>
            </a:r>
            <a:r>
              <a:rPr kumimoji="0" lang="ko-KR" altLang="en-US" sz="1600" b="1">
                <a:solidFill>
                  <a:schemeClr val="bg1"/>
                </a:solidFill>
              </a:rPr>
              <a:t>네트웍스</a:t>
            </a:r>
            <a:r>
              <a:rPr kumimoji="0" lang="en-US" altLang="ko-KR" sz="1600" b="1">
                <a:solidFill>
                  <a:schemeClr val="bg1"/>
                </a:solidFill>
              </a:rPr>
              <a:t>,</a:t>
            </a:r>
            <a:r>
              <a:rPr kumimoji="0" lang="ko-KR" altLang="en-US" sz="1600" b="1">
                <a:solidFill>
                  <a:schemeClr val="bg1"/>
                </a:solidFill>
              </a:rPr>
              <a:t>일동제약</a:t>
            </a:r>
            <a:r>
              <a:rPr kumimoji="0" lang="en-US" altLang="ko-KR" sz="1600" b="1">
                <a:solidFill>
                  <a:schemeClr val="bg1"/>
                </a:solidFill>
              </a:rPr>
              <a:t>, </a:t>
            </a:r>
            <a:r>
              <a:rPr kumimoji="0" lang="ko-KR" altLang="en-US" sz="1600" b="1">
                <a:solidFill>
                  <a:schemeClr val="bg1"/>
                </a:solidFill>
              </a:rPr>
              <a:t>삼성화재 등 </a:t>
            </a:r>
            <a:r>
              <a:rPr kumimoji="0" lang="en-US" altLang="ko-KR" sz="1600" b="1">
                <a:solidFill>
                  <a:srgbClr val="FFFF00"/>
                </a:solidFill>
              </a:rPr>
              <a:t>110</a:t>
            </a:r>
            <a:r>
              <a:rPr kumimoji="0" lang="ko-KR" altLang="en-US" sz="1600" b="1">
                <a:solidFill>
                  <a:srgbClr val="FFFF00"/>
                </a:solidFill>
              </a:rPr>
              <a:t>여개 기업</a:t>
            </a:r>
          </a:p>
          <a:p>
            <a:pPr latinLnBrk="0">
              <a:spcBef>
                <a:spcPct val="50000"/>
              </a:spcBef>
            </a:pPr>
            <a:r>
              <a:rPr kumimoji="0" lang="ko-KR" altLang="en-US" sz="1600" b="1">
                <a:solidFill>
                  <a:schemeClr val="bg1"/>
                </a:solidFill>
              </a:rPr>
              <a:t>               성균관대학교</a:t>
            </a:r>
            <a:r>
              <a:rPr kumimoji="0" lang="en-US" altLang="ko-KR" sz="1600" b="1">
                <a:solidFill>
                  <a:schemeClr val="bg1"/>
                </a:solidFill>
              </a:rPr>
              <a:t>, </a:t>
            </a:r>
            <a:r>
              <a:rPr kumimoji="0" lang="ko-KR" altLang="en-US" sz="1600" b="1">
                <a:solidFill>
                  <a:schemeClr val="bg1"/>
                </a:solidFill>
              </a:rPr>
              <a:t>경희대학교</a:t>
            </a:r>
            <a:r>
              <a:rPr kumimoji="0" lang="en-US" altLang="ko-KR" sz="1600" b="1">
                <a:solidFill>
                  <a:schemeClr val="bg1"/>
                </a:solidFill>
              </a:rPr>
              <a:t>, </a:t>
            </a:r>
            <a:r>
              <a:rPr kumimoji="0" lang="ko-KR" altLang="en-US" sz="1600" b="1">
                <a:solidFill>
                  <a:schemeClr val="bg1"/>
                </a:solidFill>
              </a:rPr>
              <a:t>대원외고</a:t>
            </a:r>
            <a:r>
              <a:rPr kumimoji="0" lang="en-US" altLang="ko-KR" sz="1600" b="1">
                <a:solidFill>
                  <a:schemeClr val="bg1"/>
                </a:solidFill>
              </a:rPr>
              <a:t>, </a:t>
            </a:r>
            <a:r>
              <a:rPr kumimoji="0" lang="ko-KR" altLang="en-US" sz="1600" b="1">
                <a:solidFill>
                  <a:schemeClr val="bg1"/>
                </a:solidFill>
              </a:rPr>
              <a:t>용인외고 등 </a:t>
            </a:r>
            <a:r>
              <a:rPr kumimoji="0" lang="en-US" altLang="ko-KR" sz="1600" b="1">
                <a:solidFill>
                  <a:srgbClr val="FFFF00"/>
                </a:solidFill>
              </a:rPr>
              <a:t>20</a:t>
            </a:r>
            <a:r>
              <a:rPr kumimoji="0" lang="ko-KR" altLang="en-US" sz="1600" b="1">
                <a:solidFill>
                  <a:srgbClr val="FFFF00"/>
                </a:solidFill>
              </a:rPr>
              <a:t>여개 대학</a:t>
            </a:r>
            <a:r>
              <a:rPr kumimoji="0" lang="en-US" altLang="ko-KR" sz="1600" b="1">
                <a:solidFill>
                  <a:srgbClr val="FFFF00"/>
                </a:solidFill>
              </a:rPr>
              <a:t>/ 20</a:t>
            </a:r>
            <a:r>
              <a:rPr kumimoji="0" lang="ko-KR" altLang="en-US" sz="1600" b="1">
                <a:solidFill>
                  <a:srgbClr val="FFFF00"/>
                </a:solidFill>
              </a:rPr>
              <a:t>여개 중고등학교</a:t>
            </a:r>
          </a:p>
          <a:p>
            <a:pPr latinLnBrk="0">
              <a:spcBef>
                <a:spcPct val="50000"/>
              </a:spcBef>
            </a:pPr>
            <a:r>
              <a:rPr kumimoji="0" lang="ko-KR" altLang="en-US" sz="1600" b="1">
                <a:solidFill>
                  <a:srgbClr val="FFFF00"/>
                </a:solidFill>
              </a:rPr>
              <a:t>◆ </a:t>
            </a:r>
            <a:r>
              <a:rPr kumimoji="0" lang="ko-KR" altLang="en-US" sz="1800" b="1">
                <a:solidFill>
                  <a:srgbClr val="FFFF00"/>
                </a:solidFill>
              </a:rPr>
              <a:t>저      서</a:t>
            </a:r>
            <a:r>
              <a:rPr kumimoji="0" lang="ko-KR" altLang="en-US" sz="1800" b="1">
                <a:solidFill>
                  <a:schemeClr val="bg1"/>
                </a:solidFill>
              </a:rPr>
              <a:t> </a:t>
            </a:r>
            <a:r>
              <a:rPr kumimoji="0" lang="en-US" altLang="ko-KR" sz="1800" b="1">
                <a:solidFill>
                  <a:schemeClr val="bg1"/>
                </a:solidFill>
              </a:rPr>
              <a:t>: </a:t>
            </a:r>
            <a:r>
              <a:rPr kumimoji="0" lang="en-US" altLang="ko-KR" sz="1800" b="1">
                <a:solidFill>
                  <a:srgbClr val="FFFF00"/>
                </a:solidFill>
              </a:rPr>
              <a:t>『</a:t>
            </a:r>
            <a:r>
              <a:rPr kumimoji="0" lang="ko-KR" altLang="en-US" sz="1800" b="1">
                <a:solidFill>
                  <a:srgbClr val="FFFF00"/>
                </a:solidFill>
              </a:rPr>
              <a:t>나는 읽는 대로 만들어진다</a:t>
            </a:r>
            <a:r>
              <a:rPr kumimoji="0" lang="en-US" altLang="ko-KR" sz="1800" b="1">
                <a:solidFill>
                  <a:srgbClr val="FFFF00"/>
                </a:solidFill>
              </a:rPr>
              <a:t>』- </a:t>
            </a:r>
            <a:r>
              <a:rPr kumimoji="0" lang="ko-KR" altLang="en-US" sz="1800" b="1">
                <a:solidFill>
                  <a:srgbClr val="FFFF00"/>
                </a:solidFill>
              </a:rPr>
              <a:t>목적으로 이끄는 독서의 기술</a:t>
            </a:r>
          </a:p>
        </p:txBody>
      </p:sp>
      <p:pic>
        <p:nvPicPr>
          <p:cNvPr id="633861" name="Picture 6" descr="이희석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9138" y="334963"/>
            <a:ext cx="2805112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7649" name="Picture 2" descr="성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6513" y="-36513"/>
            <a:ext cx="9324976" cy="699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099" name="AutoShape 3"/>
          <p:cNvSpPr>
            <a:spLocks noChangeArrowheads="1"/>
          </p:cNvSpPr>
          <p:nvPr/>
        </p:nvSpPr>
        <p:spPr bwMode="auto">
          <a:xfrm>
            <a:off x="2193925" y="2420938"/>
            <a:ext cx="4899025" cy="2808287"/>
          </a:xfrm>
          <a:prstGeom prst="roundRect">
            <a:avLst>
              <a:gd name="adj" fmla="val 16667"/>
            </a:avLst>
          </a:prstGeom>
          <a:solidFill>
            <a:srgbClr val="FFCC00">
              <a:alpha val="67842"/>
            </a:srgbClr>
          </a:solidFill>
          <a:ln w="9525" algn="ctr">
            <a:noFill/>
            <a:round/>
            <a:headEnd/>
            <a:tailEnd/>
          </a:ln>
        </p:spPr>
        <p:txBody>
          <a:bodyPr lIns="91430" tIns="45716" rIns="91430" bIns="45716" anchor="ctr">
            <a:spAutoFit/>
          </a:bodyPr>
          <a:lstStyle/>
          <a:p>
            <a:endParaRPr lang="ko-KR" altLang="en-US"/>
          </a:p>
        </p:txBody>
      </p:sp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1331913" y="476250"/>
            <a:ext cx="6516687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ko-KR" alt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경청해 주셔서</a:t>
            </a:r>
            <a:br>
              <a:rPr lang="ko-KR" alt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</a:br>
            <a:r>
              <a:rPr lang="ko-KR" altLang="en-US" sz="4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감사합니다</a:t>
            </a:r>
            <a:r>
              <a:rPr lang="en-US" altLang="ko-KR" sz="48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!</a:t>
            </a:r>
          </a:p>
        </p:txBody>
      </p:sp>
      <p:sp>
        <p:nvSpPr>
          <p:cNvPr id="132101" name="Rectangle 5"/>
          <p:cNvSpPr>
            <a:spLocks noChangeArrowheads="1"/>
          </p:cNvSpPr>
          <p:nvPr/>
        </p:nvSpPr>
        <p:spPr bwMode="auto">
          <a:xfrm>
            <a:off x="2124075" y="2608263"/>
            <a:ext cx="5256213" cy="155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ko-KR" altLang="en-US" sz="28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한국리더십센터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ko-KR" altLang="en-US" sz="24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전문위원</a:t>
            </a:r>
            <a:r>
              <a:rPr lang="ko-KR" altLang="en-US" sz="28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 이희석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altLang="ko-KR" sz="28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  <a:hlinkClick r:id="rId4"/>
              </a:rPr>
              <a:t>hslee@eklc.co.kr</a:t>
            </a:r>
            <a:endParaRPr lang="en-US" altLang="ko-KR" sz="2800" b="1">
              <a:solidFill>
                <a:srgbClr val="008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altLang="ko-KR" sz="2800" b="1">
                <a:solidFill>
                  <a:srgbClr val="008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Y헤드라인M" pitchFamily="18" charset="-127"/>
                <a:ea typeface="HY헤드라인M" pitchFamily="18" charset="-127"/>
              </a:rPr>
              <a:t>010-5758-8999</a:t>
            </a: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altLang="ko-KR" sz="2400">
                <a:solidFill>
                  <a:srgbClr val="003300"/>
                </a:solidFill>
                <a:latin typeface="HY헤드라인M" pitchFamily="18" charset="-127"/>
                <a:ea typeface="HY헤드라인M" pitchFamily="18" charset="-127"/>
              </a:rPr>
              <a:t>www.yesmydream.net</a:t>
            </a:r>
            <a:endParaRPr lang="en-US" altLang="ko-KR" sz="2800" b="1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altLang="ko-KR" sz="2800" b="1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Y헤드라인M" pitchFamily="18" charset="-127"/>
              <a:ea typeface="HY헤드라인M" pitchFamily="18" charset="-127"/>
            </a:endParaRPr>
          </a:p>
          <a:p>
            <a:pPr marL="342900" indent="-342900"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  <a:defRPr/>
            </a:pPr>
            <a:endParaRPr lang="en-US" altLang="ko-KR" sz="2800">
              <a:latin typeface="HY헤드라인M" pitchFamily="18" charset="-127"/>
              <a:ea typeface="HY헤드라인M" pitchFamily="18" charset="-127"/>
            </a:endParaRPr>
          </a:p>
        </p:txBody>
      </p:sp>
      <p:grpSp>
        <p:nvGrpSpPr>
          <p:cNvPr id="132102" name="Group 6"/>
          <p:cNvGrpSpPr>
            <a:grpSpLocks/>
          </p:cNvGrpSpPr>
          <p:nvPr/>
        </p:nvGrpSpPr>
        <p:grpSpPr bwMode="auto">
          <a:xfrm>
            <a:off x="2700338" y="2565400"/>
            <a:ext cx="504825" cy="574675"/>
            <a:chOff x="1701" y="3067"/>
            <a:chExt cx="414" cy="490"/>
          </a:xfrm>
        </p:grpSpPr>
        <p:sp>
          <p:nvSpPr>
            <p:cNvPr id="667656" name="Oval 7"/>
            <p:cNvSpPr>
              <a:spLocks noChangeArrowheads="1"/>
            </p:cNvSpPr>
            <p:nvPr/>
          </p:nvSpPr>
          <p:spPr bwMode="auto">
            <a:xfrm>
              <a:off x="1738" y="3162"/>
              <a:ext cx="339" cy="35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67657" name="Oval 8"/>
            <p:cNvSpPr>
              <a:spLocks noChangeArrowheads="1"/>
            </p:cNvSpPr>
            <p:nvPr/>
          </p:nvSpPr>
          <p:spPr bwMode="auto">
            <a:xfrm>
              <a:off x="1799" y="3226"/>
              <a:ext cx="217" cy="229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67658" name="AutoShape 9"/>
            <p:cNvSpPr>
              <a:spLocks noChangeArrowheads="1"/>
            </p:cNvSpPr>
            <p:nvPr/>
          </p:nvSpPr>
          <p:spPr bwMode="auto">
            <a:xfrm>
              <a:off x="1859" y="3067"/>
              <a:ext cx="96" cy="171"/>
            </a:xfrm>
            <a:prstGeom prst="flowChartExtra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67659" name="AutoShape 10"/>
            <p:cNvSpPr>
              <a:spLocks noChangeArrowheads="1"/>
            </p:cNvSpPr>
            <p:nvPr/>
          </p:nvSpPr>
          <p:spPr bwMode="auto">
            <a:xfrm flipV="1">
              <a:off x="1862" y="3237"/>
              <a:ext cx="96" cy="42"/>
            </a:xfrm>
            <a:prstGeom prst="flowChartExtra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67660" name="AutoShape 11"/>
            <p:cNvSpPr>
              <a:spLocks noChangeArrowheads="1"/>
            </p:cNvSpPr>
            <p:nvPr/>
          </p:nvSpPr>
          <p:spPr bwMode="auto">
            <a:xfrm>
              <a:off x="1907" y="3069"/>
              <a:ext cx="48" cy="171"/>
            </a:xfrm>
            <a:prstGeom prst="rtTriangle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67661" name="AutoShape 12"/>
            <p:cNvSpPr>
              <a:spLocks noChangeArrowheads="1"/>
            </p:cNvSpPr>
            <p:nvPr/>
          </p:nvSpPr>
          <p:spPr bwMode="auto">
            <a:xfrm flipV="1">
              <a:off x="1907" y="3240"/>
              <a:ext cx="48" cy="42"/>
            </a:xfrm>
            <a:prstGeom prst="rtTriangle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grpSp>
          <p:nvGrpSpPr>
            <p:cNvPr id="667662" name="Group 13"/>
            <p:cNvGrpSpPr>
              <a:grpSpLocks/>
            </p:cNvGrpSpPr>
            <p:nvPr/>
          </p:nvGrpSpPr>
          <p:grpSpPr bwMode="auto">
            <a:xfrm rot="5400000" flipH="1">
              <a:off x="2015" y="3278"/>
              <a:ext cx="69" cy="131"/>
              <a:chOff x="528" y="1248"/>
              <a:chExt cx="864" cy="2160"/>
            </a:xfrm>
          </p:grpSpPr>
          <p:sp>
            <p:nvSpPr>
              <p:cNvPr id="667671" name="AutoShape 14"/>
              <p:cNvSpPr>
                <a:spLocks noChangeArrowheads="1"/>
              </p:cNvSpPr>
              <p:nvPr/>
            </p:nvSpPr>
            <p:spPr bwMode="auto">
              <a:xfrm>
                <a:off x="528" y="1248"/>
                <a:ext cx="864" cy="1728"/>
              </a:xfrm>
              <a:prstGeom prst="flowChartExtra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67672" name="AutoShape 15"/>
              <p:cNvSpPr>
                <a:spLocks noChangeArrowheads="1"/>
              </p:cNvSpPr>
              <p:nvPr/>
            </p:nvSpPr>
            <p:spPr bwMode="auto">
              <a:xfrm flipV="1">
                <a:off x="528" y="2976"/>
                <a:ext cx="864" cy="432"/>
              </a:xfrm>
              <a:prstGeom prst="flowChartExtract">
                <a:avLst/>
              </a:prstGeom>
              <a:solidFill>
                <a:schemeClr val="tx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67673" name="AutoShape 16"/>
              <p:cNvSpPr>
                <a:spLocks noChangeArrowheads="1"/>
              </p:cNvSpPr>
              <p:nvPr/>
            </p:nvSpPr>
            <p:spPr bwMode="auto">
              <a:xfrm>
                <a:off x="960" y="1248"/>
                <a:ext cx="432" cy="1728"/>
              </a:xfrm>
              <a:prstGeom prst="rtTriangle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  <p:sp>
            <p:nvSpPr>
              <p:cNvPr id="667674" name="AutoShape 17"/>
              <p:cNvSpPr>
                <a:spLocks noChangeArrowheads="1"/>
              </p:cNvSpPr>
              <p:nvPr/>
            </p:nvSpPr>
            <p:spPr bwMode="auto">
              <a:xfrm flipV="1">
                <a:off x="960" y="2976"/>
                <a:ext cx="432" cy="432"/>
              </a:xfrm>
              <a:prstGeom prst="rtTriangle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ko-KR" altLang="en-US"/>
              </a:p>
            </p:txBody>
          </p:sp>
        </p:grpSp>
        <p:sp>
          <p:nvSpPr>
            <p:cNvPr id="667663" name="AutoShape 18"/>
            <p:cNvSpPr>
              <a:spLocks noChangeArrowheads="1"/>
            </p:cNvSpPr>
            <p:nvPr/>
          </p:nvSpPr>
          <p:spPr bwMode="auto">
            <a:xfrm rot="-5400000">
              <a:off x="1718" y="3291"/>
              <a:ext cx="71" cy="105"/>
            </a:xfrm>
            <a:prstGeom prst="flowChartExtra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67664" name="AutoShape 19"/>
            <p:cNvSpPr>
              <a:spLocks noChangeArrowheads="1"/>
            </p:cNvSpPr>
            <p:nvPr/>
          </p:nvSpPr>
          <p:spPr bwMode="auto">
            <a:xfrm rot="16200000" flipV="1">
              <a:off x="1783" y="3331"/>
              <a:ext cx="71" cy="26"/>
            </a:xfrm>
            <a:prstGeom prst="flowChartExtra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67665" name="AutoShape 20"/>
            <p:cNvSpPr>
              <a:spLocks noChangeArrowheads="1"/>
            </p:cNvSpPr>
            <p:nvPr/>
          </p:nvSpPr>
          <p:spPr bwMode="auto">
            <a:xfrm rot="-5400000">
              <a:off x="1736" y="3273"/>
              <a:ext cx="36" cy="105"/>
            </a:xfrm>
            <a:prstGeom prst="rtTriangle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67666" name="AutoShape 21"/>
            <p:cNvSpPr>
              <a:spLocks noChangeArrowheads="1"/>
            </p:cNvSpPr>
            <p:nvPr/>
          </p:nvSpPr>
          <p:spPr bwMode="auto">
            <a:xfrm rot="16200000" flipV="1">
              <a:off x="1801" y="3313"/>
              <a:ext cx="36" cy="26"/>
            </a:xfrm>
            <a:prstGeom prst="rtTriangle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67667" name="AutoShape 22"/>
            <p:cNvSpPr>
              <a:spLocks noChangeArrowheads="1"/>
            </p:cNvSpPr>
            <p:nvPr/>
          </p:nvSpPr>
          <p:spPr bwMode="auto">
            <a:xfrm rot="10800000" flipH="1">
              <a:off x="1874" y="3447"/>
              <a:ext cx="66" cy="110"/>
            </a:xfrm>
            <a:prstGeom prst="flowChartExtra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67668" name="AutoShape 23"/>
            <p:cNvSpPr>
              <a:spLocks noChangeArrowheads="1"/>
            </p:cNvSpPr>
            <p:nvPr/>
          </p:nvSpPr>
          <p:spPr bwMode="auto">
            <a:xfrm rot="10800000" flipH="1" flipV="1">
              <a:off x="1874" y="3420"/>
              <a:ext cx="66" cy="27"/>
            </a:xfrm>
            <a:prstGeom prst="flowChartExtra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67669" name="AutoShape 24"/>
            <p:cNvSpPr>
              <a:spLocks noChangeArrowheads="1"/>
            </p:cNvSpPr>
            <p:nvPr/>
          </p:nvSpPr>
          <p:spPr bwMode="auto">
            <a:xfrm rot="10800000" flipH="1">
              <a:off x="1907" y="3447"/>
              <a:ext cx="33" cy="110"/>
            </a:xfrm>
            <a:prstGeom prst="rtTriangle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  <p:sp>
          <p:nvSpPr>
            <p:cNvPr id="667670" name="AutoShape 25"/>
            <p:cNvSpPr>
              <a:spLocks noChangeArrowheads="1"/>
            </p:cNvSpPr>
            <p:nvPr/>
          </p:nvSpPr>
          <p:spPr bwMode="auto">
            <a:xfrm rot="10800000" flipH="1" flipV="1">
              <a:off x="1907" y="3420"/>
              <a:ext cx="33" cy="27"/>
            </a:xfrm>
            <a:prstGeom prst="rtTriangle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ko-KR" altLang="en-US"/>
            </a:p>
          </p:txBody>
        </p:sp>
      </p:grpSp>
      <p:pic>
        <p:nvPicPr>
          <p:cNvPr id="132122" name="40 리사오노 - Let it snow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9324975" y="18891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2123" name="AutoShape 27"/>
          <p:cNvSpPr>
            <a:spLocks noChangeArrowheads="1"/>
          </p:cNvSpPr>
          <p:nvPr/>
        </p:nvSpPr>
        <p:spPr bwMode="auto">
          <a:xfrm>
            <a:off x="1123950" y="5622925"/>
            <a:ext cx="7239000" cy="901700"/>
          </a:xfrm>
          <a:prstGeom prst="roundRect">
            <a:avLst>
              <a:gd name="adj" fmla="val 16667"/>
            </a:avLst>
          </a:prstGeom>
          <a:solidFill>
            <a:srgbClr val="FFFF99">
              <a:alpha val="67842"/>
            </a:srgbClr>
          </a:solidFill>
          <a:ln w="9525" algn="ctr">
            <a:noFill/>
            <a:round/>
            <a:headEnd/>
            <a:tailEnd/>
          </a:ln>
        </p:spPr>
        <p:txBody>
          <a:bodyPr lIns="91430" tIns="45716" rIns="91430" bIns="45716" anchor="ctr">
            <a:spAutoFit/>
          </a:bodyPr>
          <a:lstStyle/>
          <a:p>
            <a:pPr algn="ctr"/>
            <a:r>
              <a:rPr lang="ko-KR" altLang="en-US" sz="2400">
                <a:latin typeface="HY헤드라인M" pitchFamily="18" charset="-127"/>
                <a:ea typeface="HY헤드라인M" pitchFamily="18" charset="-127"/>
              </a:rPr>
              <a:t>네이버에서 </a:t>
            </a:r>
            <a:r>
              <a:rPr lang="en-US" altLang="ko-KR" sz="2400">
                <a:latin typeface="Arial" charset="0"/>
                <a:ea typeface="HY헤드라인M" pitchFamily="18" charset="-127"/>
              </a:rPr>
              <a:t>‘</a:t>
            </a:r>
            <a:r>
              <a:rPr lang="ko-KR" altLang="en-US" sz="2400">
                <a:latin typeface="HY헤드라인M" pitchFamily="18" charset="-127"/>
                <a:ea typeface="HY헤드라인M" pitchFamily="18" charset="-127"/>
              </a:rPr>
              <a:t>보보의 해피레터</a:t>
            </a:r>
            <a:r>
              <a:rPr lang="ko-KR" altLang="en-US" sz="2400">
                <a:latin typeface="Arial" charset="0"/>
                <a:ea typeface="HY헤드라인M" pitchFamily="18" charset="-127"/>
              </a:rPr>
              <a:t>’ </a:t>
            </a:r>
          </a:p>
          <a:p>
            <a:pPr algn="ctr"/>
            <a:r>
              <a:rPr lang="en-US" altLang="ko-KR" sz="2400">
                <a:latin typeface="Arial" charset="0"/>
                <a:ea typeface="HY헤드라인M" pitchFamily="18" charset="-127"/>
              </a:rPr>
              <a:t>‘</a:t>
            </a:r>
            <a:r>
              <a:rPr lang="ko-KR" altLang="en-US" sz="2400">
                <a:latin typeface="Arial" charset="0"/>
                <a:ea typeface="HY헤드라인M" pitchFamily="18" charset="-127"/>
              </a:rPr>
              <a:t>보보의 드림레터</a:t>
            </a:r>
            <a:r>
              <a:rPr lang="en-US" altLang="ko-KR" sz="2400">
                <a:latin typeface="Arial" charset="0"/>
                <a:ea typeface="HY헤드라인M" pitchFamily="18" charset="-127"/>
              </a:rPr>
              <a:t>’</a:t>
            </a:r>
            <a:r>
              <a:rPr lang="ko-KR" altLang="en-US" sz="2400">
                <a:latin typeface="HY헤드라인M" pitchFamily="18" charset="-127"/>
                <a:ea typeface="HY헤드라인M" pitchFamily="18" charset="-127"/>
              </a:rPr>
              <a:t>를 검색해 보세요</a:t>
            </a:r>
            <a:r>
              <a:rPr lang="en-US" altLang="ko-KR" sz="2400">
                <a:latin typeface="HY헤드라인M" pitchFamily="18" charset="-127"/>
                <a:ea typeface="HY헤드라인M" pitchFamily="18" charset="-127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8148" fill="hold"/>
                                        <p:tgtEl>
                                          <p:spTgt spid="1321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500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FFCC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FF99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500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500"/>
                                        <p:tgtEl>
                                          <p:spTgt spid="1321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2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2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32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32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2122"/>
                </p:tgtEl>
              </p:cMediaNode>
            </p:audio>
          </p:childTnLst>
        </p:cTn>
      </p:par>
    </p:tnLst>
    <p:bldLst>
      <p:bldP spid="132099" grpId="0" animBg="1"/>
      <p:bldP spid="132100" grpId="0"/>
      <p:bldP spid="132101" grpId="0"/>
      <p:bldP spid="13212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6929" name="Picture 2" descr="op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971550" y="1052513"/>
            <a:ext cx="7200900" cy="1008062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4000">
                <a:solidFill>
                  <a:srgbClr val="CC0000"/>
                </a:solidFill>
                <a:latin typeface="HY헤드라인M" pitchFamily="18" charset="-127"/>
                <a:ea typeface="HY헤드라인M" pitchFamily="18" charset="-127"/>
              </a:rPr>
              <a:t>성과를 달성하는 프로의식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971550" y="3068638"/>
            <a:ext cx="7200900" cy="1008062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4000">
                <a:latin typeface="HY헤드라인M" pitchFamily="18" charset="-127"/>
                <a:ea typeface="HY헤드라인M" pitchFamily="18" charset="-127"/>
              </a:rPr>
              <a:t>시간</a:t>
            </a:r>
            <a:r>
              <a:rPr lang="en-US" altLang="ko-KR" sz="400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4000">
                <a:latin typeface="HY헤드라인M" pitchFamily="18" charset="-127"/>
                <a:ea typeface="HY헤드라인M" pitchFamily="18" charset="-127"/>
              </a:rPr>
              <a:t>먼저 자신에게 투자하라</a:t>
            </a:r>
            <a:endParaRPr lang="en-US" altLang="ko-KR" sz="400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971550" y="5157788"/>
            <a:ext cx="7200900" cy="1008062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4000">
                <a:latin typeface="HY헤드라인M" pitchFamily="18" charset="-127"/>
                <a:ea typeface="HY헤드라인M" pitchFamily="18" charset="-127"/>
              </a:rPr>
              <a:t>시간 도둑을 잡아라</a:t>
            </a:r>
            <a:r>
              <a:rPr lang="en-US" altLang="ko-KR" sz="4000">
                <a:latin typeface="HY헤드라인M" pitchFamily="18" charset="-127"/>
                <a:ea typeface="HY헤드라인M" pitchFamily="18" charset="-127"/>
              </a:rPr>
              <a:t>!</a:t>
            </a:r>
            <a:endParaRPr lang="ko-KR" altLang="en-US" sz="4000">
              <a:solidFill>
                <a:srgbClr val="003366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animBg="1"/>
      <p:bldP spid="77828" grpId="0" animBg="1"/>
      <p:bldP spid="7782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5" name="Rectangle 7"/>
          <p:cNvSpPr>
            <a:spLocks noChangeArrowheads="1"/>
          </p:cNvSpPr>
          <p:nvPr/>
        </p:nvSpPr>
        <p:spPr bwMode="invGray">
          <a:xfrm>
            <a:off x="360363" y="1455738"/>
            <a:ext cx="8459787" cy="4986337"/>
          </a:xfrm>
          <a:prstGeom prst="rect">
            <a:avLst/>
          </a:prstGeom>
          <a:solidFill>
            <a:srgbClr val="FFFFCC"/>
          </a:solidFill>
          <a:ln w="19050" algn="ctr">
            <a:noFill/>
            <a:miter lim="800000"/>
            <a:headEnd/>
            <a:tailEnd/>
          </a:ln>
          <a:effectLst>
            <a:outerShdw dist="53882" dir="2700000" algn="ctr" rotWithShape="0">
              <a:schemeClr val="tx1">
                <a:alpha val="50000"/>
              </a:schemeClr>
            </a:outerShdw>
          </a:effectLst>
        </p:spPr>
        <p:txBody>
          <a:bodyPr anchor="ctr">
            <a:spAutoFit/>
          </a:bodyPr>
          <a:lstStyle/>
          <a:p>
            <a:pPr lvl="2" latinLnBrk="0">
              <a:lnSpc>
                <a:spcPct val="90000"/>
              </a:lnSpc>
              <a:defRPr/>
            </a:pPr>
            <a:endParaRPr kumimoji="0" lang="en-US" altLang="ko-KR" sz="500">
              <a:latin typeface="HY헤드라인M" pitchFamily="18" charset="-127"/>
              <a:ea typeface="HY헤드라인M" pitchFamily="18" charset="-127"/>
            </a:endParaRPr>
          </a:p>
          <a:p>
            <a:pPr lvl="2" latinLnBrk="0">
              <a:lnSpc>
                <a:spcPct val="90000"/>
              </a:lnSpc>
              <a:defRPr/>
            </a:pPr>
            <a:r>
              <a:rPr kumimoji="0" lang="en-US" altLang="ko-KR" sz="1800">
                <a:latin typeface="HY헤드라인M" pitchFamily="18" charset="-127"/>
                <a:ea typeface="HY헤드라인M" pitchFamily="18" charset="-127"/>
              </a:rPr>
              <a:t>1. </a:t>
            </a:r>
            <a:r>
              <a:rPr kumimoji="0" lang="ko-KR" altLang="en-US" sz="1800">
                <a:latin typeface="HY헤드라인M" pitchFamily="18" charset="-127"/>
                <a:ea typeface="HY헤드라인M" pitchFamily="18" charset="-127"/>
              </a:rPr>
              <a:t>이루고 싶은 </a:t>
            </a:r>
            <a:r>
              <a:rPr kumimoji="0" lang="ko-KR" altLang="en-US" sz="1800">
                <a:solidFill>
                  <a:srgbClr val="CC0000"/>
                </a:solidFill>
                <a:latin typeface="HY헤드라인M" pitchFamily="18" charset="-127"/>
                <a:ea typeface="HY헤드라인M" pitchFamily="18" charset="-127"/>
              </a:rPr>
              <a:t>목표</a:t>
            </a:r>
            <a:r>
              <a:rPr kumimoji="0" lang="ko-KR" altLang="en-US" sz="1800">
                <a:latin typeface="HY헤드라인M" pitchFamily="18" charset="-127"/>
                <a:ea typeface="HY헤드라인M" pitchFamily="18" charset="-127"/>
              </a:rPr>
              <a:t>나 </a:t>
            </a:r>
            <a:r>
              <a:rPr kumimoji="0" lang="ko-KR" altLang="en-US" sz="1800">
                <a:solidFill>
                  <a:srgbClr val="CC0000"/>
                </a:solidFill>
                <a:latin typeface="HY헤드라인M" pitchFamily="18" charset="-127"/>
                <a:ea typeface="HY헤드라인M" pitchFamily="18" charset="-127"/>
              </a:rPr>
              <a:t>인생의 큰 그림</a:t>
            </a:r>
            <a:r>
              <a:rPr kumimoji="0" lang="ko-KR" altLang="en-US" sz="1800">
                <a:latin typeface="HY헤드라인M" pitchFamily="18" charset="-127"/>
                <a:ea typeface="HY헤드라인M" pitchFamily="18" charset="-127"/>
              </a:rPr>
              <a:t>을 갖고 있는가</a:t>
            </a:r>
            <a:r>
              <a:rPr kumimoji="0" lang="en-US" altLang="ko-KR" sz="1800">
                <a:latin typeface="HY헤드라인M" pitchFamily="18" charset="-127"/>
                <a:ea typeface="HY헤드라인M" pitchFamily="18" charset="-127"/>
              </a:rPr>
              <a:t>? </a:t>
            </a:r>
          </a:p>
          <a:p>
            <a:pPr lvl="2" latinLnBrk="0">
              <a:lnSpc>
                <a:spcPct val="90000"/>
              </a:lnSpc>
              <a:defRPr/>
            </a:pPr>
            <a:endParaRPr kumimoji="0" lang="en-US" altLang="ko-KR" sz="1800">
              <a:latin typeface="HY헤드라인M" pitchFamily="18" charset="-127"/>
              <a:ea typeface="HY헤드라인M" pitchFamily="18" charset="-127"/>
            </a:endParaRPr>
          </a:p>
          <a:p>
            <a:pPr lvl="2" latinLnBrk="0">
              <a:lnSpc>
                <a:spcPct val="90000"/>
              </a:lnSpc>
              <a:defRPr/>
            </a:pPr>
            <a:r>
              <a:rPr kumimoji="0" lang="en-US" altLang="ko-KR" sz="1800">
                <a:latin typeface="HY헤드라인M" pitchFamily="18" charset="-127"/>
                <a:ea typeface="HY헤드라인M" pitchFamily="18" charset="-127"/>
              </a:rPr>
              <a:t>2. </a:t>
            </a:r>
            <a:r>
              <a:rPr kumimoji="0" lang="ko-KR" altLang="en-US" sz="1800">
                <a:solidFill>
                  <a:srgbClr val="CC0000"/>
                </a:solidFill>
                <a:latin typeface="HY헤드라인M" pitchFamily="18" charset="-127"/>
                <a:ea typeface="HY헤드라인M" pitchFamily="18" charset="-127"/>
              </a:rPr>
              <a:t>일일 계획</a:t>
            </a:r>
            <a:r>
              <a:rPr kumimoji="0" lang="ko-KR" altLang="en-US" sz="1800">
                <a:latin typeface="HY헤드라인M" pitchFamily="18" charset="-127"/>
                <a:ea typeface="HY헤드라인M" pitchFamily="18" charset="-127"/>
              </a:rPr>
              <a:t>을 세우고 최대한 지키려고 하는가</a:t>
            </a:r>
            <a:r>
              <a:rPr kumimoji="0" lang="en-US" altLang="ko-KR" sz="1800">
                <a:latin typeface="HY헤드라인M" pitchFamily="18" charset="-127"/>
                <a:ea typeface="HY헤드라인M" pitchFamily="18" charset="-127"/>
              </a:rPr>
              <a:t>? </a:t>
            </a:r>
          </a:p>
          <a:p>
            <a:pPr lvl="2" latinLnBrk="0">
              <a:lnSpc>
                <a:spcPct val="90000"/>
              </a:lnSpc>
              <a:defRPr/>
            </a:pPr>
            <a:endParaRPr kumimoji="0" lang="en-US" altLang="ko-KR" sz="1800">
              <a:latin typeface="HY헤드라인M" pitchFamily="18" charset="-127"/>
              <a:ea typeface="HY헤드라인M" pitchFamily="18" charset="-127"/>
            </a:endParaRPr>
          </a:p>
          <a:p>
            <a:pPr lvl="2" latinLnBrk="0">
              <a:lnSpc>
                <a:spcPct val="90000"/>
              </a:lnSpc>
              <a:defRPr/>
            </a:pPr>
            <a:r>
              <a:rPr kumimoji="0" lang="en-US" altLang="ko-KR" sz="1800">
                <a:latin typeface="HY헤드라인M" pitchFamily="18" charset="-127"/>
                <a:ea typeface="HY헤드라인M" pitchFamily="18" charset="-127"/>
              </a:rPr>
              <a:t>3. </a:t>
            </a:r>
            <a:r>
              <a:rPr kumimoji="0" lang="ko-KR" altLang="en-US" sz="1800">
                <a:latin typeface="HY헤드라인M" pitchFamily="18" charset="-127"/>
                <a:ea typeface="HY헤드라인M" pitchFamily="18" charset="-127"/>
              </a:rPr>
              <a:t>일의 중요도와 긴급성에 따라 </a:t>
            </a:r>
            <a:r>
              <a:rPr kumimoji="0" lang="ko-KR" altLang="en-US" sz="1800">
                <a:solidFill>
                  <a:srgbClr val="CC0000"/>
                </a:solidFill>
                <a:latin typeface="HY헤드라인M" pitchFamily="18" charset="-127"/>
                <a:ea typeface="HY헤드라인M" pitchFamily="18" charset="-127"/>
              </a:rPr>
              <a:t>우선순위</a:t>
            </a:r>
            <a:r>
              <a:rPr kumimoji="0" lang="ko-KR" altLang="en-US" sz="1800">
                <a:latin typeface="HY헤드라인M" pitchFamily="18" charset="-127"/>
                <a:ea typeface="HY헤드라인M" pitchFamily="18" charset="-127"/>
              </a:rPr>
              <a:t>를 정하여 일하는가</a:t>
            </a:r>
            <a:r>
              <a:rPr kumimoji="0" lang="en-US" altLang="ko-KR" sz="1800">
                <a:latin typeface="HY헤드라인M" pitchFamily="18" charset="-127"/>
                <a:ea typeface="HY헤드라인M" pitchFamily="18" charset="-127"/>
              </a:rPr>
              <a:t>? </a:t>
            </a:r>
          </a:p>
          <a:p>
            <a:pPr lvl="2" latinLnBrk="0">
              <a:lnSpc>
                <a:spcPct val="90000"/>
              </a:lnSpc>
              <a:defRPr/>
            </a:pPr>
            <a:r>
              <a:rPr kumimoji="0" lang="en-US" altLang="ko-KR" sz="1800">
                <a:latin typeface="HY헤드라인M" pitchFamily="18" charset="-127"/>
                <a:ea typeface="HY헤드라인M" pitchFamily="18" charset="-127"/>
              </a:rPr>
              <a:t/>
            </a:r>
            <a:br>
              <a:rPr kumimoji="0" lang="en-US" altLang="ko-KR" sz="1800">
                <a:latin typeface="HY헤드라인M" pitchFamily="18" charset="-127"/>
                <a:ea typeface="HY헤드라인M" pitchFamily="18" charset="-127"/>
              </a:rPr>
            </a:br>
            <a:r>
              <a:rPr kumimoji="0" lang="en-US" altLang="ko-KR" sz="1800">
                <a:latin typeface="HY헤드라인M" pitchFamily="18" charset="-127"/>
                <a:ea typeface="HY헤드라인M" pitchFamily="18" charset="-127"/>
              </a:rPr>
              <a:t>4. </a:t>
            </a:r>
            <a:r>
              <a:rPr kumimoji="0" lang="ko-KR" altLang="en-US" sz="1800">
                <a:latin typeface="HY헤드라인M" pitchFamily="18" charset="-127"/>
                <a:ea typeface="HY헤드라인M" pitchFamily="18" charset="-127"/>
              </a:rPr>
              <a:t>한 번에 한 가지 일에 </a:t>
            </a:r>
            <a:r>
              <a:rPr kumimoji="0" lang="ko-KR" altLang="en-US" sz="1800">
                <a:solidFill>
                  <a:srgbClr val="CC0000"/>
                </a:solidFill>
                <a:latin typeface="HY헤드라인M" pitchFamily="18" charset="-127"/>
                <a:ea typeface="HY헤드라인M" pitchFamily="18" charset="-127"/>
              </a:rPr>
              <a:t>집중</a:t>
            </a:r>
            <a:r>
              <a:rPr kumimoji="0" lang="ko-KR" altLang="en-US" sz="1800">
                <a:latin typeface="HY헤드라인M" pitchFamily="18" charset="-127"/>
                <a:ea typeface="HY헤드라인M" pitchFamily="18" charset="-127"/>
              </a:rPr>
              <a:t>하여 일하는가</a:t>
            </a:r>
            <a:r>
              <a:rPr kumimoji="0" lang="en-US" altLang="ko-KR" sz="1800">
                <a:latin typeface="HY헤드라인M" pitchFamily="18" charset="-127"/>
                <a:ea typeface="HY헤드라인M" pitchFamily="18" charset="-127"/>
              </a:rPr>
              <a:t>? </a:t>
            </a:r>
          </a:p>
          <a:p>
            <a:pPr lvl="2" latinLnBrk="0">
              <a:lnSpc>
                <a:spcPct val="90000"/>
              </a:lnSpc>
              <a:defRPr/>
            </a:pPr>
            <a:endParaRPr kumimoji="0" lang="en-US" altLang="ko-KR" sz="1800">
              <a:latin typeface="HY헤드라인M" pitchFamily="18" charset="-127"/>
              <a:ea typeface="HY헤드라인M" pitchFamily="18" charset="-127"/>
            </a:endParaRPr>
          </a:p>
          <a:p>
            <a:pPr lvl="2" latinLnBrk="0">
              <a:lnSpc>
                <a:spcPct val="90000"/>
              </a:lnSpc>
              <a:defRPr/>
            </a:pPr>
            <a:r>
              <a:rPr kumimoji="0" lang="en-US" altLang="ko-KR" sz="1800">
                <a:latin typeface="HY헤드라인M" pitchFamily="18" charset="-127"/>
                <a:ea typeface="HY헤드라인M" pitchFamily="18" charset="-127"/>
              </a:rPr>
              <a:t>5. </a:t>
            </a:r>
            <a:r>
              <a:rPr kumimoji="0" lang="ko-KR" altLang="en-US" sz="1800">
                <a:solidFill>
                  <a:srgbClr val="CC0000"/>
                </a:solidFill>
                <a:latin typeface="HY헤드라인M" pitchFamily="18" charset="-127"/>
                <a:ea typeface="HY헤드라인M" pitchFamily="18" charset="-127"/>
              </a:rPr>
              <a:t>휴식과 여가 시간</a:t>
            </a:r>
            <a:r>
              <a:rPr kumimoji="0" lang="ko-KR" altLang="en-US" sz="1800">
                <a:latin typeface="HY헤드라인M" pitchFamily="18" charset="-127"/>
                <a:ea typeface="HY헤드라인M" pitchFamily="18" charset="-127"/>
              </a:rPr>
              <a:t>을 미리 계획하여 쉼을 누리는가</a:t>
            </a:r>
            <a:r>
              <a:rPr kumimoji="0" lang="en-US" altLang="ko-KR" sz="1800">
                <a:latin typeface="HY헤드라인M" pitchFamily="18" charset="-127"/>
                <a:ea typeface="HY헤드라인M" pitchFamily="18" charset="-127"/>
              </a:rPr>
              <a:t>? </a:t>
            </a:r>
          </a:p>
          <a:p>
            <a:pPr lvl="2" latinLnBrk="0">
              <a:lnSpc>
                <a:spcPct val="90000"/>
              </a:lnSpc>
              <a:defRPr/>
            </a:pPr>
            <a:endParaRPr kumimoji="0" lang="en-US" altLang="ko-KR" sz="1800">
              <a:latin typeface="HY헤드라인M" pitchFamily="18" charset="-127"/>
              <a:ea typeface="HY헤드라인M" pitchFamily="18" charset="-127"/>
            </a:endParaRPr>
          </a:p>
          <a:p>
            <a:pPr lvl="2" latinLnBrk="0">
              <a:lnSpc>
                <a:spcPct val="90000"/>
              </a:lnSpc>
              <a:defRPr/>
            </a:pPr>
            <a:r>
              <a:rPr kumimoji="0" lang="en-US" altLang="ko-KR" sz="1800">
                <a:latin typeface="HY헤드라인M" pitchFamily="18" charset="-127"/>
                <a:ea typeface="HY헤드라인M" pitchFamily="18" charset="-127"/>
              </a:rPr>
              <a:t>6. </a:t>
            </a:r>
            <a:r>
              <a:rPr kumimoji="0" lang="ko-KR" altLang="en-US" sz="1800">
                <a:latin typeface="HY헤드라인M" pitchFamily="18" charset="-127"/>
                <a:ea typeface="HY헤드라인M" pitchFamily="18" charset="-127"/>
              </a:rPr>
              <a:t>책상</a:t>
            </a:r>
            <a:r>
              <a:rPr kumimoji="0" lang="en-US" altLang="ko-KR" sz="180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sz="1800">
                <a:latin typeface="HY헤드라인M" pitchFamily="18" charset="-127"/>
                <a:ea typeface="HY헤드라인M" pitchFamily="18" charset="-127"/>
              </a:rPr>
              <a:t>서류 등 </a:t>
            </a:r>
            <a:r>
              <a:rPr kumimoji="0" lang="ko-KR" altLang="en-US" sz="1800">
                <a:solidFill>
                  <a:srgbClr val="CC0000"/>
                </a:solidFill>
                <a:latin typeface="HY헤드라인M" pitchFamily="18" charset="-127"/>
                <a:ea typeface="HY헤드라인M" pitchFamily="18" charset="-127"/>
              </a:rPr>
              <a:t>정리 정돈</a:t>
            </a:r>
            <a:r>
              <a:rPr kumimoji="0" lang="ko-KR" altLang="en-US" sz="1800">
                <a:latin typeface="HY헤드라인M" pitchFamily="18" charset="-127"/>
                <a:ea typeface="HY헤드라인M" pitchFamily="18" charset="-127"/>
              </a:rPr>
              <a:t>을 잘 하는 편인가</a:t>
            </a:r>
            <a:r>
              <a:rPr kumimoji="0" lang="en-US" altLang="ko-KR" sz="1800">
                <a:latin typeface="HY헤드라인M" pitchFamily="18" charset="-127"/>
                <a:ea typeface="HY헤드라인M" pitchFamily="18" charset="-127"/>
              </a:rPr>
              <a:t>? </a:t>
            </a:r>
          </a:p>
          <a:p>
            <a:pPr lvl="2" latinLnBrk="0">
              <a:lnSpc>
                <a:spcPct val="90000"/>
              </a:lnSpc>
              <a:defRPr/>
            </a:pPr>
            <a:endParaRPr kumimoji="0" lang="en-US" altLang="ko-KR" sz="1800">
              <a:latin typeface="HY헤드라인M" pitchFamily="18" charset="-127"/>
              <a:ea typeface="HY헤드라인M" pitchFamily="18" charset="-127"/>
            </a:endParaRPr>
          </a:p>
          <a:p>
            <a:pPr lvl="2" latinLnBrk="0">
              <a:lnSpc>
                <a:spcPct val="90000"/>
              </a:lnSpc>
              <a:defRPr/>
            </a:pPr>
            <a:r>
              <a:rPr kumimoji="0" lang="en-US" altLang="ko-KR" sz="1800">
                <a:latin typeface="HY헤드라인M" pitchFamily="18" charset="-127"/>
                <a:ea typeface="HY헤드라인M" pitchFamily="18" charset="-127"/>
              </a:rPr>
              <a:t>7. </a:t>
            </a:r>
            <a:r>
              <a:rPr kumimoji="0" lang="ko-KR" altLang="en-US" sz="1800">
                <a:solidFill>
                  <a:srgbClr val="CC0000"/>
                </a:solidFill>
                <a:latin typeface="HY헤드라인M" pitchFamily="18" charset="-127"/>
                <a:ea typeface="HY헤드라인M" pitchFamily="18" charset="-127"/>
              </a:rPr>
              <a:t>소중한 일</a:t>
            </a:r>
            <a:r>
              <a:rPr kumimoji="0" lang="en-US" altLang="ko-KR" sz="180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0" lang="ko-KR" altLang="en-US" sz="1800">
                <a:latin typeface="HY헤드라인M" pitchFamily="18" charset="-127"/>
                <a:ea typeface="HY헤드라인M" pitchFamily="18" charset="-127"/>
              </a:rPr>
              <a:t>운동</a:t>
            </a:r>
            <a:r>
              <a:rPr kumimoji="0" lang="en-US" altLang="ko-KR" sz="180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sz="1800">
                <a:latin typeface="HY헤드라인M" pitchFamily="18" charset="-127"/>
                <a:ea typeface="HY헤드라인M" pitchFamily="18" charset="-127"/>
              </a:rPr>
              <a:t>독서</a:t>
            </a:r>
            <a:r>
              <a:rPr kumimoji="0" lang="en-US" altLang="ko-KR" sz="1800"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kumimoji="0" lang="ko-KR" altLang="en-US" sz="1800">
                <a:latin typeface="HY헤드라인M" pitchFamily="18" charset="-127"/>
                <a:ea typeface="HY헤드라인M" pitchFamily="18" charset="-127"/>
              </a:rPr>
              <a:t>자기계발 등</a:t>
            </a:r>
            <a:r>
              <a:rPr kumimoji="0" lang="en-US" altLang="ko-KR" sz="1800">
                <a:latin typeface="HY헤드라인M" pitchFamily="18" charset="-127"/>
                <a:ea typeface="HY헤드라인M" pitchFamily="18" charset="-127"/>
              </a:rPr>
              <a:t>)</a:t>
            </a:r>
            <a:r>
              <a:rPr kumimoji="0" lang="ko-KR" altLang="en-US" sz="1800">
                <a:latin typeface="HY헤드라인M" pitchFamily="18" charset="-127"/>
                <a:ea typeface="HY헤드라인M" pitchFamily="18" charset="-127"/>
              </a:rPr>
              <a:t>을 미루지 않고 하는가</a:t>
            </a:r>
            <a:r>
              <a:rPr kumimoji="0" lang="en-US" altLang="ko-KR" sz="1800">
                <a:latin typeface="HY헤드라인M" pitchFamily="18" charset="-127"/>
                <a:ea typeface="HY헤드라인M" pitchFamily="18" charset="-127"/>
              </a:rPr>
              <a:t>? </a:t>
            </a:r>
          </a:p>
          <a:p>
            <a:pPr lvl="2" latinLnBrk="0">
              <a:lnSpc>
                <a:spcPct val="90000"/>
              </a:lnSpc>
              <a:defRPr/>
            </a:pPr>
            <a:endParaRPr kumimoji="0" lang="en-US" altLang="ko-KR" sz="1800">
              <a:latin typeface="HY헤드라인M" pitchFamily="18" charset="-127"/>
              <a:ea typeface="HY헤드라인M" pitchFamily="18" charset="-127"/>
            </a:endParaRPr>
          </a:p>
          <a:p>
            <a:pPr lvl="2" latinLnBrk="0">
              <a:lnSpc>
                <a:spcPct val="90000"/>
              </a:lnSpc>
              <a:defRPr/>
            </a:pPr>
            <a:r>
              <a:rPr kumimoji="0" lang="en-US" altLang="ko-KR" sz="1800">
                <a:latin typeface="HY헤드라인M" pitchFamily="18" charset="-127"/>
                <a:ea typeface="HY헤드라인M" pitchFamily="18" charset="-127"/>
              </a:rPr>
              <a:t>8. </a:t>
            </a:r>
            <a:r>
              <a:rPr kumimoji="0" lang="ko-KR" altLang="en-US" sz="1800">
                <a:solidFill>
                  <a:srgbClr val="CC0000"/>
                </a:solidFill>
                <a:latin typeface="HY헤드라인M" pitchFamily="18" charset="-127"/>
                <a:ea typeface="HY헤드라인M" pitchFamily="18" charset="-127"/>
              </a:rPr>
              <a:t>자투리 시간</a:t>
            </a:r>
            <a:r>
              <a:rPr kumimoji="0" lang="ko-KR" altLang="en-US" sz="1800">
                <a:latin typeface="HY헤드라인M" pitchFamily="18" charset="-127"/>
                <a:ea typeface="HY헤드라인M" pitchFamily="18" charset="-127"/>
              </a:rPr>
              <a:t>을 잘 활용하고 있는가</a:t>
            </a:r>
            <a:r>
              <a:rPr kumimoji="0" lang="en-US" altLang="ko-KR" sz="1800">
                <a:latin typeface="HY헤드라인M" pitchFamily="18" charset="-127"/>
                <a:ea typeface="HY헤드라인M" pitchFamily="18" charset="-127"/>
              </a:rPr>
              <a:t>? </a:t>
            </a:r>
          </a:p>
          <a:p>
            <a:pPr lvl="2" latinLnBrk="0">
              <a:lnSpc>
                <a:spcPct val="90000"/>
              </a:lnSpc>
              <a:defRPr/>
            </a:pPr>
            <a:endParaRPr kumimoji="0" lang="en-US" altLang="ko-KR" sz="1800">
              <a:latin typeface="HY헤드라인M" pitchFamily="18" charset="-127"/>
              <a:ea typeface="HY헤드라인M" pitchFamily="18" charset="-127"/>
            </a:endParaRPr>
          </a:p>
          <a:p>
            <a:pPr lvl="2" latinLnBrk="0">
              <a:lnSpc>
                <a:spcPct val="90000"/>
              </a:lnSpc>
              <a:defRPr/>
            </a:pPr>
            <a:r>
              <a:rPr kumimoji="0" lang="en-US" altLang="ko-KR" sz="1800">
                <a:latin typeface="HY헤드라인M" pitchFamily="18" charset="-127"/>
                <a:ea typeface="HY헤드라인M" pitchFamily="18" charset="-127"/>
              </a:rPr>
              <a:t>9. </a:t>
            </a:r>
            <a:r>
              <a:rPr kumimoji="0" lang="ko-KR" altLang="en-US" sz="1800">
                <a:solidFill>
                  <a:srgbClr val="CC0000"/>
                </a:solidFill>
                <a:latin typeface="HY헤드라인M" pitchFamily="18" charset="-127"/>
                <a:ea typeface="HY헤드라인M" pitchFamily="18" charset="-127"/>
              </a:rPr>
              <a:t>마감기한</a:t>
            </a:r>
            <a:r>
              <a:rPr kumimoji="0" lang="ko-KR" altLang="en-US" sz="1800">
                <a:latin typeface="HY헤드라인M" pitchFamily="18" charset="-127"/>
                <a:ea typeface="HY헤드라인M" pitchFamily="18" charset="-127"/>
              </a:rPr>
              <a:t>과 </a:t>
            </a:r>
            <a:r>
              <a:rPr kumimoji="0" lang="ko-KR" altLang="en-US" sz="1800">
                <a:solidFill>
                  <a:srgbClr val="CC0000"/>
                </a:solidFill>
                <a:latin typeface="HY헤드라인M" pitchFamily="18" charset="-127"/>
                <a:ea typeface="HY헤드라인M" pitchFamily="18" charset="-127"/>
              </a:rPr>
              <a:t>약속 시간</a:t>
            </a:r>
            <a:r>
              <a:rPr kumimoji="0" lang="ko-KR" altLang="en-US" sz="1800">
                <a:latin typeface="HY헤드라인M" pitchFamily="18" charset="-127"/>
                <a:ea typeface="HY헤드라인M" pitchFamily="18" charset="-127"/>
              </a:rPr>
              <a:t>을 잘 지키는 편인가</a:t>
            </a:r>
            <a:r>
              <a:rPr kumimoji="0" lang="en-US" altLang="ko-KR" sz="1800">
                <a:latin typeface="HY헤드라인M" pitchFamily="18" charset="-127"/>
                <a:ea typeface="HY헤드라인M" pitchFamily="18" charset="-127"/>
              </a:rPr>
              <a:t>? </a:t>
            </a:r>
          </a:p>
          <a:p>
            <a:pPr lvl="2" latinLnBrk="0">
              <a:lnSpc>
                <a:spcPct val="90000"/>
              </a:lnSpc>
              <a:defRPr/>
            </a:pPr>
            <a:endParaRPr kumimoji="0" lang="en-US" altLang="ko-KR" sz="1000">
              <a:latin typeface="HY헤드라인M" pitchFamily="18" charset="-127"/>
              <a:ea typeface="HY헤드라인M" pitchFamily="18" charset="-127"/>
            </a:endParaRPr>
          </a:p>
          <a:p>
            <a:pPr algn="ctr" latinLnBrk="0">
              <a:lnSpc>
                <a:spcPct val="90000"/>
              </a:lnSpc>
              <a:defRPr/>
            </a:pPr>
            <a:endParaRPr kumimoji="0" lang="en-US" altLang="ko-KR" sz="1000">
              <a:latin typeface="HY헤드라인M" pitchFamily="18" charset="-127"/>
              <a:ea typeface="HY헤드라인M" pitchFamily="18" charset="-127"/>
            </a:endParaRPr>
          </a:p>
          <a:p>
            <a:pPr algn="ctr" latinLnBrk="0">
              <a:lnSpc>
                <a:spcPct val="90000"/>
              </a:lnSpc>
              <a:defRPr/>
            </a:pPr>
            <a:r>
              <a:rPr kumimoji="0" lang="ko-KR" altLang="en-US" sz="2000" b="1">
                <a:latin typeface="HY헤드라인M" pitchFamily="18" charset="-127"/>
                <a:ea typeface="HY헤드라인M" pitchFamily="18" charset="-127"/>
              </a:rPr>
              <a:t>당신의 시간관리 점수는 몇 점인가</a:t>
            </a:r>
            <a:r>
              <a:rPr kumimoji="0" lang="en-US" altLang="ko-KR" sz="2000" b="1">
                <a:latin typeface="HY헤드라인M" pitchFamily="18" charset="-127"/>
                <a:ea typeface="HY헤드라인M" pitchFamily="18" charset="-127"/>
              </a:rPr>
              <a:t>?</a:t>
            </a:r>
            <a:r>
              <a:rPr kumimoji="0" lang="en-US" altLang="ko-KR" sz="2000" b="1">
                <a:latin typeface="Arial" charset="0"/>
                <a:ea typeface="HY헤드라인M" pitchFamily="18" charset="-127"/>
              </a:rPr>
              <a:t> </a:t>
            </a:r>
            <a:r>
              <a:rPr kumimoji="0" lang="en-US" altLang="ko-KR" sz="2000" b="1">
                <a:latin typeface="HY헤드라인M" pitchFamily="18" charset="-127"/>
                <a:ea typeface="HY헤드라인M" pitchFamily="18" charset="-127"/>
              </a:rPr>
              <a:t> &lt;</a:t>
            </a:r>
            <a:r>
              <a:rPr kumimoji="0" lang="ko-KR" altLang="en-US" sz="2000" b="1">
                <a:latin typeface="HY헤드라인M" pitchFamily="18" charset="-127"/>
                <a:ea typeface="HY헤드라인M" pitchFamily="18" charset="-127"/>
              </a:rPr>
              <a:t>점수 합계 </a:t>
            </a:r>
            <a:r>
              <a:rPr kumimoji="0" lang="en-US" altLang="ko-KR" sz="2000" b="1">
                <a:latin typeface="HY헤드라인M" pitchFamily="18" charset="-127"/>
                <a:ea typeface="HY헤드라인M" pitchFamily="18" charset="-127"/>
              </a:rPr>
              <a:t>:</a:t>
            </a:r>
            <a:r>
              <a:rPr kumimoji="0" lang="en-US" altLang="ko-KR" sz="2000" b="1">
                <a:latin typeface="Arial" charset="0"/>
                <a:ea typeface="HY헤드라인M" pitchFamily="18" charset="-127"/>
              </a:rPr>
              <a:t>      </a:t>
            </a:r>
            <a:r>
              <a:rPr kumimoji="0" lang="en-US" altLang="ko-KR" sz="2000" b="1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kumimoji="0" lang="ko-KR" altLang="en-US" sz="2000" b="1">
                <a:latin typeface="HY헤드라인M" pitchFamily="18" charset="-127"/>
                <a:ea typeface="HY헤드라인M" pitchFamily="18" charset="-127"/>
              </a:rPr>
              <a:t>점</a:t>
            </a:r>
            <a:r>
              <a:rPr kumimoji="0" lang="en-US" altLang="ko-KR" sz="2000" b="1">
                <a:latin typeface="HY헤드라인M" pitchFamily="18" charset="-127"/>
                <a:ea typeface="HY헤드라인M" pitchFamily="18" charset="-127"/>
              </a:rPr>
              <a:t>&gt;</a:t>
            </a:r>
            <a:r>
              <a:rPr kumimoji="0" lang="en-US" altLang="ko-KR" sz="2000">
                <a:latin typeface="HY헤드라인M" pitchFamily="18" charset="-127"/>
                <a:ea typeface="HY헤드라인M" pitchFamily="18" charset="-127"/>
              </a:rPr>
              <a:t> (1</a:t>
            </a:r>
            <a:r>
              <a:rPr kumimoji="0" lang="ko-KR" altLang="en-US" sz="2000">
                <a:latin typeface="HY헤드라인M" pitchFamily="18" charset="-127"/>
                <a:ea typeface="HY헤드라인M" pitchFamily="18" charset="-127"/>
              </a:rPr>
              <a:t>번 문항은 </a:t>
            </a:r>
            <a:r>
              <a:rPr kumimoji="0" lang="en-US" altLang="ko-KR" sz="2000">
                <a:latin typeface="HY헤드라인M" pitchFamily="18" charset="-127"/>
                <a:ea typeface="HY헤드라인M" pitchFamily="18" charset="-127"/>
              </a:rPr>
              <a:t>X 2) </a:t>
            </a:r>
          </a:p>
          <a:p>
            <a:pPr algn="ctr" latinLnBrk="0">
              <a:lnSpc>
                <a:spcPct val="90000"/>
              </a:lnSpc>
              <a:defRPr/>
            </a:pPr>
            <a:endParaRPr kumimoji="0" lang="en-US" altLang="ko-KR" sz="500"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37954" name="Text Box 8"/>
          <p:cNvSpPr txBox="1">
            <a:spLocks noChangeArrowheads="1"/>
          </p:cNvSpPr>
          <p:nvPr/>
        </p:nvSpPr>
        <p:spPr bwMode="auto">
          <a:xfrm>
            <a:off x="1117600" y="201613"/>
            <a:ext cx="683895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 eaLnBrk="0" hangingPunct="0">
              <a:spcBef>
                <a:spcPct val="50000"/>
              </a:spcBef>
              <a:buFont typeface="휴먼엑스포" pitchFamily="18" charset="-127"/>
              <a:buNone/>
            </a:pPr>
            <a:r>
              <a:rPr lang="ko-KR" altLang="en-US" sz="34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나의 시간관리 점수는</a:t>
            </a:r>
            <a:r>
              <a:rPr lang="en-US" altLang="ko-KR" sz="34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?</a:t>
            </a:r>
            <a:endParaRPr lang="en-US" altLang="ko-KR" sz="340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3789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378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78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378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378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378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378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3789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378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3789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7" dur="500"/>
                                        <p:tgtEl>
                                          <p:spTgt spid="3789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5" grpId="0" build="p" bldLvl="3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7" name="Text Box 8"/>
          <p:cNvSpPr txBox="1">
            <a:spLocks noChangeArrowheads="1"/>
          </p:cNvSpPr>
          <p:nvPr/>
        </p:nvSpPr>
        <p:spPr bwMode="auto">
          <a:xfrm>
            <a:off x="1117600" y="201613"/>
            <a:ext cx="683895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 eaLnBrk="0" hangingPunct="0">
              <a:spcBef>
                <a:spcPct val="50000"/>
              </a:spcBef>
              <a:buFont typeface="휴먼엑스포" pitchFamily="18" charset="-127"/>
              <a:buNone/>
            </a:pPr>
            <a:r>
              <a:rPr lang="ko-KR" altLang="en-US" sz="34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시간 관리를 잘 하려면</a:t>
            </a:r>
            <a:r>
              <a:rPr lang="en-US" altLang="ko-KR" sz="34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?</a:t>
            </a:r>
            <a:endParaRPr lang="ko-KR" altLang="en-US" sz="340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38978" name="Text Box 6"/>
          <p:cNvSpPr txBox="1">
            <a:spLocks noChangeArrowheads="1"/>
          </p:cNvSpPr>
          <p:nvPr/>
        </p:nvSpPr>
        <p:spPr bwMode="auto">
          <a:xfrm>
            <a:off x="1331913" y="2708275"/>
            <a:ext cx="6624637" cy="1616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buFont typeface="휴먼엑스포" pitchFamily="18" charset="-127"/>
              <a:buNone/>
            </a:pPr>
            <a:r>
              <a:rPr lang="ko-KR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무엇보다</a:t>
            </a:r>
            <a:r>
              <a:rPr lang="en-US" altLang="ko-KR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marL="342900" indent="-342900" algn="ctr">
              <a:spcBef>
                <a:spcPct val="50000"/>
              </a:spcBef>
              <a:buFont typeface="휴먼엑스포" pitchFamily="18" charset="-127"/>
              <a:buNone/>
            </a:pPr>
            <a:r>
              <a:rPr lang="ko-KR" alt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마인드의 변화가 기본이다</a:t>
            </a:r>
            <a:r>
              <a:rPr lang="en-US" altLang="ko-KR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025" name="AutoShape 6"/>
          <p:cNvSpPr>
            <a:spLocks noChangeArrowheads="1"/>
          </p:cNvSpPr>
          <p:nvPr/>
        </p:nvSpPr>
        <p:spPr bwMode="auto">
          <a:xfrm>
            <a:off x="1187450" y="1628775"/>
            <a:ext cx="2879725" cy="42481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>
                  <a:alpha val="25998"/>
                </a:schemeClr>
              </a:gs>
              <a:gs pos="100000">
                <a:srgbClr val="FFFF99">
                  <a:alpha val="24001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41026" name="AutoShape 7"/>
          <p:cNvSpPr>
            <a:spLocks noChangeArrowheads="1"/>
          </p:cNvSpPr>
          <p:nvPr/>
        </p:nvSpPr>
        <p:spPr bwMode="auto">
          <a:xfrm>
            <a:off x="5076825" y="1628775"/>
            <a:ext cx="2879725" cy="42481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>
                  <a:alpha val="25998"/>
                </a:schemeClr>
              </a:gs>
              <a:gs pos="100000">
                <a:srgbClr val="FFFF99">
                  <a:alpha val="24001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41027" name="Text Box 8"/>
          <p:cNvSpPr txBox="1">
            <a:spLocks noChangeArrowheads="1"/>
          </p:cNvSpPr>
          <p:nvPr/>
        </p:nvSpPr>
        <p:spPr bwMode="auto">
          <a:xfrm>
            <a:off x="1117600" y="201613"/>
            <a:ext cx="683895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 eaLnBrk="0" hangingPunct="0">
              <a:spcBef>
                <a:spcPct val="50000"/>
              </a:spcBef>
              <a:buFont typeface="휴먼엑스포" pitchFamily="18" charset="-127"/>
              <a:buNone/>
            </a:pPr>
            <a:r>
              <a:rPr lang="ko-KR" altLang="en-US" sz="34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생산성의 의미 </a:t>
            </a:r>
            <a:r>
              <a:rPr lang="en-US" altLang="ko-KR" sz="34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: </a:t>
            </a:r>
            <a:r>
              <a:rPr lang="ko-KR" altLang="en-US" sz="3400" b="1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성과 달성</a:t>
            </a:r>
            <a:endParaRPr lang="ko-KR" altLang="en-US" sz="3400">
              <a:solidFill>
                <a:srgbClr val="FFFF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41028" name="Text Box 6"/>
          <p:cNvSpPr txBox="1">
            <a:spLocks noChangeArrowheads="1"/>
          </p:cNvSpPr>
          <p:nvPr/>
        </p:nvSpPr>
        <p:spPr bwMode="auto">
          <a:xfrm>
            <a:off x="1476375" y="1844675"/>
            <a:ext cx="6121400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휴먼엑스포" pitchFamily="18" charset="-127"/>
              <a:buNone/>
            </a:pPr>
            <a:r>
              <a:rPr lang="ko-KR" alt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육체 노동자      </a:t>
            </a:r>
            <a:r>
              <a:rPr lang="en-US" altLang="ko-KR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VS      </a:t>
            </a:r>
            <a:r>
              <a:rPr lang="ko-KR" altLang="en-US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지식 근로자</a:t>
            </a:r>
          </a:p>
        </p:txBody>
      </p:sp>
      <p:sp>
        <p:nvSpPr>
          <p:cNvPr id="641029" name="Text Box 4"/>
          <p:cNvSpPr txBox="1">
            <a:spLocks noChangeArrowheads="1"/>
          </p:cNvSpPr>
          <p:nvPr/>
        </p:nvSpPr>
        <p:spPr bwMode="auto">
          <a:xfrm>
            <a:off x="1476375" y="2636838"/>
            <a:ext cx="2376488" cy="350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휴먼엑스포" pitchFamily="18" charset="-127"/>
              <a:buNone/>
            </a:pPr>
            <a:r>
              <a:rPr lang="ko-KR" altLang="en-US" b="1"/>
              <a:t>정해진 일을</a:t>
            </a:r>
          </a:p>
          <a:p>
            <a:pPr algn="ctr">
              <a:spcBef>
                <a:spcPct val="50000"/>
              </a:spcBef>
              <a:buFont typeface="휴먼엑스포" pitchFamily="18" charset="-127"/>
              <a:buNone/>
            </a:pPr>
            <a:r>
              <a:rPr lang="ko-KR" altLang="en-US" b="1"/>
              <a:t>정확하게 </a:t>
            </a:r>
          </a:p>
          <a:p>
            <a:pPr algn="ctr">
              <a:spcBef>
                <a:spcPct val="50000"/>
              </a:spcBef>
              <a:buFont typeface="휴먼엑스포" pitchFamily="18" charset="-127"/>
              <a:buNone/>
            </a:pPr>
            <a:r>
              <a:rPr lang="ko-KR" altLang="en-US" b="1"/>
              <a:t>수행하는 </a:t>
            </a:r>
          </a:p>
          <a:p>
            <a:pPr algn="ctr">
              <a:spcBef>
                <a:spcPct val="50000"/>
              </a:spcBef>
              <a:buFont typeface="휴먼엑스포" pitchFamily="18" charset="-127"/>
              <a:buNone/>
            </a:pPr>
            <a:r>
              <a:rPr lang="ko-KR" altLang="en-US" b="1"/>
              <a:t>능력</a:t>
            </a:r>
          </a:p>
          <a:p>
            <a:pPr algn="ctr">
              <a:spcBef>
                <a:spcPct val="50000"/>
              </a:spcBef>
            </a:pPr>
            <a:endParaRPr lang="ko-KR" altLang="en-US"/>
          </a:p>
        </p:txBody>
      </p:sp>
      <p:sp>
        <p:nvSpPr>
          <p:cNvPr id="641030" name="Text Box 5"/>
          <p:cNvSpPr txBox="1">
            <a:spLocks noChangeArrowheads="1"/>
          </p:cNvSpPr>
          <p:nvPr/>
        </p:nvSpPr>
        <p:spPr bwMode="auto">
          <a:xfrm>
            <a:off x="5075238" y="2644775"/>
            <a:ext cx="2881312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 typeface="휴먼엑스포" pitchFamily="18" charset="-127"/>
              <a:buNone/>
            </a:pPr>
            <a:r>
              <a:rPr lang="ko-KR" altLang="en-US" b="1"/>
              <a:t>해야 할 일을</a:t>
            </a:r>
          </a:p>
          <a:p>
            <a:pPr algn="ctr">
              <a:spcBef>
                <a:spcPct val="50000"/>
              </a:spcBef>
              <a:buFont typeface="휴먼엑스포" pitchFamily="18" charset="-127"/>
              <a:buNone/>
            </a:pPr>
            <a:r>
              <a:rPr lang="ko-KR" altLang="en-US" b="1"/>
              <a:t>판단하고</a:t>
            </a:r>
          </a:p>
          <a:p>
            <a:pPr algn="ctr">
              <a:spcBef>
                <a:spcPct val="50000"/>
              </a:spcBef>
              <a:buFont typeface="휴먼엑스포" pitchFamily="18" charset="-127"/>
              <a:buNone/>
            </a:pPr>
            <a:r>
              <a:rPr lang="ko-KR" altLang="en-US" b="1"/>
              <a:t>그것을</a:t>
            </a:r>
          </a:p>
          <a:p>
            <a:pPr algn="ctr">
              <a:spcBef>
                <a:spcPct val="50000"/>
              </a:spcBef>
              <a:buFont typeface="휴먼엑스포" pitchFamily="18" charset="-127"/>
              <a:buNone/>
            </a:pPr>
            <a:r>
              <a:rPr lang="ko-KR" altLang="en-US" b="1"/>
              <a:t>완수하는 능력</a:t>
            </a:r>
            <a:endParaRPr lang="ko-KR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49" name="Text Box 8"/>
          <p:cNvSpPr txBox="1">
            <a:spLocks noChangeArrowheads="1"/>
          </p:cNvSpPr>
          <p:nvPr/>
        </p:nvSpPr>
        <p:spPr bwMode="auto">
          <a:xfrm>
            <a:off x="1042988" y="201613"/>
            <a:ext cx="683895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 eaLnBrk="0" hangingPunct="0">
              <a:spcBef>
                <a:spcPct val="50000"/>
              </a:spcBef>
              <a:buFont typeface="휴먼엑스포" pitchFamily="18" charset="-127"/>
              <a:buNone/>
            </a:pPr>
            <a:r>
              <a:rPr lang="ko-KR" altLang="en-US" b="1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그럼에도 불구하고 </a:t>
            </a:r>
            <a:r>
              <a:rPr lang="ko-KR" altLang="en-US" b="1">
                <a:solidFill>
                  <a:schemeClr val="bg1"/>
                </a:solidFill>
              </a:rPr>
              <a:t>의 정신</a:t>
            </a:r>
          </a:p>
        </p:txBody>
      </p:sp>
      <p:sp>
        <p:nvSpPr>
          <p:cNvPr id="642050" name="AutoShape 8"/>
          <p:cNvSpPr>
            <a:spLocks noChangeArrowheads="1"/>
          </p:cNvSpPr>
          <p:nvPr/>
        </p:nvSpPr>
        <p:spPr bwMode="auto">
          <a:xfrm>
            <a:off x="466725" y="1484313"/>
            <a:ext cx="5113338" cy="475297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bg1">
                  <a:alpha val="25998"/>
                </a:schemeClr>
              </a:gs>
              <a:gs pos="100000">
                <a:srgbClr val="FFFF99">
                  <a:alpha val="24001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42051" name="Text Box 9"/>
          <p:cNvSpPr txBox="1">
            <a:spLocks noChangeArrowheads="1"/>
          </p:cNvSpPr>
          <p:nvPr/>
        </p:nvSpPr>
        <p:spPr bwMode="auto">
          <a:xfrm>
            <a:off x="827088" y="1700213"/>
            <a:ext cx="4824412" cy="429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2400" b="1"/>
              <a:t>어제 회식에서 술을 많이 마셔서</a:t>
            </a:r>
          </a:p>
          <a:p>
            <a:pPr>
              <a:spcBef>
                <a:spcPct val="50000"/>
              </a:spcBef>
            </a:pPr>
            <a:r>
              <a:rPr lang="ko-KR" altLang="en-US" sz="2400" b="1"/>
              <a:t>몸이 별로 안 좋아서</a:t>
            </a:r>
          </a:p>
          <a:p>
            <a:pPr>
              <a:spcBef>
                <a:spcPct val="50000"/>
              </a:spcBef>
            </a:pPr>
            <a:r>
              <a:rPr lang="ko-KR" altLang="en-US" sz="2400" b="1"/>
              <a:t>주말이 다가와서</a:t>
            </a:r>
          </a:p>
          <a:p>
            <a:pPr>
              <a:spcBef>
                <a:spcPct val="50000"/>
              </a:spcBef>
            </a:pPr>
            <a:r>
              <a:rPr lang="ko-KR" altLang="en-US" sz="2400" b="1"/>
              <a:t>저 사람이 내 성격에 안 맞아서</a:t>
            </a:r>
          </a:p>
          <a:p>
            <a:pPr>
              <a:spcBef>
                <a:spcPct val="50000"/>
              </a:spcBef>
            </a:pPr>
            <a:r>
              <a:rPr lang="ko-KR" altLang="en-US" sz="2400" b="1"/>
              <a:t>이 일은 내가 저지른 게 아니라서</a:t>
            </a:r>
          </a:p>
          <a:p>
            <a:pPr>
              <a:spcBef>
                <a:spcPct val="50000"/>
              </a:spcBef>
            </a:pPr>
            <a:r>
              <a:rPr lang="ko-KR" altLang="en-US" sz="2400" b="1"/>
              <a:t>시간이 없어서</a:t>
            </a:r>
          </a:p>
          <a:p>
            <a:pPr>
              <a:spcBef>
                <a:spcPct val="50000"/>
              </a:spcBef>
            </a:pPr>
            <a:r>
              <a:rPr lang="ko-KR" altLang="en-US" sz="2400" b="1"/>
              <a:t>그렇게 하면 손해 볼 텐데</a:t>
            </a:r>
          </a:p>
          <a:p>
            <a:pPr>
              <a:spcBef>
                <a:spcPct val="50000"/>
              </a:spcBef>
            </a:pPr>
            <a:r>
              <a:rPr lang="ko-KR" altLang="en-US" sz="2400" b="1"/>
              <a:t>나는 아직 대학생인데</a:t>
            </a:r>
          </a:p>
        </p:txBody>
      </p:sp>
      <p:sp>
        <p:nvSpPr>
          <p:cNvPr id="642052" name="Text Box 8"/>
          <p:cNvSpPr txBox="1">
            <a:spLocks noChangeArrowheads="1"/>
          </p:cNvSpPr>
          <p:nvPr/>
        </p:nvSpPr>
        <p:spPr bwMode="auto">
          <a:xfrm>
            <a:off x="5651500" y="3441700"/>
            <a:ext cx="3527425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 eaLnBrk="0" hangingPunct="0">
              <a:spcBef>
                <a:spcPct val="50000"/>
              </a:spcBef>
              <a:buFont typeface="휴먼엑스포" pitchFamily="18" charset="-127"/>
              <a:buNone/>
            </a:pPr>
            <a:r>
              <a:rPr lang="ko-KR" altLang="en-US" sz="2800" b="1">
                <a:solidFill>
                  <a:srgbClr val="CC0000"/>
                </a:solidFill>
                <a:latin typeface="HY헤드라인M" pitchFamily="18" charset="-127"/>
                <a:ea typeface="HY헤드라인M" pitchFamily="18" charset="-127"/>
              </a:rPr>
              <a:t>그렇기 때문에</a:t>
            </a:r>
          </a:p>
          <a:p>
            <a:pPr marL="342900" indent="-342900" algn="ctr" eaLnBrk="0" hangingPunct="0">
              <a:spcBef>
                <a:spcPct val="50000"/>
              </a:spcBef>
              <a:buFont typeface="휴먼엑스포" pitchFamily="18" charset="-127"/>
              <a:buNone/>
            </a:pPr>
            <a:r>
              <a:rPr lang="en-US" altLang="ko-KR" sz="2800" b="1">
                <a:latin typeface="HY헤드라인M" pitchFamily="18" charset="-127"/>
                <a:ea typeface="HY헤드라인M" pitchFamily="18" charset="-127"/>
              </a:rPr>
              <a:t>VS</a:t>
            </a:r>
          </a:p>
          <a:p>
            <a:pPr marL="342900" indent="-342900" algn="ctr" eaLnBrk="0" hangingPunct="0">
              <a:spcBef>
                <a:spcPct val="50000"/>
              </a:spcBef>
              <a:buFont typeface="휴먼엑스포" pitchFamily="18" charset="-127"/>
              <a:buNone/>
            </a:pPr>
            <a:r>
              <a:rPr lang="ko-KR" altLang="en-US" sz="2800" b="1">
                <a:solidFill>
                  <a:srgbClr val="CC0000"/>
                </a:solidFill>
                <a:latin typeface="HY헤드라인M" pitchFamily="18" charset="-127"/>
                <a:ea typeface="HY헤드라인M" pitchFamily="18" charset="-127"/>
              </a:rPr>
              <a:t>그럼에도 불구하고</a:t>
            </a:r>
            <a:r>
              <a:rPr lang="en-US" altLang="ko-KR" sz="2800" b="1">
                <a:latin typeface="HY헤드라인M" pitchFamily="18" charset="-127"/>
                <a:ea typeface="HY헤드라인M" pitchFamily="18" charset="-127"/>
              </a:rPr>
              <a:t>`</a:t>
            </a:r>
            <a:endParaRPr lang="en-US" altLang="ko-KR" sz="280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073" name="Text Box 8"/>
          <p:cNvSpPr txBox="1">
            <a:spLocks noChangeArrowheads="1"/>
          </p:cNvSpPr>
          <p:nvPr/>
        </p:nvSpPr>
        <p:spPr bwMode="auto">
          <a:xfrm>
            <a:off x="611188" y="201613"/>
            <a:ext cx="7345362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ctr" eaLnBrk="0" hangingPunct="0">
              <a:spcBef>
                <a:spcPct val="50000"/>
              </a:spcBef>
              <a:buFont typeface="휴먼엑스포" pitchFamily="18" charset="-127"/>
              <a:buNone/>
            </a:pPr>
            <a:r>
              <a:rPr lang="ko-KR" altLang="en-US" sz="2800" b="1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정리 </a:t>
            </a:r>
            <a:r>
              <a:rPr lang="en-US" altLang="ko-KR" sz="2800" b="1">
                <a:solidFill>
                  <a:srgbClr val="FFFF00"/>
                </a:solidFill>
                <a:latin typeface="HY헤드라인M" pitchFamily="18" charset="-127"/>
                <a:ea typeface="HY헤드라인M" pitchFamily="18" charset="-127"/>
              </a:rPr>
              <a:t>1.</a:t>
            </a:r>
            <a:r>
              <a:rPr lang="en-US" altLang="ko-KR" sz="34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400" b="1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rPr>
              <a:t>성과를 달성하는 프로의식</a:t>
            </a:r>
            <a:endParaRPr lang="ko-KR" altLang="en-US" sz="340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3733" name="AutoShape 5"/>
          <p:cNvSpPr>
            <a:spLocks noChangeArrowheads="1"/>
          </p:cNvSpPr>
          <p:nvPr/>
        </p:nvSpPr>
        <p:spPr bwMode="auto">
          <a:xfrm rot="10800000">
            <a:off x="611188" y="1484313"/>
            <a:ext cx="7993062" cy="4681537"/>
          </a:xfrm>
          <a:prstGeom prst="roundRect">
            <a:avLst>
              <a:gd name="adj" fmla="val 12495"/>
            </a:avLst>
          </a:prstGeom>
          <a:gradFill rotWithShape="1">
            <a:gsLst>
              <a:gs pos="0">
                <a:srgbClr val="EBD9DD"/>
              </a:gs>
              <a:gs pos="50000">
                <a:srgbClr val="D2B6BF">
                  <a:alpha val="39999"/>
                </a:srgbClr>
              </a:gs>
              <a:gs pos="100000">
                <a:srgbClr val="EBD9DD"/>
              </a:gs>
            </a:gsLst>
            <a:lin ang="5400000" scaled="1"/>
          </a:gradFill>
          <a:ln w="12700">
            <a:noFill/>
            <a:round/>
            <a:headEnd/>
            <a:tailEnd/>
          </a:ln>
        </p:spPr>
        <p:txBody>
          <a:bodyPr rot="10800000" wrap="none" lIns="92075" tIns="46038" rIns="92075" bIns="46038" anchor="ctr"/>
          <a:lstStyle/>
          <a:p>
            <a:pPr algn="ctr" eaLnBrk="0" latinLnBrk="0" hangingPunct="0">
              <a:defRPr/>
            </a:pPr>
            <a:endParaRPr lang="ko-KR" altLang="en-US" sz="1200">
              <a:latin typeface="Arial" charset="0"/>
              <a:ea typeface="휴먼새내기체"/>
              <a:cs typeface="휴먼새내기체"/>
            </a:endParaRPr>
          </a:p>
        </p:txBody>
      </p:sp>
      <p:sp>
        <p:nvSpPr>
          <p:cNvPr id="38918" name="AutoShape 6"/>
          <p:cNvSpPr>
            <a:spLocks noChangeArrowheads="1"/>
          </p:cNvSpPr>
          <p:nvPr/>
        </p:nvSpPr>
        <p:spPr bwMode="auto">
          <a:xfrm rot="10800000">
            <a:off x="968375" y="1916113"/>
            <a:ext cx="7275513" cy="3744912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rot="10800000" wrap="none" anchor="ctr"/>
          <a:lstStyle/>
          <a:p>
            <a:pPr marL="457200" indent="-457200" latinLnBrk="0">
              <a:spcBef>
                <a:spcPct val="20000"/>
              </a:spcBef>
              <a:buFontTx/>
              <a:buAutoNum type="arabicPeriod"/>
            </a:pPr>
            <a:r>
              <a:rPr kumimoji="0" lang="ko-KR" altLang="en-US" sz="2800">
                <a:solidFill>
                  <a:srgbClr val="996600"/>
                </a:solidFill>
                <a:latin typeface="HY헤드라인M" pitchFamily="18" charset="-127"/>
                <a:ea typeface="HY헤드라인M" pitchFamily="18" charset="-127"/>
              </a:rPr>
              <a:t>가슴을 전율시키는 목표</a:t>
            </a:r>
            <a:r>
              <a:rPr kumimoji="0" lang="ko-KR" altLang="en-US" sz="2800">
                <a:solidFill>
                  <a:srgbClr val="335DC7"/>
                </a:solidFill>
                <a:latin typeface="HY헤드라인M" pitchFamily="18" charset="-127"/>
                <a:ea typeface="HY헤드라인M" pitchFamily="18" charset="-127"/>
              </a:rPr>
              <a:t>를 품어라</a:t>
            </a:r>
            <a:r>
              <a:rPr kumimoji="0" lang="en-US" altLang="ko-KR" sz="2800">
                <a:solidFill>
                  <a:srgbClr val="335DC7"/>
                </a:solidFill>
                <a:latin typeface="HY헤드라인M" pitchFamily="18" charset="-127"/>
                <a:ea typeface="HY헤드라인M" pitchFamily="18" charset="-127"/>
              </a:rPr>
              <a:t>!</a:t>
            </a:r>
          </a:p>
          <a:p>
            <a:pPr marL="457200" indent="-457200" latinLnBrk="0">
              <a:spcBef>
                <a:spcPct val="20000"/>
              </a:spcBef>
              <a:buFontTx/>
              <a:buAutoNum type="arabicPeriod"/>
            </a:pPr>
            <a:endParaRPr kumimoji="0" lang="en-US" altLang="ko-KR" sz="2800">
              <a:solidFill>
                <a:srgbClr val="335DC7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457200" indent="-457200" latinLnBrk="0">
              <a:spcBef>
                <a:spcPct val="20000"/>
              </a:spcBef>
              <a:buFontTx/>
              <a:buAutoNum type="arabicPeriod"/>
            </a:pPr>
            <a:r>
              <a:rPr kumimoji="0" lang="ko-KR" altLang="en-US" sz="2800">
                <a:solidFill>
                  <a:srgbClr val="996600"/>
                </a:solidFill>
                <a:latin typeface="HY헤드라인M" pitchFamily="18" charset="-127"/>
                <a:ea typeface="HY헤드라인M" pitchFamily="18" charset="-127"/>
              </a:rPr>
              <a:t>성과 지향적</a:t>
            </a:r>
            <a:r>
              <a:rPr kumimoji="0" lang="ko-KR" altLang="en-US" sz="2800">
                <a:solidFill>
                  <a:srgbClr val="335DC7"/>
                </a:solidFill>
                <a:latin typeface="HY헤드라인M" pitchFamily="18" charset="-127"/>
                <a:ea typeface="HY헤드라인M" pitchFamily="18" charset="-127"/>
              </a:rPr>
              <a:t>으로 일하라</a:t>
            </a:r>
            <a:r>
              <a:rPr kumimoji="0" lang="en-US" altLang="ko-KR" sz="2800">
                <a:solidFill>
                  <a:srgbClr val="335DC7"/>
                </a:solidFill>
                <a:latin typeface="HY헤드라인M" pitchFamily="18" charset="-127"/>
                <a:ea typeface="HY헤드라인M" pitchFamily="18" charset="-127"/>
              </a:rPr>
              <a:t>!</a:t>
            </a:r>
          </a:p>
          <a:p>
            <a:pPr marL="457200" indent="-457200" latinLnBrk="0">
              <a:spcBef>
                <a:spcPct val="20000"/>
              </a:spcBef>
              <a:buFontTx/>
              <a:buAutoNum type="arabicPeriod"/>
            </a:pPr>
            <a:endParaRPr kumimoji="0" lang="ko-KR" altLang="en-US" sz="2800">
              <a:solidFill>
                <a:srgbClr val="335DC7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457200" indent="-457200" latinLnBrk="0">
              <a:spcBef>
                <a:spcPct val="20000"/>
              </a:spcBef>
              <a:buFontTx/>
              <a:buAutoNum type="arabicPeriod"/>
            </a:pPr>
            <a:r>
              <a:rPr kumimoji="0" lang="ko-KR" altLang="en-US" sz="2800">
                <a:solidFill>
                  <a:srgbClr val="996600"/>
                </a:solidFill>
                <a:latin typeface="HY헤드라인M" pitchFamily="18" charset="-127"/>
                <a:ea typeface="HY헤드라인M" pitchFamily="18" charset="-127"/>
              </a:rPr>
              <a:t>그럼에도 불구하고</a:t>
            </a:r>
            <a:r>
              <a:rPr kumimoji="0" lang="ko-KR" altLang="en-US" sz="2800">
                <a:solidFill>
                  <a:srgbClr val="335DC7"/>
                </a:solidFill>
                <a:latin typeface="HY헤드라인M" pitchFamily="18" charset="-127"/>
                <a:ea typeface="HY헤드라인M" pitchFamily="18" charset="-127"/>
              </a:rPr>
              <a:t>의 정신으로 승부하라</a:t>
            </a:r>
            <a:r>
              <a:rPr kumimoji="0" lang="en-US" altLang="ko-KR" sz="2800">
                <a:solidFill>
                  <a:srgbClr val="335DC7"/>
                </a:solidFill>
                <a:latin typeface="HY헤드라인M" pitchFamily="18" charset="-127"/>
                <a:ea typeface="HY헤드라인M" pitchFamily="18" charset="-127"/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38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500"/>
                                        <p:tgtEl>
                                          <p:spTgt spid="389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9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89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500"/>
                                        <p:tgtEl>
                                          <p:spTgt spid="389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21" name="Picture 2" descr="op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971550" y="1052513"/>
            <a:ext cx="7200900" cy="1008062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4000">
                <a:latin typeface="HY헤드라인M" pitchFamily="18" charset="-127"/>
                <a:ea typeface="HY헤드라인M" pitchFamily="18" charset="-127"/>
              </a:rPr>
              <a:t>성과를 달성하는 프로의식</a:t>
            </a:r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971550" y="3068638"/>
            <a:ext cx="7200900" cy="1008062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4000">
                <a:solidFill>
                  <a:srgbClr val="CC0000"/>
                </a:solidFill>
                <a:latin typeface="HY헤드라인M" pitchFamily="18" charset="-127"/>
                <a:ea typeface="HY헤드라인M" pitchFamily="18" charset="-127"/>
              </a:rPr>
              <a:t>시간</a:t>
            </a:r>
            <a:r>
              <a:rPr lang="en-US" altLang="ko-KR" sz="4000">
                <a:solidFill>
                  <a:srgbClr val="CC0000"/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4000">
                <a:solidFill>
                  <a:srgbClr val="CC0000"/>
                </a:solidFill>
                <a:latin typeface="HY헤드라인M" pitchFamily="18" charset="-127"/>
                <a:ea typeface="HY헤드라인M" pitchFamily="18" charset="-127"/>
              </a:rPr>
              <a:t>먼저 자신에게 투자하라</a:t>
            </a:r>
            <a:endParaRPr lang="en-US" altLang="ko-KR" sz="4000">
              <a:solidFill>
                <a:srgbClr val="CC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971550" y="5157788"/>
            <a:ext cx="7200900" cy="1008062"/>
          </a:xfrm>
          <a:prstGeom prst="rect">
            <a:avLst/>
          </a:prstGeom>
          <a:solidFill>
            <a:srgbClr val="FFFFFF"/>
          </a:solidFill>
          <a:ln w="38100" algn="ctr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ko-KR" altLang="en-US" sz="4000">
                <a:latin typeface="HY헤드라인M" pitchFamily="18" charset="-127"/>
                <a:ea typeface="HY헤드라인M" pitchFamily="18" charset="-127"/>
              </a:rPr>
              <a:t>시간 도둑을 잡아라</a:t>
            </a:r>
            <a:r>
              <a:rPr lang="en-US" altLang="ko-KR" sz="4000">
                <a:latin typeface="HY헤드라인M" pitchFamily="18" charset="-127"/>
                <a:ea typeface="HY헤드라인M" pitchFamily="18" charset="-127"/>
              </a:rPr>
              <a:t>!</a:t>
            </a:r>
            <a:endParaRPr lang="ko-KR" altLang="en-US" sz="4000">
              <a:solidFill>
                <a:srgbClr val="003366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7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7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animBg="1"/>
      <p:bldP spid="77828" grpId="0" animBg="1"/>
      <p:bldP spid="77829" grpId="0" animBg="1"/>
    </p:bldLst>
  </p:timing>
</p:sld>
</file>

<file path=ppt/theme/theme1.xml><?xml version="1.0" encoding="utf-8"?>
<a:theme xmlns:a="http://schemas.openxmlformats.org/drawingml/2006/main" name="B196">
  <a:themeElements>
    <a:clrScheme name="B196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196">
      <a:majorFont>
        <a:latin typeface="-소망B"/>
        <a:ea typeface="-소망B"/>
        <a:cs typeface=""/>
      </a:majorFont>
      <a:minorFont>
        <a:latin typeface="-소망L"/>
        <a:ea typeface="-소망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196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196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96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96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9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9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19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29TGp_sky_light">
  <a:themeElements>
    <a:clrScheme name="229TGp_sky_light 2">
      <a:dk1>
        <a:srgbClr val="003366"/>
      </a:dk1>
      <a:lt1>
        <a:srgbClr val="FFFFFF"/>
      </a:lt1>
      <a:dk2>
        <a:srgbClr val="51A0B9"/>
      </a:dk2>
      <a:lt2>
        <a:srgbClr val="DDDDDD"/>
      </a:lt2>
      <a:accent1>
        <a:srgbClr val="438ACB"/>
      </a:accent1>
      <a:accent2>
        <a:srgbClr val="77AE26"/>
      </a:accent2>
      <a:accent3>
        <a:srgbClr val="FFFFFF"/>
      </a:accent3>
      <a:accent4>
        <a:srgbClr val="002A56"/>
      </a:accent4>
      <a:accent5>
        <a:srgbClr val="B0C4E2"/>
      </a:accent5>
      <a:accent6>
        <a:srgbClr val="6B9D21"/>
      </a:accent6>
      <a:hlink>
        <a:srgbClr val="6E815B"/>
      </a:hlink>
      <a:folHlink>
        <a:srgbClr val="90A8B0"/>
      </a:folHlink>
    </a:clrScheme>
    <a:fontScheme name="229TGp_sky_light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29TGp_sky_light 1">
        <a:dk1>
          <a:srgbClr val="30311D"/>
        </a:dk1>
        <a:lt1>
          <a:srgbClr val="FFFFFF"/>
        </a:lt1>
        <a:dk2>
          <a:srgbClr val="866D10"/>
        </a:dk2>
        <a:lt2>
          <a:srgbClr val="DDDDDD"/>
        </a:lt2>
        <a:accent1>
          <a:srgbClr val="345C22"/>
        </a:accent1>
        <a:accent2>
          <a:srgbClr val="93B75F"/>
        </a:accent2>
        <a:accent3>
          <a:srgbClr val="FFFFFF"/>
        </a:accent3>
        <a:accent4>
          <a:srgbClr val="272817"/>
        </a:accent4>
        <a:accent5>
          <a:srgbClr val="AEB5AB"/>
        </a:accent5>
        <a:accent6>
          <a:srgbClr val="85A655"/>
        </a:accent6>
        <a:hlink>
          <a:srgbClr val="557B97"/>
        </a:hlink>
        <a:folHlink>
          <a:srgbClr val="A1A1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9TGp_sky_light 2">
        <a:dk1>
          <a:srgbClr val="003366"/>
        </a:dk1>
        <a:lt1>
          <a:srgbClr val="FFFFFF"/>
        </a:lt1>
        <a:dk2>
          <a:srgbClr val="51A0B9"/>
        </a:dk2>
        <a:lt2>
          <a:srgbClr val="DDDDDD"/>
        </a:lt2>
        <a:accent1>
          <a:srgbClr val="438ACB"/>
        </a:accent1>
        <a:accent2>
          <a:srgbClr val="77AE26"/>
        </a:accent2>
        <a:accent3>
          <a:srgbClr val="FFFFFF"/>
        </a:accent3>
        <a:accent4>
          <a:srgbClr val="002A56"/>
        </a:accent4>
        <a:accent5>
          <a:srgbClr val="B0C4E2"/>
        </a:accent5>
        <a:accent6>
          <a:srgbClr val="6B9D21"/>
        </a:accent6>
        <a:hlink>
          <a:srgbClr val="6E815B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29TGp_sky_light 3">
        <a:dk1>
          <a:srgbClr val="000066"/>
        </a:dk1>
        <a:lt1>
          <a:srgbClr val="FFFFFF"/>
        </a:lt1>
        <a:dk2>
          <a:srgbClr val="BC7D30"/>
        </a:dk2>
        <a:lt2>
          <a:srgbClr val="DDDDDD"/>
        </a:lt2>
        <a:accent1>
          <a:srgbClr val="29B8E5"/>
        </a:accent1>
        <a:accent2>
          <a:srgbClr val="4E87EE"/>
        </a:accent2>
        <a:accent3>
          <a:srgbClr val="FFFFFF"/>
        </a:accent3>
        <a:accent4>
          <a:srgbClr val="000056"/>
        </a:accent4>
        <a:accent5>
          <a:srgbClr val="ACD8F0"/>
        </a:accent5>
        <a:accent6>
          <a:srgbClr val="467AD8"/>
        </a:accent6>
        <a:hlink>
          <a:srgbClr val="6ACAA1"/>
        </a:hlink>
        <a:folHlink>
          <a:srgbClr val="DEC4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029TGp_general_diagram">
  <a:themeElements>
    <a:clrScheme name="c029TGp_general_diagram 3">
      <a:dk1>
        <a:srgbClr val="1D528D"/>
      </a:dk1>
      <a:lt1>
        <a:srgbClr val="FFFFFF"/>
      </a:lt1>
      <a:dk2>
        <a:srgbClr val="000000"/>
      </a:dk2>
      <a:lt2>
        <a:srgbClr val="C0C0C0"/>
      </a:lt2>
      <a:accent1>
        <a:srgbClr val="1B9AD9"/>
      </a:accent1>
      <a:accent2>
        <a:srgbClr val="E4A04E"/>
      </a:accent2>
      <a:accent3>
        <a:srgbClr val="FFFFFF"/>
      </a:accent3>
      <a:accent4>
        <a:srgbClr val="174578"/>
      </a:accent4>
      <a:accent5>
        <a:srgbClr val="ABCAE9"/>
      </a:accent5>
      <a:accent6>
        <a:srgbClr val="CF9146"/>
      </a:accent6>
      <a:hlink>
        <a:srgbClr val="66CCFF"/>
      </a:hlink>
      <a:folHlink>
        <a:srgbClr val="969696"/>
      </a:folHlink>
    </a:clrScheme>
    <a:fontScheme name="c029TGp_general_diagram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029TGp_general_diagram 1">
        <a:dk1>
          <a:srgbClr val="003366"/>
        </a:dk1>
        <a:lt1>
          <a:srgbClr val="FFFFFF"/>
        </a:lt1>
        <a:dk2>
          <a:srgbClr val="000000"/>
        </a:dk2>
        <a:lt2>
          <a:srgbClr val="C0C0C0"/>
        </a:lt2>
        <a:accent1>
          <a:srgbClr val="3556A7"/>
        </a:accent1>
        <a:accent2>
          <a:srgbClr val="C78DD7"/>
        </a:accent2>
        <a:accent3>
          <a:srgbClr val="FFFFFF"/>
        </a:accent3>
        <a:accent4>
          <a:srgbClr val="002A56"/>
        </a:accent4>
        <a:accent5>
          <a:srgbClr val="AEB4D0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029TGp_general_diagram 2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399D72"/>
        </a:accent1>
        <a:accent2>
          <a:srgbClr val="FF9900"/>
        </a:accent2>
        <a:accent3>
          <a:srgbClr val="FFFFFF"/>
        </a:accent3>
        <a:accent4>
          <a:srgbClr val="174578"/>
        </a:accent4>
        <a:accent5>
          <a:srgbClr val="AECCBC"/>
        </a:accent5>
        <a:accent6>
          <a:srgbClr val="E78A00"/>
        </a:accent6>
        <a:hlink>
          <a:srgbClr val="9999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029TGp_general_diagram 3">
        <a:dk1>
          <a:srgbClr val="1D528D"/>
        </a:dk1>
        <a:lt1>
          <a:srgbClr val="FFFFFF"/>
        </a:lt1>
        <a:dk2>
          <a:srgbClr val="000000"/>
        </a:dk2>
        <a:lt2>
          <a:srgbClr val="C0C0C0"/>
        </a:lt2>
        <a:accent1>
          <a:srgbClr val="1B9AD9"/>
        </a:accent1>
        <a:accent2>
          <a:srgbClr val="E4A04E"/>
        </a:accent2>
        <a:accent3>
          <a:srgbClr val="FFFFFF"/>
        </a:accent3>
        <a:accent4>
          <a:srgbClr val="174578"/>
        </a:accent4>
        <a:accent5>
          <a:srgbClr val="ABCAE9"/>
        </a:accent5>
        <a:accent6>
          <a:srgbClr val="CF9146"/>
        </a:accent6>
        <a:hlink>
          <a:srgbClr val="66CCF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196">
  <a:themeElements>
    <a:clrScheme name="2_B196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2_B196">
      <a:majorFont>
        <a:latin typeface="굴림"/>
        <a:ea typeface="굴림"/>
        <a:cs typeface="맑은 고딕"/>
      </a:majorFont>
      <a:minorFont>
        <a:latin typeface="굴림"/>
        <a:ea typeface="굴림"/>
        <a:cs typeface="맑은 고딕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B196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196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196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196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196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196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196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예제 프레젠테이션 슬라이드">
  <a:themeElements>
    <a:clrScheme name="예제 프레젠테이션 슬라이드 1">
      <a:dk1>
        <a:srgbClr val="000000"/>
      </a:dk1>
      <a:lt1>
        <a:srgbClr val="FFFFFF"/>
      </a:lt1>
      <a:dk2>
        <a:srgbClr val="193583"/>
      </a:dk2>
      <a:lt2>
        <a:srgbClr val="C0C0C0"/>
      </a:lt2>
      <a:accent1>
        <a:srgbClr val="E46C22"/>
      </a:accent1>
      <a:accent2>
        <a:srgbClr val="14CAEE"/>
      </a:accent2>
      <a:accent3>
        <a:srgbClr val="FFFFFF"/>
      </a:accent3>
      <a:accent4>
        <a:srgbClr val="000000"/>
      </a:accent4>
      <a:accent5>
        <a:srgbClr val="EFBAAB"/>
      </a:accent5>
      <a:accent6>
        <a:srgbClr val="11B7D8"/>
      </a:accent6>
      <a:hlink>
        <a:srgbClr val="6A6AE2"/>
      </a:hlink>
      <a:folHlink>
        <a:srgbClr val="66A444"/>
      </a:folHlink>
    </a:clrScheme>
    <a:fontScheme name="예제 프레젠테이션 슬라이드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예제 프레젠테이션 슬라이드 1">
        <a:dk1>
          <a:srgbClr val="000000"/>
        </a:dk1>
        <a:lt1>
          <a:srgbClr val="FFFFFF"/>
        </a:lt1>
        <a:dk2>
          <a:srgbClr val="193583"/>
        </a:dk2>
        <a:lt2>
          <a:srgbClr val="C0C0C0"/>
        </a:lt2>
        <a:accent1>
          <a:srgbClr val="E46C22"/>
        </a:accent1>
        <a:accent2>
          <a:srgbClr val="14CAEE"/>
        </a:accent2>
        <a:accent3>
          <a:srgbClr val="FFFFFF"/>
        </a:accent3>
        <a:accent4>
          <a:srgbClr val="000000"/>
        </a:accent4>
        <a:accent5>
          <a:srgbClr val="EFBAAB"/>
        </a:accent5>
        <a:accent6>
          <a:srgbClr val="11B7D8"/>
        </a:accent6>
        <a:hlink>
          <a:srgbClr val="6A6AE2"/>
        </a:hlink>
        <a:folHlink>
          <a:srgbClr val="66A4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예제 프레젠테이션 슬라이드 2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76CA2A"/>
        </a:accent1>
        <a:accent2>
          <a:srgbClr val="E5772D"/>
        </a:accent2>
        <a:accent3>
          <a:srgbClr val="FFFFFF"/>
        </a:accent3>
        <a:accent4>
          <a:srgbClr val="000000"/>
        </a:accent4>
        <a:accent5>
          <a:srgbClr val="BDE1AC"/>
        </a:accent5>
        <a:accent6>
          <a:srgbClr val="CF6B28"/>
        </a:accent6>
        <a:hlink>
          <a:srgbClr val="1A50B2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예제 프레젠테이션 슬라이드 3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4EA7E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2D0F3"/>
        </a:accent5>
        <a:accent6>
          <a:srgbClr val="85AE49"/>
        </a:accent6>
        <a:hlink>
          <a:srgbClr val="9999FF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229TGp_sky_light">
  <a:themeElements>
    <a:clrScheme name="1_229TGp_sky_light 2">
      <a:dk1>
        <a:srgbClr val="003366"/>
      </a:dk1>
      <a:lt1>
        <a:srgbClr val="FFFFFF"/>
      </a:lt1>
      <a:dk2>
        <a:srgbClr val="51A0B9"/>
      </a:dk2>
      <a:lt2>
        <a:srgbClr val="DDDDDD"/>
      </a:lt2>
      <a:accent1>
        <a:srgbClr val="438ACB"/>
      </a:accent1>
      <a:accent2>
        <a:srgbClr val="77AE26"/>
      </a:accent2>
      <a:accent3>
        <a:srgbClr val="FFFFFF"/>
      </a:accent3>
      <a:accent4>
        <a:srgbClr val="002A56"/>
      </a:accent4>
      <a:accent5>
        <a:srgbClr val="B0C4E2"/>
      </a:accent5>
      <a:accent6>
        <a:srgbClr val="6B9D21"/>
      </a:accent6>
      <a:hlink>
        <a:srgbClr val="6E815B"/>
      </a:hlink>
      <a:folHlink>
        <a:srgbClr val="90A8B0"/>
      </a:folHlink>
    </a:clrScheme>
    <a:fontScheme name="1_229TGp_sky_light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229TGp_sky_light 1">
        <a:dk1>
          <a:srgbClr val="30311D"/>
        </a:dk1>
        <a:lt1>
          <a:srgbClr val="FFFFFF"/>
        </a:lt1>
        <a:dk2>
          <a:srgbClr val="866D10"/>
        </a:dk2>
        <a:lt2>
          <a:srgbClr val="DDDDDD"/>
        </a:lt2>
        <a:accent1>
          <a:srgbClr val="345C22"/>
        </a:accent1>
        <a:accent2>
          <a:srgbClr val="93B75F"/>
        </a:accent2>
        <a:accent3>
          <a:srgbClr val="FFFFFF"/>
        </a:accent3>
        <a:accent4>
          <a:srgbClr val="272817"/>
        </a:accent4>
        <a:accent5>
          <a:srgbClr val="AEB5AB"/>
        </a:accent5>
        <a:accent6>
          <a:srgbClr val="85A655"/>
        </a:accent6>
        <a:hlink>
          <a:srgbClr val="557B97"/>
        </a:hlink>
        <a:folHlink>
          <a:srgbClr val="A1A18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29TGp_sky_light 2">
        <a:dk1>
          <a:srgbClr val="003366"/>
        </a:dk1>
        <a:lt1>
          <a:srgbClr val="FFFFFF"/>
        </a:lt1>
        <a:dk2>
          <a:srgbClr val="51A0B9"/>
        </a:dk2>
        <a:lt2>
          <a:srgbClr val="DDDDDD"/>
        </a:lt2>
        <a:accent1>
          <a:srgbClr val="438ACB"/>
        </a:accent1>
        <a:accent2>
          <a:srgbClr val="77AE26"/>
        </a:accent2>
        <a:accent3>
          <a:srgbClr val="FFFFFF"/>
        </a:accent3>
        <a:accent4>
          <a:srgbClr val="002A56"/>
        </a:accent4>
        <a:accent5>
          <a:srgbClr val="B0C4E2"/>
        </a:accent5>
        <a:accent6>
          <a:srgbClr val="6B9D21"/>
        </a:accent6>
        <a:hlink>
          <a:srgbClr val="6E815B"/>
        </a:hlink>
        <a:folHlink>
          <a:srgbClr val="90A8B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229TGp_sky_light 3">
        <a:dk1>
          <a:srgbClr val="000066"/>
        </a:dk1>
        <a:lt1>
          <a:srgbClr val="FFFFFF"/>
        </a:lt1>
        <a:dk2>
          <a:srgbClr val="BC7D30"/>
        </a:dk2>
        <a:lt2>
          <a:srgbClr val="DDDDDD"/>
        </a:lt2>
        <a:accent1>
          <a:srgbClr val="29B8E5"/>
        </a:accent1>
        <a:accent2>
          <a:srgbClr val="4E87EE"/>
        </a:accent2>
        <a:accent3>
          <a:srgbClr val="FFFFFF"/>
        </a:accent3>
        <a:accent4>
          <a:srgbClr val="000056"/>
        </a:accent4>
        <a:accent5>
          <a:srgbClr val="ACD8F0"/>
        </a:accent5>
        <a:accent6>
          <a:srgbClr val="467AD8"/>
        </a:accent6>
        <a:hlink>
          <a:srgbClr val="6ACAA1"/>
        </a:hlink>
        <a:folHlink>
          <a:srgbClr val="DEC4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예제 프레젠테이션 슬라이드">
  <a:themeElements>
    <a:clrScheme name="1_예제 프레젠테이션 슬라이드 1">
      <a:dk1>
        <a:srgbClr val="000000"/>
      </a:dk1>
      <a:lt1>
        <a:srgbClr val="FFFFFF"/>
      </a:lt1>
      <a:dk2>
        <a:srgbClr val="193583"/>
      </a:dk2>
      <a:lt2>
        <a:srgbClr val="C0C0C0"/>
      </a:lt2>
      <a:accent1>
        <a:srgbClr val="E46C22"/>
      </a:accent1>
      <a:accent2>
        <a:srgbClr val="14CAEE"/>
      </a:accent2>
      <a:accent3>
        <a:srgbClr val="FFFFFF"/>
      </a:accent3>
      <a:accent4>
        <a:srgbClr val="000000"/>
      </a:accent4>
      <a:accent5>
        <a:srgbClr val="EFBAAB"/>
      </a:accent5>
      <a:accent6>
        <a:srgbClr val="11B7D8"/>
      </a:accent6>
      <a:hlink>
        <a:srgbClr val="6A6AE2"/>
      </a:hlink>
      <a:folHlink>
        <a:srgbClr val="66A444"/>
      </a:folHlink>
    </a:clrScheme>
    <a:fontScheme name="1_예제 프레젠테이션 슬라이드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예제 프레젠테이션 슬라이드 1">
        <a:dk1>
          <a:srgbClr val="000000"/>
        </a:dk1>
        <a:lt1>
          <a:srgbClr val="FFFFFF"/>
        </a:lt1>
        <a:dk2>
          <a:srgbClr val="193583"/>
        </a:dk2>
        <a:lt2>
          <a:srgbClr val="C0C0C0"/>
        </a:lt2>
        <a:accent1>
          <a:srgbClr val="E46C22"/>
        </a:accent1>
        <a:accent2>
          <a:srgbClr val="14CAEE"/>
        </a:accent2>
        <a:accent3>
          <a:srgbClr val="FFFFFF"/>
        </a:accent3>
        <a:accent4>
          <a:srgbClr val="000000"/>
        </a:accent4>
        <a:accent5>
          <a:srgbClr val="EFBAAB"/>
        </a:accent5>
        <a:accent6>
          <a:srgbClr val="11B7D8"/>
        </a:accent6>
        <a:hlink>
          <a:srgbClr val="6A6AE2"/>
        </a:hlink>
        <a:folHlink>
          <a:srgbClr val="66A44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예제 프레젠테이션 슬라이드 2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76CA2A"/>
        </a:accent1>
        <a:accent2>
          <a:srgbClr val="E5772D"/>
        </a:accent2>
        <a:accent3>
          <a:srgbClr val="FFFFFF"/>
        </a:accent3>
        <a:accent4>
          <a:srgbClr val="000000"/>
        </a:accent4>
        <a:accent5>
          <a:srgbClr val="BDE1AC"/>
        </a:accent5>
        <a:accent6>
          <a:srgbClr val="CF6B28"/>
        </a:accent6>
        <a:hlink>
          <a:srgbClr val="1A50B2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예제 프레젠테이션 슬라이드 3">
        <a:dk1>
          <a:srgbClr val="000000"/>
        </a:dk1>
        <a:lt1>
          <a:srgbClr val="FFFFFF"/>
        </a:lt1>
        <a:dk2>
          <a:srgbClr val="003366"/>
        </a:dk2>
        <a:lt2>
          <a:srgbClr val="C0C0C0"/>
        </a:lt2>
        <a:accent1>
          <a:srgbClr val="4EA7EA"/>
        </a:accent1>
        <a:accent2>
          <a:srgbClr val="93C052"/>
        </a:accent2>
        <a:accent3>
          <a:srgbClr val="FFFFFF"/>
        </a:accent3>
        <a:accent4>
          <a:srgbClr val="000000"/>
        </a:accent4>
        <a:accent5>
          <a:srgbClr val="B2D0F3"/>
        </a:accent5>
        <a:accent6>
          <a:srgbClr val="85AE49"/>
        </a:accent6>
        <a:hlink>
          <a:srgbClr val="9999FF"/>
        </a:hlink>
        <a:folHlink>
          <a:srgbClr val="855AD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C:\coolpt\TempSlide\B196.POT</Template>
  <TotalTime>1026</TotalTime>
  <Words>503</Words>
  <Application>Microsoft PowerPoint</Application>
  <PresentationFormat>On-screen Show (4:3)</PresentationFormat>
  <Paragraphs>127</Paragraphs>
  <Slides>20</Slides>
  <Notes>1</Notes>
  <HiddenSlides>0</HiddenSlides>
  <MMClips>3</MMClips>
  <ScaleCrop>false</ScaleCrop>
  <HeadingPairs>
    <vt:vector size="8" baseType="variant">
      <vt:variant>
        <vt:lpstr>사용한 글꼴</vt:lpstr>
      </vt:variant>
      <vt:variant>
        <vt:i4>13</vt:i4>
      </vt:variant>
      <vt:variant>
        <vt:lpstr>디자인 서식 파일</vt:lpstr>
      </vt:variant>
      <vt:variant>
        <vt:i4>20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20</vt:i4>
      </vt:variant>
    </vt:vector>
  </HeadingPairs>
  <TitlesOfParts>
    <vt:vector size="55" baseType="lpstr">
      <vt:lpstr>굴림</vt:lpstr>
      <vt:lpstr>Arial</vt:lpstr>
      <vt:lpstr>맑은 고딕</vt:lpstr>
      <vt:lpstr>-소망L</vt:lpstr>
      <vt:lpstr>Wingdings</vt:lpstr>
      <vt:lpstr>독도체</vt:lpstr>
      <vt:lpstr>굴림체</vt:lpstr>
      <vt:lpstr>Verdana</vt:lpstr>
      <vt:lpstr>HY헤드라인M</vt:lpstr>
      <vt:lpstr>휴먼엑스포</vt:lpstr>
      <vt:lpstr>Times New Roman</vt:lpstr>
      <vt:lpstr>휴먼새내기체</vt:lpstr>
      <vt:lpstr>HY목각파임B</vt:lpstr>
      <vt:lpstr>B196</vt:lpstr>
      <vt:lpstr>229TGp_sky_light</vt:lpstr>
      <vt:lpstr>c029TGp_general_diagram</vt:lpstr>
      <vt:lpstr>2_B196</vt:lpstr>
      <vt:lpstr>B196</vt:lpstr>
      <vt:lpstr>229TGp_sky_light</vt:lpstr>
      <vt:lpstr>예제 프레젠테이션 슬라이드</vt:lpstr>
      <vt:lpstr>1_229TGp_sky_light</vt:lpstr>
      <vt:lpstr>c029TGp_general_diagram</vt:lpstr>
      <vt:lpstr>c029TGp_general_diagram</vt:lpstr>
      <vt:lpstr>c029TGp_general_diagram</vt:lpstr>
      <vt:lpstr>c029TGp_general_diagram</vt:lpstr>
      <vt:lpstr>c029TGp_general_diagram</vt:lpstr>
      <vt:lpstr>c029TGp_general_diagram</vt:lpstr>
      <vt:lpstr>c029TGp_general_diagram</vt:lpstr>
      <vt:lpstr>c029TGp_general_diagram</vt:lpstr>
      <vt:lpstr>c029TGp_general_diagram</vt:lpstr>
      <vt:lpstr>c029TGp_general_diagram</vt:lpstr>
      <vt:lpstr>c029TGp_general_diagram</vt:lpstr>
      <vt:lpstr>1_예제 프레젠테이션 슬라이드</vt:lpstr>
      <vt:lpstr>Image</vt:lpstr>
      <vt:lpstr>문서</vt:lpstr>
      <vt:lpstr>시간관리 세미나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</vt:vector>
  </TitlesOfParts>
  <Company>정윤주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이희석</dc:creator>
  <cp:lastModifiedBy>user</cp:lastModifiedBy>
  <cp:revision>251</cp:revision>
  <dcterms:created xsi:type="dcterms:W3CDTF">2001-07-18T23:57:34Z</dcterms:created>
  <dcterms:modified xsi:type="dcterms:W3CDTF">2008-10-14T05:03:16Z</dcterms:modified>
</cp:coreProperties>
</file>