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62" r:id="rId10"/>
    <p:sldId id="275" r:id="rId11"/>
    <p:sldId id="263" r:id="rId12"/>
    <p:sldId id="260" r:id="rId13"/>
    <p:sldId id="261" r:id="rId14"/>
    <p:sldId id="26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1" autoAdjust="0"/>
    <p:restoredTop sz="94660"/>
  </p:normalViewPr>
  <p:slideViewPr>
    <p:cSldViewPr>
      <p:cViewPr varScale="1">
        <p:scale>
          <a:sx n="69" d="100"/>
          <a:sy n="69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F98D8-719A-432E-A974-521F745C3956}" type="datetimeFigureOut">
              <a:rPr lang="ko-KR" altLang="en-US" smtClean="0"/>
              <a:pPr/>
              <a:t>2008-06-22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50A8-3FF6-4C6D-B7C8-D818961E62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300-2.a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C:\Users\leeyohun\AppData\Local\Microsoft\Windows\Temporary Internet Files\Content.IE5\AP0M0UF1\CAPA8K7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88659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85786" y="244163"/>
            <a:ext cx="7572428" cy="6357982"/>
            <a:chOff x="839" y="391"/>
            <a:chExt cx="3540" cy="318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" y="391"/>
              <a:ext cx="3540" cy="31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70" y="3249"/>
              <a:ext cx="786" cy="2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주님의 인도하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148417" cy="4261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143512"/>
            <a:ext cx="8029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사람의 걸음은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여호와께로서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말미암나니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사람이 어찌 자기의 길을 알 수 있으랴 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잠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20:24)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4900618" cy="868346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암송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91" y="1522761"/>
            <a:ext cx="7104271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그러므로 너희 담대함을 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버리지 말라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이것이 큰 상을 얻느니라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      (</a:t>
            </a:r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히브리서 </a:t>
            </a:r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10:35)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4900618" cy="868346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암송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91" y="1522761"/>
            <a:ext cx="7318585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그러므로 너희 ○○○을 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버리지 말라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이것이 ○ ○을 얻느니라</a:t>
            </a:r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      (</a:t>
            </a:r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히브리서 </a:t>
            </a:r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10:35)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4900618" cy="868346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암송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91" y="1522761"/>
            <a:ext cx="7104271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4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      (</a:t>
            </a:r>
            <a:r>
              <a:rPr lang="ko-KR" altLang="en-US" sz="4400" dirty="0" smtClean="0">
                <a:latin typeface="HY헤드라인M" pitchFamily="18" charset="-127"/>
                <a:ea typeface="HY헤드라인M" pitchFamily="18" charset="-127"/>
              </a:rPr>
              <a:t>히브리서 </a:t>
            </a:r>
            <a:r>
              <a:rPr lang="en-US" altLang="ko-KR" sz="4400" dirty="0" smtClean="0">
                <a:latin typeface="HY헤드라인M" pitchFamily="18" charset="-127"/>
                <a:ea typeface="HY헤드라인M" pitchFamily="18" charset="-127"/>
              </a:rPr>
              <a:t>10:35)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1953" t="18880" r="20391" b="6641"/>
          <a:stretch>
            <a:fillRect/>
          </a:stretch>
        </p:blipFill>
        <p:spPr bwMode="auto">
          <a:xfrm>
            <a:off x="1057275" y="704850"/>
            <a:ext cx="7029450" cy="54483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구름 4">
            <a:hlinkClick r:id="rId3" action="ppaction://hlinkfile"/>
          </p:cNvPr>
          <p:cNvSpPr/>
          <p:nvPr/>
        </p:nvSpPr>
        <p:spPr>
          <a:xfrm>
            <a:off x="6643702" y="5643578"/>
            <a:ext cx="642942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578647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자기 백성을 구한 </a:t>
            </a:r>
            <a:r>
              <a:rPr lang="ko-KR" altLang="en-US" sz="3600" dirty="0" err="1" smtClean="0">
                <a:latin typeface="HY헤드라인M" pitchFamily="18" charset="-127"/>
                <a:ea typeface="HY헤드라인M" pitchFamily="18" charset="-127"/>
              </a:rPr>
              <a:t>에스더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214422"/>
            <a:ext cx="63145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900" dirty="0" smtClean="0">
                <a:latin typeface="HY궁서" pitchFamily="18" charset="-127"/>
                <a:ea typeface="HY궁서" pitchFamily="18" charset="-127"/>
              </a:rPr>
              <a:t>攝理</a:t>
            </a:r>
            <a:endParaRPr lang="ko-KR" altLang="en-US" sz="23900" dirty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071678"/>
            <a:ext cx="75504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ea typeface="HY궁서" pitchFamily="18" charset="-127"/>
              </a:rPr>
              <a:t>providence</a:t>
            </a:r>
            <a:endParaRPr lang="ko-KR" altLang="en-US" sz="11500" dirty="0">
              <a:ea typeface="HY궁서" pitchFamily="18" charset="-127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214422"/>
            <a:ext cx="63145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900" smtClean="0">
                <a:latin typeface="HY헤드라인M" pitchFamily="18" charset="-127"/>
                <a:ea typeface="HY헤드라인M" pitchFamily="18" charset="-127"/>
              </a:rPr>
              <a:t>섭리</a:t>
            </a:r>
            <a:endParaRPr lang="ko-KR" altLang="en-US" sz="239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latin typeface="HY헤드라인M" pitchFamily="18" charset="-127"/>
                <a:ea typeface="HY헤드라인M" pitchFamily="18" charset="-127"/>
              </a:rPr>
              <a:t>섭리</a:t>
            </a:r>
            <a:endParaRPr lang="ko-KR" altLang="en-US" sz="239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285992"/>
            <a:ext cx="785818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모든 것을 아시고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못하시는 것이 없는 하나님께서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그의 뜻대로 이루어 가시는 것 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미로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66"/>
            <a:ext cx="4000512" cy="6000768"/>
          </a:xfrm>
          <a:prstGeom prst="rect">
            <a:avLst/>
          </a:prstGeom>
        </p:spPr>
      </p:pic>
      <p:pic>
        <p:nvPicPr>
          <p:cNvPr id="5" name="그림 4" descr="미로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66200" cy="6858000"/>
          </a:xfrm>
          <a:prstGeom prst="rect">
            <a:avLst/>
          </a:prstGeom>
        </p:spPr>
      </p:pic>
      <p:pic>
        <p:nvPicPr>
          <p:cNvPr id="6" name="그림 5" descr="미로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79</Words>
  <Application>Microsoft Office PowerPoint</Application>
  <PresentationFormat>화면 슬라이드 쇼(4:3)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[암송]</vt:lpstr>
      <vt:lpstr>[암송]</vt:lpstr>
      <vt:lpstr>[암송]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leeyohun</dc:creator>
  <cp:lastModifiedBy>leeyohun</cp:lastModifiedBy>
  <cp:revision>16</cp:revision>
  <dcterms:created xsi:type="dcterms:W3CDTF">2008-06-18T15:53:21Z</dcterms:created>
  <dcterms:modified xsi:type="dcterms:W3CDTF">2008-06-21T15:25:47Z</dcterms:modified>
</cp:coreProperties>
</file>