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6" r:id="rId4"/>
    <p:sldId id="260" r:id="rId5"/>
    <p:sldId id="257" r:id="rId6"/>
    <p:sldId id="258" r:id="rId7"/>
    <p:sldId id="264" r:id="rId8"/>
    <p:sldId id="261" r:id="rId9"/>
    <p:sldId id="262" r:id="rId10"/>
  </p:sldIdLst>
  <p:sldSz cx="9144000" cy="6858000" type="screen4x3"/>
  <p:notesSz cx="6858000" cy="97107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808" autoAdjust="0"/>
    <p:restoredTop sz="94660"/>
  </p:normalViewPr>
  <p:slideViewPr>
    <p:cSldViewPr>
      <p:cViewPr varScale="1">
        <p:scale>
          <a:sx n="45" d="100"/>
          <a:sy n="45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DB45-47FA-4F3D-92CA-3774ADB14215}" type="datetimeFigureOut">
              <a:rPr lang="ko-KR" altLang="en-US" smtClean="0"/>
              <a:pPr/>
              <a:t>2008-03-23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AD6A-BF78-4EF6-B08D-BB5107A82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44256;&#45212;.&#48512;&#54876;%20&#44277;&#44284;&#50689;&#49345;.av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2007_incheon_mission_cf.wm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785794"/>
            <a:ext cx="80041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dirty="0" smtClean="0"/>
              <a:t>선생님은 너희들만 생각하면</a:t>
            </a:r>
            <a:endParaRPr lang="ko-KR" altLang="en-US" sz="4800" b="1" dirty="0"/>
          </a:p>
        </p:txBody>
      </p:sp>
      <p:grpSp>
        <p:nvGrpSpPr>
          <p:cNvPr id="9" name="그룹 8"/>
          <p:cNvGrpSpPr/>
          <p:nvPr/>
        </p:nvGrpSpPr>
        <p:grpSpPr>
          <a:xfrm>
            <a:off x="512321" y="2138757"/>
            <a:ext cx="4761773" cy="2815764"/>
            <a:chOff x="512321" y="2138757"/>
            <a:chExt cx="4761773" cy="2815764"/>
          </a:xfrm>
        </p:grpSpPr>
        <p:sp>
          <p:nvSpPr>
            <p:cNvPr id="6" name="직사각형 5"/>
            <p:cNvSpPr/>
            <p:nvPr/>
          </p:nvSpPr>
          <p:spPr>
            <a:xfrm rot="16409760">
              <a:off x="247447" y="2403631"/>
              <a:ext cx="2815764" cy="2286016"/>
            </a:xfrm>
            <a:prstGeom prst="rect">
              <a:avLst/>
            </a:prstGeom>
            <a:solidFill>
              <a:srgbClr val="FFFF00"/>
            </a:solidFill>
            <a:scene3d>
              <a:camera prst="perspectiveContrastingRightFacing">
                <a:rot lat="623785" lon="21000000" rev="213211"/>
              </a:camera>
              <a:lightRig rig="threePt" dir="t"/>
            </a:scene3d>
            <a:sp3d>
              <a:bevelT w="311150" h="596900"/>
              <a:bevelB w="2032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 rot="16409760">
              <a:off x="2723204" y="2403631"/>
              <a:ext cx="2815764" cy="2286016"/>
            </a:xfrm>
            <a:prstGeom prst="rect">
              <a:avLst/>
            </a:prstGeom>
            <a:solidFill>
              <a:srgbClr val="FFFF00"/>
            </a:solidFill>
            <a:scene3d>
              <a:camera prst="perspectiveContrastingRightFacing">
                <a:rot lat="623785" lon="21000000" rev="213211"/>
              </a:camera>
              <a:lightRig rig="threePt" dir="t"/>
            </a:scene3d>
            <a:sp3d>
              <a:bevelT w="311150" h="596900"/>
              <a:bevelB w="2032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266015" y="2928934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600" b="1" dirty="0" smtClean="0"/>
              <a:t>죽겠다</a:t>
            </a:r>
            <a:endParaRPr lang="en-US" altLang="ko-KR" sz="9600" b="1" dirty="0" smtClean="0"/>
          </a:p>
        </p:txBody>
      </p:sp>
      <p:grpSp>
        <p:nvGrpSpPr>
          <p:cNvPr id="17" name="그룹 16"/>
          <p:cNvGrpSpPr/>
          <p:nvPr/>
        </p:nvGrpSpPr>
        <p:grpSpPr>
          <a:xfrm>
            <a:off x="524606" y="2143116"/>
            <a:ext cx="4761774" cy="2815764"/>
            <a:chOff x="512320" y="2189230"/>
            <a:chExt cx="4761774" cy="2815764"/>
          </a:xfrm>
        </p:grpSpPr>
        <p:sp>
          <p:nvSpPr>
            <p:cNvPr id="11" name="직사각형 10"/>
            <p:cNvSpPr/>
            <p:nvPr/>
          </p:nvSpPr>
          <p:spPr>
            <a:xfrm rot="16409760">
              <a:off x="247446" y="2454104"/>
              <a:ext cx="2815764" cy="2286016"/>
            </a:xfrm>
            <a:prstGeom prst="rect">
              <a:avLst/>
            </a:prstGeom>
            <a:solidFill>
              <a:srgbClr val="FFFF00"/>
            </a:solidFill>
            <a:scene3d>
              <a:camera prst="perspectiveContrastingRightFacing">
                <a:rot lat="623785" lon="21000000" rev="213211"/>
              </a:camera>
              <a:lightRig rig="threePt" dir="t"/>
            </a:scene3d>
            <a:sp3d>
              <a:bevelT w="311150" h="596900"/>
              <a:bevelB w="2032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ko-KR" altLang="en-US" sz="10000" dirty="0" err="1" smtClean="0">
                  <a:solidFill>
                    <a:schemeClr val="tx1"/>
                  </a:solidFill>
                  <a:latin typeface="HY울릉도B" pitchFamily="18" charset="-127"/>
                  <a:ea typeface="HY울릉도B" pitchFamily="18" charset="-127"/>
                </a:rPr>
                <a:t>ㅈ</a:t>
              </a:r>
              <a:endParaRPr lang="ko-KR" altLang="en-US" sz="10000" dirty="0">
                <a:solidFill>
                  <a:schemeClr val="tx1"/>
                </a:solidFill>
                <a:latin typeface="HY울릉도B" pitchFamily="18" charset="-127"/>
                <a:ea typeface="HY울릉도B" pitchFamily="18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 rot="16409760">
              <a:off x="2723204" y="2454104"/>
              <a:ext cx="2815764" cy="2286016"/>
            </a:xfrm>
            <a:prstGeom prst="rect">
              <a:avLst/>
            </a:prstGeom>
            <a:solidFill>
              <a:srgbClr val="FFFF00"/>
            </a:solidFill>
            <a:scene3d>
              <a:camera prst="perspectiveContrastingRightFacing">
                <a:rot lat="623785" lon="21000000" rev="213211"/>
              </a:camera>
              <a:lightRig rig="threePt" dir="t"/>
            </a:scene3d>
            <a:sp3d>
              <a:bevelT w="311150" h="596900"/>
              <a:bevelB w="2032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ko-KR" altLang="en-US" sz="10000" dirty="0" err="1" smtClean="0">
                  <a:solidFill>
                    <a:schemeClr val="tx1"/>
                  </a:solidFill>
                  <a:latin typeface="HY울릉도B" pitchFamily="18" charset="-127"/>
                  <a:ea typeface="HY울릉도B" pitchFamily="18" charset="-127"/>
                </a:rPr>
                <a:t>ㅇ</a:t>
              </a:r>
              <a:endParaRPr lang="ko-KR" altLang="en-US" sz="10000" dirty="0">
                <a:solidFill>
                  <a:schemeClr val="tx1"/>
                </a:solidFill>
                <a:latin typeface="HY울릉도B" pitchFamily="18" charset="-127"/>
                <a:ea typeface="HY울릉도B" pitchFamily="18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500034" y="2134400"/>
            <a:ext cx="4833212" cy="2866236"/>
            <a:chOff x="440882" y="2138758"/>
            <a:chExt cx="4833212" cy="2866236"/>
          </a:xfrm>
        </p:grpSpPr>
        <p:sp>
          <p:nvSpPr>
            <p:cNvPr id="15" name="직사각형 14"/>
            <p:cNvSpPr/>
            <p:nvPr/>
          </p:nvSpPr>
          <p:spPr>
            <a:xfrm rot="16409760">
              <a:off x="176008" y="2403632"/>
              <a:ext cx="2815764" cy="2286016"/>
            </a:xfrm>
            <a:prstGeom prst="rect">
              <a:avLst/>
            </a:prstGeom>
            <a:solidFill>
              <a:srgbClr val="FFFF00"/>
            </a:solidFill>
            <a:scene3d>
              <a:camera prst="perspectiveContrastingRightFacing">
                <a:rot lat="623785" lon="21000000" rev="213211"/>
              </a:camera>
              <a:lightRig rig="threePt" dir="t"/>
            </a:scene3d>
            <a:sp3d>
              <a:bevelT w="311150" h="596900"/>
              <a:bevelB w="2032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ko-KR" altLang="en-US" sz="10000" dirty="0" err="1" smtClean="0">
                  <a:solidFill>
                    <a:schemeClr val="tx1"/>
                  </a:solidFill>
                  <a:latin typeface="HY울릉도B" pitchFamily="18" charset="-127"/>
                  <a:ea typeface="HY울릉도B" pitchFamily="18" charset="-127"/>
                </a:rPr>
                <a:t>좋</a:t>
              </a:r>
              <a:endParaRPr lang="ko-KR" altLang="en-US" sz="10000" dirty="0">
                <a:solidFill>
                  <a:schemeClr val="tx1"/>
                </a:solidFill>
                <a:latin typeface="HY울릉도B" pitchFamily="18" charset="-127"/>
                <a:ea typeface="HY울릉도B" pitchFamily="18" charset="-127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 rot="16409760">
              <a:off x="2723204" y="2454104"/>
              <a:ext cx="2815764" cy="2286016"/>
            </a:xfrm>
            <a:prstGeom prst="rect">
              <a:avLst/>
            </a:prstGeom>
            <a:solidFill>
              <a:srgbClr val="FFFF00"/>
            </a:solidFill>
            <a:scene3d>
              <a:camera prst="perspectiveContrastingRightFacing">
                <a:rot lat="623785" lon="21000000" rev="213211"/>
              </a:camera>
              <a:lightRig rig="threePt" dir="t"/>
            </a:scene3d>
            <a:sp3d>
              <a:bevelT w="311150" h="596900"/>
              <a:bevelB w="2032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ko-KR" altLang="en-US" sz="10000" dirty="0" smtClean="0">
                  <a:solidFill>
                    <a:schemeClr val="tx1"/>
                  </a:solidFill>
                  <a:latin typeface="HY울릉도B" pitchFamily="18" charset="-127"/>
                  <a:ea typeface="HY울릉도B" pitchFamily="18" charset="-127"/>
                </a:rPr>
                <a:t>아</a:t>
              </a:r>
              <a:endParaRPr lang="ko-KR" altLang="en-US" sz="10000" dirty="0">
                <a:solidFill>
                  <a:schemeClr val="tx1"/>
                </a:solidFill>
                <a:latin typeface="HY울릉도B" pitchFamily="18" charset="-127"/>
                <a:ea typeface="HY울릉도B" pitchFamily="18" charset="-127"/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1496785"/>
            <a:ext cx="705193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b="1" dirty="0" smtClean="0"/>
              <a:t>기쁜 소식을</a:t>
            </a:r>
            <a:endParaRPr lang="en-US" altLang="ko-KR" sz="6600" b="1" dirty="0" smtClean="0"/>
          </a:p>
          <a:p>
            <a:r>
              <a:rPr lang="ko-KR" altLang="en-US" sz="6600" b="1" dirty="0" smtClean="0"/>
              <a:t>     전한 </a:t>
            </a:r>
            <a:r>
              <a:rPr lang="ko-KR" altLang="en-US" sz="6600" b="1" dirty="0" err="1" smtClean="0"/>
              <a:t>문둥병자</a:t>
            </a:r>
            <a:endParaRPr lang="ko-KR" altLang="en-US" sz="6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00232" y="4425743"/>
            <a:ext cx="4540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smtClean="0"/>
              <a:t>(</a:t>
            </a:r>
            <a:r>
              <a:rPr lang="ko-KR" altLang="en-US" sz="3600" b="1" dirty="0" err="1" smtClean="0"/>
              <a:t>열왕기하</a:t>
            </a:r>
            <a:r>
              <a:rPr lang="en-US" altLang="ko-KR" sz="3600" b="1" dirty="0" smtClean="0"/>
              <a:t>6:24~7:20)</a:t>
            </a:r>
            <a:endParaRPr lang="ko-KR" altLang="en-US" sz="36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14282" y="714356"/>
            <a:ext cx="1143008" cy="1285884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 prst="slope"/>
          </a:sp3d>
        </p:spPr>
        <p:txBody>
          <a:bodyPr wrap="none" anchor="ctr"/>
          <a:lstStyle/>
          <a:p>
            <a:pPr algn="ctr"/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</a:rPr>
              <a:t>솔로몬</a:t>
            </a:r>
            <a:endParaRPr lang="ko-KR" altLang="en-US" sz="2400" dirty="0">
              <a:latin typeface="HY수평선B" pitchFamily="18" charset="-127"/>
              <a:ea typeface="HY수평선B" pitchFamily="18" charset="-127"/>
            </a:endParaRPr>
          </a:p>
        </p:txBody>
      </p:sp>
      <p:grpSp>
        <p:nvGrpSpPr>
          <p:cNvPr id="50" name="그룹 49"/>
          <p:cNvGrpSpPr/>
          <p:nvPr/>
        </p:nvGrpSpPr>
        <p:grpSpPr>
          <a:xfrm>
            <a:off x="1357290" y="785794"/>
            <a:ext cx="1143008" cy="1214446"/>
            <a:chOff x="1357290" y="785794"/>
            <a:chExt cx="1143008" cy="1214446"/>
          </a:xfrm>
        </p:grpSpPr>
        <p:cxnSp>
          <p:nvCxnSpPr>
            <p:cNvPr id="7" name="직선 연결선 6"/>
            <p:cNvCxnSpPr>
              <a:stCxn id="4" idx="3"/>
            </p:cNvCxnSpPr>
            <p:nvPr/>
          </p:nvCxnSpPr>
          <p:spPr>
            <a:xfrm>
              <a:off x="1357290" y="1039574"/>
              <a:ext cx="571504" cy="999"/>
            </a:xfrm>
            <a:prstGeom prst="line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rot="5400000">
              <a:off x="1321821" y="1392473"/>
              <a:ext cx="1213946" cy="1588"/>
            </a:xfrm>
            <a:prstGeom prst="line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1928794" y="785794"/>
              <a:ext cx="571504" cy="999"/>
            </a:xfrm>
            <a:prstGeom prst="line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1928794" y="1998741"/>
              <a:ext cx="571504" cy="999"/>
            </a:xfrm>
            <a:prstGeom prst="line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571736" y="500042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남 유</a:t>
            </a:r>
            <a:r>
              <a:rPr lang="ko-KR" altLang="en-US" sz="2800" b="1" dirty="0"/>
              <a:t>다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0298" y="1714488"/>
            <a:ext cx="2106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북 이스라엘</a:t>
            </a:r>
            <a:endParaRPr lang="ko-KR" altLang="en-US" sz="2800" b="1" dirty="0"/>
          </a:p>
        </p:txBody>
      </p:sp>
      <p:cxnSp>
        <p:nvCxnSpPr>
          <p:cNvPr id="17" name="직선 화살표 연결선 16"/>
          <p:cNvCxnSpPr/>
          <p:nvPr/>
        </p:nvCxnSpPr>
        <p:spPr>
          <a:xfrm rot="5400000">
            <a:off x="494957" y="2505383"/>
            <a:ext cx="2143140" cy="1418606"/>
          </a:xfrm>
          <a:prstGeom prst="straightConnector1">
            <a:avLst/>
          </a:prstGeom>
          <a:ln w="5080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2143108" y="1571612"/>
            <a:ext cx="2857520" cy="71438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오각형 18"/>
          <p:cNvSpPr/>
          <p:nvPr/>
        </p:nvSpPr>
        <p:spPr>
          <a:xfrm>
            <a:off x="357158" y="5500702"/>
            <a:ext cx="8572560" cy="642942"/>
          </a:xfrm>
          <a:prstGeom prst="homePlat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 BC931                BC878                             BC852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아래쪽 화살표 설명선 21"/>
          <p:cNvSpPr/>
          <p:nvPr/>
        </p:nvSpPr>
        <p:spPr>
          <a:xfrm>
            <a:off x="285720" y="4357694"/>
            <a:ext cx="1357322" cy="1071570"/>
          </a:xfrm>
          <a:prstGeom prst="downArrowCallou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tx1"/>
                </a:solidFill>
                <a:latin typeface="+mn-ea"/>
              </a:rPr>
              <a:t>여로보암</a:t>
            </a:r>
            <a:endParaRPr lang="ko-KR" altLang="en-US" sz="1600" b="1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1848737" y="3929066"/>
            <a:ext cx="2008883" cy="1500198"/>
            <a:chOff x="1848737" y="3929066"/>
            <a:chExt cx="2008883" cy="1500198"/>
          </a:xfrm>
        </p:grpSpPr>
        <p:sp>
          <p:nvSpPr>
            <p:cNvPr id="24" name="아래쪽 화살표 설명선 23"/>
            <p:cNvSpPr/>
            <p:nvPr/>
          </p:nvSpPr>
          <p:spPr>
            <a:xfrm>
              <a:off x="2063051" y="4357694"/>
              <a:ext cx="1357322" cy="1071570"/>
            </a:xfrm>
            <a:prstGeom prst="downArrowCallou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err="1" smtClean="0">
                  <a:solidFill>
                    <a:schemeClr val="tx1"/>
                  </a:solidFill>
                  <a:latin typeface="+mn-ea"/>
                </a:rPr>
                <a:t>아합</a:t>
              </a:r>
              <a:endParaRPr lang="ko-KR" altLang="en-US" sz="16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48737" y="3929066"/>
              <a:ext cx="20088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err="1" smtClean="0"/>
                <a:t>북이스라엘</a:t>
              </a:r>
              <a:r>
                <a:rPr lang="ko-KR" altLang="en-US" b="1" dirty="0" smtClean="0"/>
                <a:t> </a:t>
              </a:r>
              <a:r>
                <a:rPr lang="en-US" altLang="ko-KR" b="1" dirty="0" smtClean="0"/>
                <a:t>7</a:t>
              </a:r>
              <a:r>
                <a:rPr lang="ko-KR" altLang="en-US" b="1" dirty="0" smtClean="0"/>
                <a:t>대왕</a:t>
              </a:r>
              <a:endParaRPr lang="ko-KR" altLang="en-US" b="1" dirty="0"/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2513841" y="3143248"/>
            <a:ext cx="2343911" cy="2357454"/>
            <a:chOff x="2513841" y="3143248"/>
            <a:chExt cx="2343911" cy="2357454"/>
          </a:xfrm>
        </p:grpSpPr>
        <p:sp>
          <p:nvSpPr>
            <p:cNvPr id="26" name="TextBox 25"/>
            <p:cNvSpPr txBox="1"/>
            <p:nvPr/>
          </p:nvSpPr>
          <p:spPr>
            <a:xfrm>
              <a:off x="2513841" y="3143248"/>
              <a:ext cx="2343911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ko-KR" altLang="en-US" b="1" dirty="0" err="1" smtClean="0"/>
                <a:t>엘리야와</a:t>
              </a:r>
              <a:r>
                <a:rPr lang="ko-KR" altLang="en-US" b="1" dirty="0" smtClean="0"/>
                <a:t> </a:t>
              </a:r>
              <a:r>
                <a:rPr lang="ko-KR" altLang="en-US" b="1" dirty="0" err="1" smtClean="0"/>
                <a:t>바알선지자</a:t>
              </a:r>
              <a:endParaRPr lang="en-US" altLang="ko-KR" b="1" dirty="0" smtClean="0"/>
            </a:p>
            <a:p>
              <a:r>
                <a:rPr lang="ko-KR" altLang="en-US" b="1" dirty="0" err="1" smtClean="0"/>
                <a:t>갈멜산의</a:t>
              </a:r>
              <a:r>
                <a:rPr lang="ko-KR" altLang="en-US" b="1" dirty="0" smtClean="0"/>
                <a:t> 대결</a:t>
              </a:r>
              <a:endParaRPr lang="ko-KR" altLang="en-US" b="1" dirty="0"/>
            </a:p>
          </p:txBody>
        </p:sp>
        <p:cxnSp>
          <p:nvCxnSpPr>
            <p:cNvPr id="27" name="직선 화살표 연결선 26"/>
            <p:cNvCxnSpPr/>
            <p:nvPr/>
          </p:nvCxnSpPr>
          <p:spPr>
            <a:xfrm rot="5400000">
              <a:off x="2871031" y="4500570"/>
              <a:ext cx="1714512" cy="285752"/>
            </a:xfrm>
            <a:prstGeom prst="straightConnector1">
              <a:avLst/>
            </a:prstGeom>
            <a:ln w="50800">
              <a:solidFill>
                <a:srgbClr val="FF0000"/>
              </a:solidFill>
              <a:prstDash val="sys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그룹 54"/>
          <p:cNvGrpSpPr/>
          <p:nvPr/>
        </p:nvGrpSpPr>
        <p:grpSpPr>
          <a:xfrm>
            <a:off x="5429256" y="928670"/>
            <a:ext cx="2786082" cy="4500595"/>
            <a:chOff x="5429256" y="928670"/>
            <a:chExt cx="2786082" cy="4500595"/>
          </a:xfrm>
        </p:grpSpPr>
        <p:cxnSp>
          <p:nvCxnSpPr>
            <p:cNvPr id="32" name="직선 화살표 연결선 31"/>
            <p:cNvCxnSpPr>
              <a:stCxn id="31" idx="2"/>
            </p:cNvCxnSpPr>
            <p:nvPr/>
          </p:nvCxnSpPr>
          <p:spPr>
            <a:xfrm rot="5400000">
              <a:off x="5007053" y="3614020"/>
              <a:ext cx="3023266" cy="607223"/>
            </a:xfrm>
            <a:prstGeom prst="straightConnector1">
              <a:avLst/>
            </a:prstGeom>
            <a:ln w="50800">
              <a:solidFill>
                <a:srgbClr val="FF0000"/>
              </a:solidFill>
              <a:prstDash val="sys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429256" y="928670"/>
              <a:ext cx="2786082" cy="147732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/>
                <a:t>아람 군대가 도단에 있는</a:t>
              </a:r>
              <a:endParaRPr lang="en-US" altLang="ko-KR" b="1" dirty="0" smtClean="0"/>
            </a:p>
            <a:p>
              <a:r>
                <a:rPr lang="ko-KR" altLang="en-US" b="1" dirty="0" err="1" smtClean="0"/>
                <a:t>엘리사를</a:t>
              </a:r>
              <a:r>
                <a:rPr lang="ko-KR" altLang="en-US" b="1" dirty="0" smtClean="0"/>
                <a:t> 포위</a:t>
              </a:r>
              <a:endParaRPr lang="en-US" altLang="ko-KR" b="1" dirty="0" smtClean="0"/>
            </a:p>
            <a:p>
              <a:endParaRPr lang="en-US" altLang="ko-KR" b="1" dirty="0"/>
            </a:p>
            <a:p>
              <a:r>
                <a:rPr lang="en-US" altLang="ko-KR" b="1" dirty="0" smtClean="0"/>
                <a:t>“</a:t>
              </a:r>
              <a:r>
                <a:rPr lang="ko-KR" altLang="en-US" b="1" dirty="0" smtClean="0"/>
                <a:t>보이지 않는 하나님의</a:t>
              </a:r>
              <a:endParaRPr lang="en-US" altLang="ko-KR" b="1" dirty="0" smtClean="0"/>
            </a:p>
            <a:p>
              <a:r>
                <a:rPr lang="en-US" altLang="ko-KR" b="1" dirty="0"/>
                <a:t> </a:t>
              </a:r>
              <a:r>
                <a:rPr lang="en-US" altLang="ko-KR" b="1" dirty="0" smtClean="0"/>
                <a:t> </a:t>
              </a:r>
              <a:r>
                <a:rPr lang="ko-KR" altLang="en-US" b="1" dirty="0" smtClean="0"/>
                <a:t>군대</a:t>
              </a:r>
              <a:r>
                <a:rPr lang="en-US" altLang="ko-KR" b="1" dirty="0" smtClean="0"/>
                <a:t>”</a:t>
              </a:r>
              <a:endParaRPr lang="ko-KR" altLang="en-US" b="1" dirty="0"/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5000628" y="4143380"/>
            <a:ext cx="1428760" cy="1357322"/>
            <a:chOff x="5000628" y="4143380"/>
            <a:chExt cx="1428760" cy="1357322"/>
          </a:xfrm>
        </p:grpSpPr>
        <p:sp>
          <p:nvSpPr>
            <p:cNvPr id="37" name="TextBox 36"/>
            <p:cNvSpPr txBox="1"/>
            <p:nvPr/>
          </p:nvSpPr>
          <p:spPr>
            <a:xfrm>
              <a:off x="5000628" y="4143380"/>
              <a:ext cx="7793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9</a:t>
              </a:r>
              <a:r>
                <a:rPr lang="ko-KR" altLang="en-US" b="1" dirty="0" smtClean="0"/>
                <a:t>대왕</a:t>
              </a:r>
              <a:endParaRPr lang="ko-KR" altLang="en-US" b="1" dirty="0"/>
            </a:p>
          </p:txBody>
        </p:sp>
        <p:sp>
          <p:nvSpPr>
            <p:cNvPr id="36" name="아래쪽 화살표 설명선 35"/>
            <p:cNvSpPr/>
            <p:nvPr/>
          </p:nvSpPr>
          <p:spPr>
            <a:xfrm>
              <a:off x="5072066" y="4429132"/>
              <a:ext cx="1357322" cy="1071570"/>
            </a:xfrm>
            <a:prstGeom prst="downArrowCallou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err="1" smtClean="0">
                  <a:solidFill>
                    <a:schemeClr val="tx1"/>
                  </a:solidFill>
                  <a:latin typeface="+mn-ea"/>
                </a:rPr>
                <a:t>여호람</a:t>
              </a:r>
              <a:endParaRPr lang="ko-KR" altLang="en-US" sz="1600" b="1" dirty="0">
                <a:solidFill>
                  <a:schemeClr val="tx1"/>
                </a:solidFill>
                <a:latin typeface="+mn-ea"/>
              </a:endParaRPr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3143240" y="2643182"/>
            <a:ext cx="2425664" cy="2857520"/>
            <a:chOff x="3143240" y="2643182"/>
            <a:chExt cx="2425664" cy="2857520"/>
          </a:xfrm>
        </p:grpSpPr>
        <p:cxnSp>
          <p:nvCxnSpPr>
            <p:cNvPr id="30" name="직선 화살표 연결선 29"/>
            <p:cNvCxnSpPr/>
            <p:nvPr/>
          </p:nvCxnSpPr>
          <p:spPr>
            <a:xfrm rot="5400000">
              <a:off x="3786182" y="4143380"/>
              <a:ext cx="2500330" cy="214314"/>
            </a:xfrm>
            <a:prstGeom prst="straightConnector1">
              <a:avLst/>
            </a:prstGeom>
            <a:ln w="50800">
              <a:solidFill>
                <a:srgbClr val="FF0000"/>
              </a:solidFill>
              <a:prstDash val="sys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143240" y="2643182"/>
              <a:ext cx="2425664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/>
                <a:t>깨끗해진 나아만 장군</a:t>
              </a:r>
              <a:endParaRPr lang="ko-KR" altLang="en-US" b="1" dirty="0"/>
            </a:p>
          </p:txBody>
        </p:sp>
      </p:grpSp>
      <p:grpSp>
        <p:nvGrpSpPr>
          <p:cNvPr id="56" name="그룹 55"/>
          <p:cNvGrpSpPr/>
          <p:nvPr/>
        </p:nvGrpSpPr>
        <p:grpSpPr>
          <a:xfrm>
            <a:off x="6715141" y="3286124"/>
            <a:ext cx="2357453" cy="2143140"/>
            <a:chOff x="6715141" y="3286124"/>
            <a:chExt cx="2357453" cy="2143140"/>
          </a:xfrm>
        </p:grpSpPr>
        <p:sp>
          <p:nvSpPr>
            <p:cNvPr id="38" name="TextBox 37"/>
            <p:cNvSpPr txBox="1"/>
            <p:nvPr/>
          </p:nvSpPr>
          <p:spPr>
            <a:xfrm>
              <a:off x="6858016" y="3286124"/>
              <a:ext cx="2214578" cy="12003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b="1" dirty="0" err="1" smtClean="0"/>
                <a:t>아람왕</a:t>
              </a:r>
              <a:r>
                <a:rPr lang="ko-KR" altLang="en-US" b="1" dirty="0" smtClean="0"/>
                <a:t> </a:t>
              </a:r>
              <a:r>
                <a:rPr lang="ko-KR" altLang="en-US" b="1" dirty="0" err="1" smtClean="0"/>
                <a:t>벤하닷</a:t>
              </a:r>
              <a:endParaRPr lang="en-US" altLang="ko-KR" b="1" dirty="0" smtClean="0"/>
            </a:p>
            <a:p>
              <a:r>
                <a:rPr lang="ko-KR" altLang="en-US" b="1" dirty="0" smtClean="0"/>
                <a:t>많은 군사를 이끌고</a:t>
              </a:r>
              <a:endParaRPr lang="en-US" altLang="ko-KR" b="1" dirty="0" smtClean="0"/>
            </a:p>
            <a:p>
              <a:r>
                <a:rPr lang="ko-KR" altLang="en-US" b="1" dirty="0" smtClean="0"/>
                <a:t>와서 </a:t>
              </a:r>
              <a:r>
                <a:rPr lang="ko-KR" altLang="en-US" b="1" dirty="0" err="1" smtClean="0"/>
                <a:t>사마리아성을</a:t>
              </a:r>
              <a:endParaRPr lang="en-US" altLang="ko-KR" b="1" dirty="0" smtClean="0"/>
            </a:p>
            <a:p>
              <a:r>
                <a:rPr lang="ko-KR" altLang="en-US" b="1" dirty="0" smtClean="0"/>
                <a:t>포위</a:t>
              </a:r>
              <a:r>
                <a:rPr lang="ko-KR" altLang="en-US" b="1" dirty="0"/>
                <a:t>함</a:t>
              </a:r>
            </a:p>
          </p:txBody>
        </p:sp>
        <p:cxnSp>
          <p:nvCxnSpPr>
            <p:cNvPr id="46" name="직선 화살표 연결선 45"/>
            <p:cNvCxnSpPr>
              <a:stCxn id="38" idx="2"/>
            </p:cNvCxnSpPr>
            <p:nvPr/>
          </p:nvCxnSpPr>
          <p:spPr>
            <a:xfrm rot="5400000">
              <a:off x="6868818" y="4332776"/>
              <a:ext cx="942811" cy="1250165"/>
            </a:xfrm>
            <a:prstGeom prst="straightConnector1">
              <a:avLst/>
            </a:prstGeom>
            <a:ln w="50800">
              <a:solidFill>
                <a:srgbClr val="FF0000"/>
              </a:solidFill>
              <a:prstDash val="sys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2714612" y="21429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르호보암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4" grpId="0"/>
      <p:bldP spid="18" grpId="0" animBg="1"/>
      <p:bldP spid="19" grpId="0" animBg="1"/>
      <p:bldP spid="22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85720" y="1428736"/>
            <a:ext cx="3124200" cy="1625600"/>
          </a:xfrm>
          <a:prstGeom prst="flowChartProcess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rgbClr val="FF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 prst="slope"/>
          </a:sp3d>
        </p:spPr>
        <p:txBody>
          <a:bodyPr wrap="none" anchor="ctr"/>
          <a:lstStyle/>
          <a:p>
            <a:pPr algn="ctr"/>
            <a:r>
              <a:rPr lang="ko-KR" altLang="en-US" sz="3200" dirty="0" smtClean="0">
                <a:latin typeface="HY수평선B" pitchFamily="18" charset="-127"/>
                <a:ea typeface="HY수평선B" pitchFamily="18" charset="-127"/>
              </a:rPr>
              <a:t>사마리아 성</a:t>
            </a:r>
            <a:endParaRPr lang="ko-KR" altLang="en-US" sz="32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Oval 18"/>
          <p:cNvSpPr>
            <a:spLocks noChangeArrowheads="1"/>
          </p:cNvSpPr>
          <p:nvPr/>
        </p:nvSpPr>
        <p:spPr bwMode="auto">
          <a:xfrm>
            <a:off x="4286248" y="1714488"/>
            <a:ext cx="2143140" cy="106680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o-KR" altLang="en-US" sz="3200" dirty="0" err="1" smtClean="0">
                <a:latin typeface="HY수평선B" pitchFamily="18" charset="-127"/>
                <a:ea typeface="HY수평선B" pitchFamily="18" charset="-127"/>
              </a:rPr>
              <a:t>문둥병자</a:t>
            </a:r>
            <a:endParaRPr lang="ko-KR" altLang="en-US" sz="32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858016" y="1357298"/>
            <a:ext cx="1785950" cy="1625600"/>
          </a:xfrm>
          <a:prstGeom prst="flowChartProcess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rgbClr val="FF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 prst="slope"/>
          </a:sp3d>
        </p:spPr>
        <p:txBody>
          <a:bodyPr wrap="none" anchor="ctr"/>
          <a:lstStyle/>
          <a:p>
            <a:pPr algn="ctr"/>
            <a:r>
              <a:rPr lang="ko-KR" altLang="en-US" sz="3200" dirty="0" smtClean="0">
                <a:latin typeface="HY수평선B" pitchFamily="18" charset="-127"/>
                <a:ea typeface="HY수평선B" pitchFamily="18" charset="-127"/>
              </a:rPr>
              <a:t>기쁜</a:t>
            </a:r>
            <a:endParaRPr lang="en-US" altLang="ko-KR" sz="3200" dirty="0" smtClean="0">
              <a:latin typeface="HY수평선B" pitchFamily="18" charset="-127"/>
              <a:ea typeface="HY수평선B" pitchFamily="18" charset="-127"/>
            </a:endParaRPr>
          </a:p>
          <a:p>
            <a:pPr algn="ctr"/>
            <a:r>
              <a:rPr lang="ko-KR" altLang="en-US" sz="3200" dirty="0" smtClean="0">
                <a:latin typeface="HY수평선B" pitchFamily="18" charset="-127"/>
                <a:ea typeface="HY수평선B" pitchFamily="18" charset="-127"/>
              </a:rPr>
              <a:t>소</a:t>
            </a:r>
            <a:r>
              <a:rPr lang="ko-KR" altLang="en-US" sz="3200" dirty="0">
                <a:latin typeface="HY수평선B" pitchFamily="18" charset="-127"/>
                <a:ea typeface="HY수평선B" pitchFamily="18" charset="-127"/>
              </a:rPr>
              <a:t>식</a:t>
            </a:r>
          </a:p>
        </p:txBody>
      </p:sp>
      <p:sp>
        <p:nvSpPr>
          <p:cNvPr id="7" name="U자형 화살표 6"/>
          <p:cNvSpPr/>
          <p:nvPr/>
        </p:nvSpPr>
        <p:spPr>
          <a:xfrm flipH="1">
            <a:off x="1857356" y="642918"/>
            <a:ext cx="5786478" cy="571504"/>
          </a:xfrm>
          <a:prstGeom prst="utur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357158" y="3214686"/>
            <a:ext cx="3124200" cy="2625732"/>
            <a:chOff x="357158" y="3214686"/>
            <a:chExt cx="3124200" cy="2625732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357158" y="4214818"/>
              <a:ext cx="3124200" cy="1625600"/>
            </a:xfrm>
            <a:prstGeom prst="flowChartProcess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  <a:bevelB prst="slope"/>
            </a:sp3d>
          </p:spPr>
          <p:txBody>
            <a:bodyPr wrap="none" anchor="ctr"/>
            <a:lstStyle/>
            <a:p>
              <a:pPr algn="ctr"/>
              <a:r>
                <a:rPr lang="ko-KR" altLang="en-US" sz="3200" dirty="0" smtClean="0">
                  <a:latin typeface="HY수평선B" pitchFamily="18" charset="-127"/>
                  <a:ea typeface="HY수평선B" pitchFamily="18" charset="-127"/>
                </a:rPr>
                <a:t>내 주위에</a:t>
              </a:r>
              <a:endParaRPr lang="en-US" altLang="ko-KR" sz="3200" dirty="0" smtClean="0">
                <a:latin typeface="HY수평선B" pitchFamily="18" charset="-127"/>
                <a:ea typeface="HY수평선B" pitchFamily="18" charset="-127"/>
              </a:endParaRPr>
            </a:p>
            <a:p>
              <a:pPr algn="ctr"/>
              <a:r>
                <a:rPr lang="ko-KR" altLang="en-US" sz="3200" dirty="0" smtClean="0">
                  <a:latin typeface="HY수평선B" pitchFamily="18" charset="-127"/>
                  <a:ea typeface="HY수평선B" pitchFamily="18" charset="-127"/>
                </a:rPr>
                <a:t>있는 사람들</a:t>
              </a:r>
              <a:endParaRPr lang="ko-KR" altLang="en-US" sz="3200" dirty="0">
                <a:latin typeface="HY수평선B" pitchFamily="18" charset="-127"/>
                <a:ea typeface="HY수평선B" pitchFamily="18" charset="-127"/>
              </a:endParaRPr>
            </a:p>
          </p:txBody>
        </p:sp>
        <p:sp>
          <p:nvSpPr>
            <p:cNvPr id="9" name="줄무늬가 있는 오른쪽 화살표 8"/>
            <p:cNvSpPr/>
            <p:nvPr/>
          </p:nvSpPr>
          <p:spPr>
            <a:xfrm rot="5400000">
              <a:off x="1393009" y="3178967"/>
              <a:ext cx="785818" cy="857256"/>
            </a:xfrm>
            <a:prstGeom prst="striped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AutoShape 3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6858016" y="4089416"/>
            <a:ext cx="1785950" cy="1625600"/>
          </a:xfrm>
          <a:prstGeom prst="flowChartProcess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rgbClr val="FF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 prst="slope"/>
          </a:sp3d>
        </p:spPr>
        <p:txBody>
          <a:bodyPr wrap="none" anchor="ctr"/>
          <a:lstStyle/>
          <a:p>
            <a:pPr algn="ctr"/>
            <a:r>
              <a:rPr lang="ko-KR" altLang="en-US" sz="3200" dirty="0" smtClean="0">
                <a:latin typeface="HY수평선B" pitchFamily="18" charset="-127"/>
                <a:ea typeface="HY수평선B" pitchFamily="18" charset="-127"/>
              </a:rPr>
              <a:t>기쁜</a:t>
            </a:r>
            <a:endParaRPr lang="en-US" altLang="ko-KR" sz="3200" dirty="0" smtClean="0">
              <a:latin typeface="HY수평선B" pitchFamily="18" charset="-127"/>
              <a:ea typeface="HY수평선B" pitchFamily="18" charset="-127"/>
            </a:endParaRPr>
          </a:p>
          <a:p>
            <a:pPr algn="ctr"/>
            <a:r>
              <a:rPr lang="ko-KR" altLang="en-US" sz="3200" dirty="0" smtClean="0">
                <a:latin typeface="HY수평선B" pitchFamily="18" charset="-127"/>
                <a:ea typeface="HY수평선B" pitchFamily="18" charset="-127"/>
              </a:rPr>
              <a:t>소</a:t>
            </a:r>
            <a:r>
              <a:rPr lang="ko-KR" altLang="en-US" sz="3200" dirty="0">
                <a:latin typeface="HY수평선B" pitchFamily="18" charset="-127"/>
                <a:ea typeface="HY수평선B" pitchFamily="18" charset="-127"/>
              </a:rPr>
              <a:t>식</a:t>
            </a:r>
          </a:p>
        </p:txBody>
      </p:sp>
      <p:grpSp>
        <p:nvGrpSpPr>
          <p:cNvPr id="18" name="그룹 17"/>
          <p:cNvGrpSpPr/>
          <p:nvPr/>
        </p:nvGrpSpPr>
        <p:grpSpPr>
          <a:xfrm>
            <a:off x="4286248" y="3286124"/>
            <a:ext cx="2143140" cy="2138370"/>
            <a:chOff x="4286248" y="3286124"/>
            <a:chExt cx="2143140" cy="2138370"/>
          </a:xfrm>
        </p:grpSpPr>
        <p:sp>
          <p:nvSpPr>
            <p:cNvPr id="11" name="Oval 18"/>
            <p:cNvSpPr>
              <a:spLocks noChangeArrowheads="1"/>
            </p:cNvSpPr>
            <p:nvPr/>
          </p:nvSpPr>
          <p:spPr bwMode="auto">
            <a:xfrm>
              <a:off x="4286248" y="4357694"/>
              <a:ext cx="2143140" cy="1066800"/>
            </a:xfrm>
            <a:prstGeom prst="ellipse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ko-KR" altLang="en-US" sz="3200" dirty="0">
                <a:latin typeface="HY수평선B" pitchFamily="18" charset="-127"/>
                <a:ea typeface="HY수평선B" pitchFamily="18" charset="-127"/>
              </a:endParaRPr>
            </a:p>
          </p:txBody>
        </p:sp>
        <p:sp>
          <p:nvSpPr>
            <p:cNvPr id="13" name="줄무늬가 있는 오른쪽 화살표 12"/>
            <p:cNvSpPr/>
            <p:nvPr/>
          </p:nvSpPr>
          <p:spPr>
            <a:xfrm rot="5400000">
              <a:off x="4964909" y="3250405"/>
              <a:ext cx="785818" cy="857256"/>
            </a:xfrm>
            <a:prstGeom prst="striped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U자형 화살표 15"/>
          <p:cNvSpPr/>
          <p:nvPr/>
        </p:nvSpPr>
        <p:spPr>
          <a:xfrm flipH="1" flipV="1">
            <a:off x="1857356" y="5786454"/>
            <a:ext cx="5786478" cy="714356"/>
          </a:xfrm>
          <a:prstGeom prst="utur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auto">
          <a:xfrm>
            <a:off x="4286248" y="4357694"/>
            <a:ext cx="2143140" cy="106680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3200" dirty="0" smtClean="0">
                <a:latin typeface="HY수평선B" pitchFamily="18" charset="-127"/>
                <a:ea typeface="HY수평선B" pitchFamily="18" charset="-127"/>
              </a:rPr>
              <a:t>“</a:t>
            </a:r>
            <a:r>
              <a:rPr lang="ko-KR" altLang="en-US" sz="3200" dirty="0" smtClean="0">
                <a:latin typeface="HY수평선B" pitchFamily="18" charset="-127"/>
                <a:ea typeface="HY수평선B" pitchFamily="18" charset="-127"/>
              </a:rPr>
              <a:t>나</a:t>
            </a:r>
            <a:r>
              <a:rPr lang="en-US" altLang="ko-KR" sz="3200" dirty="0" smtClean="0">
                <a:latin typeface="HY수평선B" pitchFamily="18" charset="-127"/>
                <a:ea typeface="HY수평선B" pitchFamily="18" charset="-127"/>
              </a:rPr>
              <a:t>”</a:t>
            </a:r>
            <a:endParaRPr lang="ko-KR" altLang="en-US" sz="32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5" name="구름 모양 설명선 14"/>
          <p:cNvSpPr/>
          <p:nvPr/>
        </p:nvSpPr>
        <p:spPr>
          <a:xfrm>
            <a:off x="1357290" y="2357430"/>
            <a:ext cx="3786214" cy="1857388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자신의 죄 때문에</a:t>
            </a:r>
            <a:endParaRPr lang="en-US" altLang="ko-KR" sz="22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지옥에 갈 수 밖에</a:t>
            </a:r>
            <a:endParaRPr lang="en-US" altLang="ko-KR" sz="22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없는 사람들</a:t>
            </a:r>
            <a:endParaRPr lang="ko-KR" altLang="en-US" sz="22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6" grpId="0" animBg="1"/>
      <p:bldP spid="7" grpId="0" animBg="1"/>
      <p:bldP spid="12" grpId="0" animBg="1"/>
      <p:bldP spid="16" grpId="0" animBg="1"/>
      <p:bldP spid="17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14290"/>
            <a:ext cx="31718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모서리가 둥근 직사각형 4">
            <a:hlinkClick r:id="rId3" action="ppaction://hlinkfile"/>
          </p:cNvPr>
          <p:cNvSpPr/>
          <p:nvPr/>
        </p:nvSpPr>
        <p:spPr>
          <a:xfrm>
            <a:off x="1142976" y="2428868"/>
            <a:ext cx="7072362" cy="15716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273050" prst="slope"/>
            <a:bevelB w="3810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  <a:latin typeface="HY동녘B" pitchFamily="18" charset="-127"/>
                <a:ea typeface="HY동녘B" pitchFamily="18" charset="-127"/>
              </a:rPr>
              <a:t>내가 말을 하지 않는 다면 </a:t>
            </a:r>
            <a:r>
              <a:rPr lang="en-US" altLang="ko-KR" sz="3600" dirty="0" smtClean="0">
                <a:solidFill>
                  <a:schemeClr val="tx1"/>
                </a:solidFill>
                <a:latin typeface="HY동녘B" pitchFamily="18" charset="-127"/>
                <a:ea typeface="HY동녘B" pitchFamily="18" charset="-127"/>
              </a:rPr>
              <a:t>. . .</a:t>
            </a:r>
            <a:endParaRPr lang="ko-KR" altLang="en-US" sz="3600" dirty="0">
              <a:solidFill>
                <a:schemeClr val="tx1"/>
              </a:solidFill>
              <a:latin typeface="HY동녘B" pitchFamily="18" charset="-127"/>
              <a:ea typeface="HY동녘B" pitchFamily="18" charset="-127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Autofit/>
          </a:bodyPr>
          <a:lstStyle/>
          <a:p>
            <a:r>
              <a:rPr lang="ko-KR" altLang="en-US" sz="7200" dirty="0" smtClean="0">
                <a:latin typeface="HY수평선B" pitchFamily="18" charset="-127"/>
                <a:ea typeface="HY수평선B" pitchFamily="18" charset="-127"/>
              </a:rPr>
              <a:t>너</a:t>
            </a:r>
            <a:r>
              <a:rPr lang="en-US" altLang="ko-KR" sz="7200" dirty="0" smtClean="0"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7200" dirty="0" smtClean="0">
                <a:latin typeface="HY수평선B" pitchFamily="18" charset="-127"/>
                <a:ea typeface="HY수평선B" pitchFamily="18" charset="-127"/>
              </a:rPr>
              <a:t>예수님을 아니</a:t>
            </a:r>
            <a:endParaRPr lang="ko-KR" altLang="en-US" sz="72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28596" y="250030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ko-KR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○</a:t>
            </a:r>
            <a:r>
              <a:rPr lang="ko-KR" altLang="en-US" sz="7200" dirty="0" smtClean="0">
                <a:latin typeface="HY수평선B" pitchFamily="18" charset="-127"/>
                <a:ea typeface="HY수평선B" pitchFamily="18" charset="-127"/>
              </a:rPr>
              <a:t>○ 야</a:t>
            </a:r>
            <a:r>
              <a:rPr lang="en-US" altLang="ko-KR" sz="7200" dirty="0" smtClean="0">
                <a:latin typeface="HY수평선B" pitchFamily="18" charset="-127"/>
                <a:ea typeface="HY수평선B" pitchFamily="18" charset="-127"/>
              </a:rPr>
              <a:t>~~</a:t>
            </a:r>
          </a:p>
          <a:p>
            <a:pPr algn="ctr">
              <a:spcBef>
                <a:spcPct val="0"/>
              </a:spcBef>
            </a:pPr>
            <a:r>
              <a:rPr kumimoji="0" lang="ko-KR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예수님을 아니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00034" y="25717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예수님을 아시나요</a:t>
            </a:r>
            <a:r>
              <a:rPr kumimoji="0" lang="en-US" altLang="ko-KR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?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2286016" cy="8683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ko-KR" altLang="en-US" sz="4000" dirty="0" smtClean="0">
                <a:latin typeface="HY수평선B" pitchFamily="18" charset="-127"/>
                <a:ea typeface="HY수평선B" pitchFamily="18" charset="-127"/>
              </a:rPr>
              <a:t>암     송</a:t>
            </a:r>
            <a:endParaRPr lang="ko-KR" altLang="en-US" sz="40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500174"/>
            <a:ext cx="672812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b="1" dirty="0" smtClean="0">
                <a:latin typeface="HY동녘B" pitchFamily="18" charset="-127"/>
                <a:ea typeface="HY동녘B" pitchFamily="18" charset="-127"/>
              </a:rPr>
              <a:t>아름답도다</a:t>
            </a:r>
            <a:endParaRPr lang="en-US" altLang="ko-KR" sz="6000" b="1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sz="6000" b="1" dirty="0" smtClean="0">
                <a:latin typeface="HY동녘B" pitchFamily="18" charset="-127"/>
                <a:ea typeface="HY동녘B" pitchFamily="18" charset="-127"/>
              </a:rPr>
              <a:t>좋은 소식을 전하는</a:t>
            </a:r>
            <a:endParaRPr lang="en-US" altLang="ko-KR" sz="6000" b="1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sz="6000" b="1" dirty="0" smtClean="0">
                <a:latin typeface="HY동녘B" pitchFamily="18" charset="-127"/>
                <a:ea typeface="HY동녘B" pitchFamily="18" charset="-127"/>
              </a:rPr>
              <a:t>자들의 발이여</a:t>
            </a:r>
            <a:endParaRPr lang="en-US" altLang="ko-KR" sz="6000" b="1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endParaRPr lang="en-US" altLang="ko-KR" sz="5400" b="1" dirty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sz="5400" b="1" dirty="0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로마서 </a:t>
            </a:r>
            <a:r>
              <a:rPr lang="en-US" altLang="ko-KR" sz="5400" b="1" dirty="0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10:15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2286016" cy="8683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ko-KR" altLang="en-US" sz="4000" dirty="0" smtClean="0">
                <a:latin typeface="HY수평선B" pitchFamily="18" charset="-127"/>
                <a:ea typeface="HY수평선B" pitchFamily="18" charset="-127"/>
              </a:rPr>
              <a:t>암     송</a:t>
            </a:r>
            <a:endParaRPr lang="ko-KR" altLang="en-US" sz="400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500174"/>
            <a:ext cx="671850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b="1" dirty="0" smtClean="0">
                <a:latin typeface="HY동녘B" pitchFamily="18" charset="-127"/>
                <a:ea typeface="HY동녘B" pitchFamily="18" charset="-127"/>
              </a:rPr>
              <a:t>아름답도다</a:t>
            </a:r>
            <a:endParaRPr lang="en-US" altLang="ko-KR" sz="6000" b="1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en-US" altLang="ko-KR" sz="6000" b="1" dirty="0" smtClean="0">
                <a:latin typeface="HY동녘B" pitchFamily="18" charset="-127"/>
                <a:ea typeface="HY동녘B" pitchFamily="18" charset="-127"/>
              </a:rPr>
              <a:t>(           )</a:t>
            </a:r>
            <a:r>
              <a:rPr lang="ko-KR" altLang="en-US" sz="6000" b="1" dirty="0" smtClean="0">
                <a:latin typeface="HY동녘B" pitchFamily="18" charset="-127"/>
                <a:ea typeface="HY동녘B" pitchFamily="18" charset="-127"/>
              </a:rPr>
              <a:t>을 전하는</a:t>
            </a:r>
            <a:endParaRPr lang="en-US" altLang="ko-KR" sz="6000" b="1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sz="6000" b="1" dirty="0" smtClean="0">
                <a:latin typeface="HY동녘B" pitchFamily="18" charset="-127"/>
                <a:ea typeface="HY동녘B" pitchFamily="18" charset="-127"/>
              </a:rPr>
              <a:t>자들의 </a:t>
            </a:r>
            <a:r>
              <a:rPr lang="en-US" altLang="ko-KR" sz="6000" b="1" dirty="0" smtClean="0">
                <a:latin typeface="HY동녘B" pitchFamily="18" charset="-127"/>
                <a:ea typeface="HY동녘B" pitchFamily="18" charset="-127"/>
              </a:rPr>
              <a:t>(           )</a:t>
            </a:r>
          </a:p>
          <a:p>
            <a:pPr algn="ctr"/>
            <a:endParaRPr lang="en-US" altLang="ko-KR" sz="5400" b="1" dirty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sz="5400" b="1" dirty="0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로마서 </a:t>
            </a:r>
            <a:r>
              <a:rPr lang="en-US" altLang="ko-KR" sz="5400" b="1" dirty="0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10:15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2692</TotalTime>
  <Words>130</Words>
  <Application>Microsoft Office PowerPoint</Application>
  <PresentationFormat>화면 슬라이드 쇼(4:3)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너, 예수님을 아니</vt:lpstr>
      <vt:lpstr>암     송</vt:lpstr>
      <vt:lpstr>암     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leeyohun</dc:creator>
  <cp:lastModifiedBy>leeyohun</cp:lastModifiedBy>
  <cp:revision>40</cp:revision>
  <dcterms:created xsi:type="dcterms:W3CDTF">2008-03-19T13:58:41Z</dcterms:created>
  <dcterms:modified xsi:type="dcterms:W3CDTF">2008-03-23T02:51:47Z</dcterms:modified>
</cp:coreProperties>
</file>