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7" r:id="rId5"/>
    <p:sldId id="268" r:id="rId6"/>
    <p:sldId id="270" r:id="rId7"/>
    <p:sldId id="269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668" autoAdjust="0"/>
  </p:normalViewPr>
  <p:slideViewPr>
    <p:cSldViewPr>
      <p:cViewPr varScale="1">
        <p:scale>
          <a:sx n="62" d="100"/>
          <a:sy n="62" d="100"/>
        </p:scale>
        <p:origin x="-96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ru-RU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ru-RU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ru-RU" altLang="ko-KR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ru-RU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06" y="3143248"/>
            <a:ext cx="6048375" cy="6969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턱을 넘어서</a:t>
            </a:r>
            <a:r>
              <a:rPr lang="en-US" altLang="ko-K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ko-KR" alt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643182"/>
            <a:ext cx="4103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2009’ Capstone Design</a:t>
            </a:r>
            <a:endParaRPr lang="ko-KR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956450" cy="508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경사 면을 내려갈 때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올라갈 때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00" t="15112" r="60708" b="65517"/>
          <a:stretch>
            <a:fillRect/>
          </a:stretch>
        </p:blipFill>
        <p:spPr bwMode="auto">
          <a:xfrm>
            <a:off x="428596" y="2714620"/>
            <a:ext cx="3643338" cy="29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2643182"/>
            <a:ext cx="4929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앞 바퀴를 들지 않고 그대로 내려오면 몸이 앞쪽으로 기울어 복근과 배근이 약해 사용할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수 없는 사람은 상체의 균형이 무너져 버림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따라서 휠체어 탑승자가 앞 바퀴를 든 상태로 내려오는 요령을 쌓지 않으면 안됨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턱을 올라갈 때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내려갈 때</a:t>
            </a: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571744"/>
            <a:ext cx="8677306" cy="1857388"/>
          </a:xfrm>
        </p:spPr>
        <p:txBody>
          <a:bodyPr/>
          <a:lstStyle/>
          <a:p>
            <a:pPr>
              <a:buNone/>
            </a:pPr>
            <a:r>
              <a:rPr lang="ko-KR" altLang="en-US" sz="2400" dirty="0" smtClean="0"/>
              <a:t>    휠체어로 </a:t>
            </a:r>
            <a:r>
              <a:rPr lang="en-US" altLang="ko-KR" sz="2400" dirty="0" smtClean="0"/>
              <a:t>10cm </a:t>
            </a:r>
            <a:r>
              <a:rPr lang="ko-KR" altLang="en-US" sz="2400" dirty="0" smtClean="0"/>
              <a:t>정도 되는 턱을 </a:t>
            </a:r>
            <a:r>
              <a:rPr lang="ko-KR" altLang="en-US" sz="2400" dirty="0" smtClean="0"/>
              <a:t>올라가거나 내려올 때에는 타이밍을 </a:t>
            </a:r>
            <a:r>
              <a:rPr lang="ko-KR" altLang="en-US" sz="2400" dirty="0" smtClean="0"/>
              <a:t>맞추지 못해 </a:t>
            </a:r>
            <a:r>
              <a:rPr lang="ko-KR" altLang="en-US" sz="2400" dirty="0" smtClean="0"/>
              <a:t>앞 바퀴</a:t>
            </a:r>
            <a:r>
              <a:rPr lang="en-US" altLang="ko-KR" sz="2400" dirty="0" smtClean="0"/>
              <a:t>(Caster)</a:t>
            </a:r>
            <a:r>
              <a:rPr lang="ko-KR" altLang="en-US" sz="2400" dirty="0" smtClean="0"/>
              <a:t>가 턱에 충돌하며 </a:t>
            </a:r>
            <a:r>
              <a:rPr lang="ko-KR" altLang="en-US" sz="2400" dirty="0" smtClean="0"/>
              <a:t>걸림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또한 달리지 </a:t>
            </a:r>
            <a:r>
              <a:rPr lang="ko-KR" altLang="en-US" sz="2400" dirty="0" smtClean="0"/>
              <a:t>않으면 </a:t>
            </a:r>
            <a:r>
              <a:rPr lang="ko-KR" altLang="en-US" sz="2400" dirty="0" smtClean="0"/>
              <a:t>앞 바퀴를 </a:t>
            </a:r>
            <a:r>
              <a:rPr lang="ko-KR" altLang="en-US" sz="2400" dirty="0" smtClean="0"/>
              <a:t>들고 균형을 유지하는 것이 </a:t>
            </a:r>
            <a:r>
              <a:rPr lang="ko-KR" altLang="en-US" sz="2400" dirty="0" smtClean="0"/>
              <a:t>어려움</a:t>
            </a:r>
            <a:r>
              <a:rPr lang="en-US" altLang="ko-KR" sz="2400" dirty="0" smtClean="0"/>
              <a:t>.</a:t>
            </a:r>
            <a:endParaRPr lang="en-US" altLang="ko-KR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422" t="15000" r="58593" b="63125"/>
          <a:stretch>
            <a:fillRect/>
          </a:stretch>
        </p:blipFill>
        <p:spPr bwMode="auto">
          <a:xfrm>
            <a:off x="0" y="4357670"/>
            <a:ext cx="62151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3214710"/>
          </a:xfrm>
        </p:spPr>
        <p:txBody>
          <a:bodyPr/>
          <a:lstStyle/>
          <a:p>
            <a:pPr fontAlgn="ctr">
              <a:buNone/>
            </a:pPr>
            <a:r>
              <a:rPr lang="en-US" altLang="ko-KR" sz="2000" dirty="0" smtClean="0"/>
              <a:t>	1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휠체어의 </a:t>
            </a:r>
            <a:r>
              <a:rPr lang="ko-KR" altLang="en-US" sz="2000" dirty="0" err="1" smtClean="0"/>
              <a:t>추진율을</a:t>
            </a:r>
            <a:r>
              <a:rPr lang="ko-KR" altLang="en-US" sz="2000" dirty="0" smtClean="0"/>
              <a:t> 높이기 위해서는 뒷바퀴의 중심축이 사용자의 </a:t>
            </a:r>
            <a:r>
              <a:rPr lang="ko-KR" altLang="en-US" sz="2000" dirty="0" smtClean="0"/>
              <a:t>무게중심선 보다 </a:t>
            </a:r>
            <a:r>
              <a:rPr lang="en-US" altLang="ko-KR" sz="2000" dirty="0" smtClean="0"/>
              <a:t>7~8cm</a:t>
            </a:r>
            <a:r>
              <a:rPr lang="ko-KR" altLang="en-US" sz="2000" dirty="0" smtClean="0"/>
              <a:t>가량 전방에 위치해야 하며 사용자의 무게중심보다 후방에 </a:t>
            </a:r>
            <a:r>
              <a:rPr lang="ko-KR" altLang="en-US" sz="2000" dirty="0" smtClean="0"/>
              <a:t>위치 해야 </a:t>
            </a:r>
            <a:r>
              <a:rPr lang="ko-KR" altLang="en-US" sz="2000" dirty="0" smtClean="0"/>
              <a:t>한다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2. </a:t>
            </a:r>
            <a:r>
              <a:rPr lang="ko-KR" altLang="en-US" sz="2000" dirty="0" smtClean="0"/>
              <a:t>뒷바퀴의 중심축이 사용자의 무게중심선보다 후방에 위치 할 경우 </a:t>
            </a:r>
            <a:r>
              <a:rPr lang="en-US" altLang="ko-KR" sz="2000" dirty="0" smtClean="0"/>
              <a:t>: </a:t>
            </a:r>
            <a:br>
              <a:rPr lang="en-US" altLang="ko-KR" sz="2000" dirty="0" smtClean="0"/>
            </a:br>
            <a:r>
              <a:rPr lang="en-US" altLang="ko-KR" sz="2000" dirty="0" smtClean="0"/>
              <a:t>	</a:t>
            </a:r>
            <a:r>
              <a:rPr lang="ko-KR" altLang="en-US" sz="2000" dirty="0" smtClean="0"/>
              <a:t>휠 </a:t>
            </a:r>
            <a:r>
              <a:rPr lang="ko-KR" altLang="en-US" sz="2000" dirty="0" smtClean="0"/>
              <a:t>베이스 가 길어져 휠체어 안정성은 높아지나 추진 효율 감소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3. </a:t>
            </a:r>
            <a:r>
              <a:rPr lang="ko-KR" altLang="en-US" sz="2000" dirty="0" smtClean="0"/>
              <a:t>뒷바퀴의 중심축이 사용자의 무게중심보다 전방에 위치할 경우 </a:t>
            </a:r>
            <a:r>
              <a:rPr lang="en-US" altLang="ko-KR" sz="2000" dirty="0" smtClean="0"/>
              <a:t>: </a:t>
            </a:r>
            <a:br>
              <a:rPr lang="en-US" altLang="ko-KR" sz="2000" dirty="0" smtClean="0"/>
            </a:br>
            <a:r>
              <a:rPr lang="en-US" altLang="ko-KR" sz="2000" dirty="0" smtClean="0"/>
              <a:t>	</a:t>
            </a:r>
            <a:r>
              <a:rPr lang="ko-KR" altLang="en-US" sz="2000" dirty="0" smtClean="0"/>
              <a:t>사용자의 </a:t>
            </a:r>
            <a:r>
              <a:rPr lang="ko-KR" altLang="en-US" sz="2000" dirty="0" smtClean="0"/>
              <a:t>무게중심에 의해 휠체어와 사용자는 뒤로 전복됨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※ </a:t>
            </a:r>
            <a:r>
              <a:rPr lang="ko-KR" altLang="en-US" sz="2000" dirty="0" smtClean="0"/>
              <a:t>휠 베이스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앞 바퀴 </a:t>
            </a:r>
            <a:r>
              <a:rPr lang="ko-KR" altLang="en-US" sz="2000" dirty="0" smtClean="0"/>
              <a:t>축과 뒷바퀴 축 사이의 거리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ᆞ</a:t>
            </a:r>
            <a:r>
              <a:rPr lang="ko-KR" altLang="en-US" sz="2000" dirty="0" smtClean="0"/>
              <a:t>휠 베이스가 짧을 경우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추진 효율 증가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휠체어 안정성 감소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ᆞ</a:t>
            </a:r>
            <a:r>
              <a:rPr lang="ko-KR" altLang="en-US" sz="2000" dirty="0" smtClean="0"/>
              <a:t>휠 베이스가 길 경우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추진 효율 감소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휠체어 안정성 증가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339850" y="21367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3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3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휠체어 무게 중심과 효율성</a:t>
            </a:r>
            <a:endParaRPr kumimoji="0" lang="ko-KR" altLang="en-US" sz="36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2899"/>
            <a:ext cx="5737735" cy="396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2714620"/>
            <a:ext cx="34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휠체어의 앞 바퀴를 앞뒤로 이동 가능하게 만들어 경사면에서의 이동에 있어서 무게 중심 이동이 가능하게 만들어 보다 안전한 이동이 이루어 지도록 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또한 앞 바퀴를 앞뒤로 움직여서 인도의 턱을 넘을 수 있게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1339850" y="21367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3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ko-KR" altLang="en-US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아이디어 설명</a:t>
            </a: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(1)</a:t>
            </a:r>
            <a:endParaRPr kumimoji="0" lang="ko-KR" altLang="en-US" sz="36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04109"/>
            <a:ext cx="4929222" cy="42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1339850" y="21367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3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ko-KR" altLang="en-US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아이디어 설명</a:t>
            </a: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(2)</a:t>
            </a:r>
            <a:endParaRPr kumimoji="0" lang="ko-KR" altLang="en-US" sz="36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22" y="3286124"/>
            <a:ext cx="91578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1339850" y="21367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3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ko-KR" altLang="en-US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아이디어 설명</a:t>
            </a:r>
            <a:r>
              <a:rPr lang="en-US" altLang="ko-KR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(3)</a:t>
            </a:r>
            <a:endParaRPr kumimoji="0" lang="ko-KR" altLang="en-US" sz="36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236</TotalTime>
  <Words>155</Words>
  <Application>Microsoft Office PowerPoint</Application>
  <PresentationFormat>화면 슬라이드 쇼(4:3)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template</vt:lpstr>
      <vt:lpstr>슬라이드 1</vt:lpstr>
      <vt:lpstr>1. 경사 면을 내려갈 때(올라갈 때)</vt:lpstr>
      <vt:lpstr>2. 턱을 올라갈 때(내려갈 때)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2009년도 졸업작품</dc:title>
  <dc:creator>MGoon</dc:creator>
  <cp:lastModifiedBy>MGoon</cp:lastModifiedBy>
  <cp:revision>26</cp:revision>
  <dcterms:created xsi:type="dcterms:W3CDTF">2009-01-27T07:15:53Z</dcterms:created>
  <dcterms:modified xsi:type="dcterms:W3CDTF">2009-02-03T05:32:19Z</dcterms:modified>
</cp:coreProperties>
</file>