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6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2007-09-07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윈도우 프로그래밍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C#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학과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정보기술공학부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학번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20022845</a:t>
            </a: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이름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이원재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8675" y="3357562"/>
            <a:ext cx="45053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en-US" altLang="ko-KR" smtClean="0"/>
              <a:t>Special Menu</a:t>
            </a:r>
            <a:endParaRPr lang="ko-KR" altLang="en-US"/>
          </a:p>
        </p:txBody>
      </p:sp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3643338" cy="62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071678"/>
            <a:ext cx="443335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모서리가 둥근 직사각형 12"/>
          <p:cNvSpPr/>
          <p:nvPr/>
        </p:nvSpPr>
        <p:spPr>
          <a:xfrm>
            <a:off x="4929190" y="2000240"/>
            <a:ext cx="3571900" cy="1285884"/>
          </a:xfrm>
          <a:prstGeom prst="roundRect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과제를 쉽게 구현하기 위해서 미리 배열을 정의해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값을 만들어 넣었습니다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 4 </a:t>
            </a:r>
            <a:r>
              <a:rPr lang="ko-KR" altLang="en-US" smtClean="0"/>
              <a:t>등수 보기</a:t>
            </a:r>
            <a:endParaRPr lang="ko-KR" altLang="en-US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403516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071678"/>
            <a:ext cx="467594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모서리가 둥근 직사각형 13"/>
          <p:cNvSpPr/>
          <p:nvPr/>
        </p:nvSpPr>
        <p:spPr>
          <a:xfrm>
            <a:off x="4786314" y="2000240"/>
            <a:ext cx="4214810" cy="2428892"/>
          </a:xfrm>
          <a:prstGeom prst="roundRect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객체가 만들어져서 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ArrayList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에 추가 될때 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Sorting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을 기본적으로 하게됩니다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이때 기준은 평균을 기준으로 하기때문에 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ArrayList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의 순서는 석차와 같습니다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 5 </a:t>
            </a:r>
            <a:r>
              <a:rPr lang="ko-KR" altLang="en-US" smtClean="0"/>
              <a:t>과목별 평균 보기</a:t>
            </a:r>
            <a:endParaRPr lang="ko-KR" alt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538002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40100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928802"/>
            <a:ext cx="40290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357694"/>
            <a:ext cx="40290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타원 7"/>
          <p:cNvSpPr/>
          <p:nvPr/>
        </p:nvSpPr>
        <p:spPr>
          <a:xfrm>
            <a:off x="2786050" y="2071678"/>
            <a:ext cx="785818" cy="642942"/>
          </a:xfrm>
          <a:prstGeom prst="ellipse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K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or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2857488" y="4500570"/>
            <a:ext cx="1071570" cy="642942"/>
          </a:xfrm>
          <a:prstGeom prst="ellipse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Math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7143768" y="2071678"/>
            <a:ext cx="928694" cy="642942"/>
          </a:xfrm>
          <a:prstGeom prst="ellipse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E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ng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 6 </a:t>
            </a:r>
            <a:r>
              <a:rPr lang="ko-KR" altLang="en-US" smtClean="0"/>
              <a:t>나가기</a:t>
            </a:r>
            <a:endParaRPr lang="ko-KR" altLang="en-US"/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428992" cy="55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00240"/>
            <a:ext cx="6215106" cy="4021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추후 개선 사항</a:t>
            </a: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71472" y="2357430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코드의 객체화에 신경을 덜 쓴듯합니다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데이터를 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File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에서 입출력하는 형식으로 바꿔야 할듯합니다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레포트 주제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71472" y="1928802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N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명의 학생의 이름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번호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국어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영어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수학 점수를 배열로 표현하여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학생 별 총점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평균과 과목별 평균 및 학생의 석차를 구하는 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프로그램을 작성하라</a:t>
            </a: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642910" y="2285992"/>
            <a:ext cx="1214446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285984" y="2285992"/>
            <a:ext cx="2928958" cy="158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571604" y="2857496"/>
            <a:ext cx="4071966" cy="1588"/>
          </a:xfrm>
          <a:prstGeom prst="line">
            <a:avLst/>
          </a:prstGeom>
          <a:ln w="508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연결자 10"/>
          <p:cNvSpPr/>
          <p:nvPr/>
        </p:nvSpPr>
        <p:spPr>
          <a:xfrm>
            <a:off x="1000100" y="1500174"/>
            <a:ext cx="642942" cy="500066"/>
          </a:xfrm>
          <a:prstGeom prst="flowChartConnector">
            <a:avLst/>
          </a:prstGeom>
          <a:solidFill>
            <a:srgbClr val="FF0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1</a:t>
            </a:r>
            <a:endParaRPr lang="ko-KR" altLang="en-US" sz="3200"/>
          </a:p>
        </p:txBody>
      </p:sp>
      <p:sp>
        <p:nvSpPr>
          <p:cNvPr id="12" name="순서도: 연결자 11"/>
          <p:cNvSpPr/>
          <p:nvPr/>
        </p:nvSpPr>
        <p:spPr>
          <a:xfrm>
            <a:off x="4572000" y="1428736"/>
            <a:ext cx="642942" cy="500066"/>
          </a:xfrm>
          <a:prstGeom prst="flowChartConnector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smtClean="0"/>
              <a:t>2</a:t>
            </a:r>
            <a:endParaRPr lang="ko-KR" altLang="en-US" sz="3200"/>
          </a:p>
        </p:txBody>
      </p:sp>
      <p:sp>
        <p:nvSpPr>
          <p:cNvPr id="13" name="순서도: 연결자 12"/>
          <p:cNvSpPr/>
          <p:nvPr/>
        </p:nvSpPr>
        <p:spPr>
          <a:xfrm>
            <a:off x="4214810" y="2928934"/>
            <a:ext cx="642942" cy="500066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smtClean="0"/>
              <a:t>3</a:t>
            </a:r>
            <a:endParaRPr lang="ko-KR" altLang="en-US" sz="2800"/>
          </a:p>
        </p:txBody>
      </p:sp>
      <p:grpSp>
        <p:nvGrpSpPr>
          <p:cNvPr id="20" name="그룹 19"/>
          <p:cNvGrpSpPr/>
          <p:nvPr/>
        </p:nvGrpSpPr>
        <p:grpSpPr>
          <a:xfrm>
            <a:off x="714348" y="3929066"/>
            <a:ext cx="8215370" cy="646331"/>
            <a:chOff x="714348" y="3929066"/>
            <a:chExt cx="8215370" cy="646331"/>
          </a:xfrm>
        </p:grpSpPr>
        <p:sp>
          <p:nvSpPr>
            <p:cNvPr id="14" name="순서도: 연결자 13"/>
            <p:cNvSpPr/>
            <p:nvPr/>
          </p:nvSpPr>
          <p:spPr>
            <a:xfrm>
              <a:off x="714348" y="4000504"/>
              <a:ext cx="642942" cy="500066"/>
            </a:xfrm>
            <a:prstGeom prst="flowChartConnector">
              <a:avLst/>
            </a:prstGeom>
            <a:solidFill>
              <a:srgbClr val="FF000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1</a:t>
              </a:r>
              <a:endParaRPr lang="ko-KR" altLang="en-US" sz="32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00166" y="3929066"/>
              <a:ext cx="7429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학생의 수는 유동적인것 같아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Static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 배열보다는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Dynamic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List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로 구현해야 한다고 생각했습니다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714348" y="4859455"/>
            <a:ext cx="8286808" cy="500066"/>
            <a:chOff x="714348" y="4786322"/>
            <a:chExt cx="8286808" cy="500066"/>
          </a:xfrm>
        </p:grpSpPr>
        <p:sp>
          <p:nvSpPr>
            <p:cNvPr id="15" name="순서도: 연결자 14"/>
            <p:cNvSpPr/>
            <p:nvPr/>
          </p:nvSpPr>
          <p:spPr>
            <a:xfrm>
              <a:off x="714348" y="4786322"/>
              <a:ext cx="642942" cy="500066"/>
            </a:xfrm>
            <a:prstGeom prst="flowChartConnector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2</a:t>
              </a:r>
              <a:endParaRPr lang="ko-KR" altLang="en-US" sz="32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00166" y="4786322"/>
              <a:ext cx="7500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해당 멤버를 갖는 구조체 혹은 클래스를 만들어야 한다고 생각했습니다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714348" y="5643578"/>
            <a:ext cx="4572032" cy="500066"/>
            <a:chOff x="714348" y="5643578"/>
            <a:chExt cx="4572032" cy="500066"/>
          </a:xfrm>
        </p:grpSpPr>
        <p:sp>
          <p:nvSpPr>
            <p:cNvPr id="16" name="순서도: 연결자 15"/>
            <p:cNvSpPr/>
            <p:nvPr/>
          </p:nvSpPr>
          <p:spPr>
            <a:xfrm>
              <a:off x="714348" y="5643578"/>
              <a:ext cx="642942" cy="500066"/>
            </a:xfrm>
            <a:prstGeom prst="flowChartConnector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smtClean="0"/>
                <a:t>3</a:t>
              </a:r>
              <a:endParaRPr lang="ko-KR" altLang="en-US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00166" y="5715016"/>
              <a:ext cx="3786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해당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Algorithm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을 구성해야 합니다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요구사항 해결 </a:t>
            </a:r>
            <a:r>
              <a:rPr lang="en-US" altLang="ko-KR" smtClean="0"/>
              <a:t>No1</a:t>
            </a:r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357158" y="1571612"/>
            <a:ext cx="8215370" cy="646331"/>
            <a:chOff x="714348" y="3929066"/>
            <a:chExt cx="8215370" cy="646331"/>
          </a:xfrm>
        </p:grpSpPr>
        <p:sp>
          <p:nvSpPr>
            <p:cNvPr id="5" name="순서도: 연결자 4"/>
            <p:cNvSpPr/>
            <p:nvPr/>
          </p:nvSpPr>
          <p:spPr>
            <a:xfrm>
              <a:off x="714348" y="4000504"/>
              <a:ext cx="642942" cy="500066"/>
            </a:xfrm>
            <a:prstGeom prst="flowChartConnector">
              <a:avLst/>
            </a:prstGeom>
            <a:solidFill>
              <a:srgbClr val="FF000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1</a:t>
              </a:r>
              <a:endParaRPr lang="ko-KR" altLang="en-US" sz="32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00166" y="3929066"/>
              <a:ext cx="74295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학생의 수는 유동적인것 같아</a:t>
              </a:r>
              <a:endParaRPr lang="en-US" altLang="ko-KR" smtClean="0">
                <a:latin typeface="맑은 고딕" pitchFamily="50" charset="-127"/>
                <a:ea typeface="맑은 고딕" pitchFamily="50" charset="-127"/>
              </a:endParaRPr>
            </a:p>
            <a:p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Static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 배열보다는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Dynamic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List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로 구현해야 한다고 생각했습니다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428868"/>
            <a:ext cx="703747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모서리가 둥근 직사각형 7"/>
          <p:cNvSpPr/>
          <p:nvPr/>
        </p:nvSpPr>
        <p:spPr>
          <a:xfrm>
            <a:off x="142844" y="2428868"/>
            <a:ext cx="2000264" cy="714380"/>
          </a:xfrm>
          <a:prstGeom prst="roundRect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ArrayList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를 사용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928934"/>
            <a:ext cx="579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모서리가 둥근 직사각형 10"/>
          <p:cNvSpPr/>
          <p:nvPr/>
        </p:nvSpPr>
        <p:spPr>
          <a:xfrm>
            <a:off x="142844" y="3786190"/>
            <a:ext cx="3500462" cy="714380"/>
          </a:xfrm>
          <a:prstGeom prst="roundRect">
            <a:avLst/>
          </a:prstGeom>
          <a:solidFill>
            <a:srgbClr val="92D05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ArrayList.sort()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를 사용하기 위해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44" y="5072074"/>
            <a:ext cx="3786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interface  IComparable</a:t>
            </a:r>
          </a:p>
          <a:p>
            <a:r>
              <a:rPr lang="en-US" altLang="ko-KR" smtClean="0"/>
              <a:t>{</a:t>
            </a:r>
          </a:p>
          <a:p>
            <a:r>
              <a:rPr lang="en-US" altLang="ko-KR" smtClean="0"/>
              <a:t>	int  CompareTo (object  o);</a:t>
            </a:r>
          </a:p>
          <a:p>
            <a:r>
              <a:rPr lang="en-US" altLang="ko-KR" smtClean="0"/>
              <a:t>}</a:t>
            </a:r>
            <a:endParaRPr lang="ko-KR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3929066"/>
            <a:ext cx="27230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4643446"/>
            <a:ext cx="34575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r>
              <a:rPr lang="ko-KR" altLang="en-US" smtClean="0"/>
              <a:t>요구사항 해결 </a:t>
            </a:r>
            <a:r>
              <a:rPr lang="en-US" altLang="ko-KR" smtClean="0"/>
              <a:t>No2</a:t>
            </a:r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357158" y="1785926"/>
            <a:ext cx="8286808" cy="500066"/>
            <a:chOff x="714348" y="4786322"/>
            <a:chExt cx="8286808" cy="500066"/>
          </a:xfrm>
        </p:grpSpPr>
        <p:sp>
          <p:nvSpPr>
            <p:cNvPr id="4" name="순서도: 연결자 3"/>
            <p:cNvSpPr/>
            <p:nvPr/>
          </p:nvSpPr>
          <p:spPr>
            <a:xfrm>
              <a:off x="714348" y="4786322"/>
              <a:ext cx="642942" cy="500066"/>
            </a:xfrm>
            <a:prstGeom prst="flowChartConnector">
              <a:avLst/>
            </a:prstGeom>
            <a:solidFill>
              <a:srgbClr val="92D050"/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smtClean="0"/>
                <a:t>2</a:t>
              </a:r>
              <a:endParaRPr lang="ko-KR" altLang="en-US" sz="320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00166" y="4786322"/>
              <a:ext cx="7500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해당 멤버를 갖는 구조체 혹은 </a:t>
              </a:r>
              <a:r>
                <a:rPr lang="ko-KR" altLang="en-US" smtClean="0">
                  <a:solidFill>
                    <a:srgbClr val="FF0000"/>
                  </a:solidFill>
                  <a:latin typeface="맑은 고딕" pitchFamily="50" charset="-127"/>
                  <a:ea typeface="맑은 고딕" pitchFamily="50" charset="-127"/>
                </a:rPr>
                <a:t>클래스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를 만들어야 한다고 생각했습니다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2500330" cy="423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왼쪽 중괄호 6"/>
          <p:cNvSpPr/>
          <p:nvPr/>
        </p:nvSpPr>
        <p:spPr>
          <a:xfrm rot="10800000">
            <a:off x="1357290" y="2786058"/>
            <a:ext cx="1214446" cy="1143008"/>
          </a:xfrm>
          <a:prstGeom prst="leftBrace">
            <a:avLst>
              <a:gd name="adj1" fmla="val 8333"/>
              <a:gd name="adj2" fmla="val 50000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3000364" y="2428868"/>
          <a:ext cx="56674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46"/>
                <a:gridCol w="2928958"/>
              </a:tblGrid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Student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iStudentNumber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학번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sStudentName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이름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iKorean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국어점수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iEnglish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영어 점수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iMath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수학 점수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iSum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총점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fAvarage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평균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r>
              <a:rPr lang="ko-KR" altLang="en-US" smtClean="0"/>
              <a:t>요구사항 해결 </a:t>
            </a:r>
            <a:r>
              <a:rPr lang="en-US" altLang="ko-KR" smtClean="0"/>
              <a:t>No3</a:t>
            </a:r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428596" y="1714488"/>
            <a:ext cx="4572032" cy="500066"/>
            <a:chOff x="714348" y="5643578"/>
            <a:chExt cx="4572032" cy="500066"/>
          </a:xfrm>
        </p:grpSpPr>
        <p:sp>
          <p:nvSpPr>
            <p:cNvPr id="4" name="순서도: 연결자 3"/>
            <p:cNvSpPr/>
            <p:nvPr/>
          </p:nvSpPr>
          <p:spPr>
            <a:xfrm>
              <a:off x="714348" y="5643578"/>
              <a:ext cx="642942" cy="500066"/>
            </a:xfrm>
            <a:prstGeom prst="flowChartConnector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smtClean="0"/>
                <a:t>3</a:t>
              </a:r>
              <a:endParaRPr lang="ko-KR" altLang="en-US" sz="280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500166" y="5715016"/>
              <a:ext cx="3786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해당 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Algorithm</a:t>
              </a:r>
              <a:r>
                <a:rPr lang="ko-KR" altLang="en-US" smtClean="0">
                  <a:latin typeface="맑은 고딕" pitchFamily="50" charset="-127"/>
                  <a:ea typeface="맑은 고딕" pitchFamily="50" charset="-127"/>
                </a:rPr>
                <a:t>을 구성해야 합니다</a:t>
              </a:r>
              <a:r>
                <a:rPr lang="en-US" altLang="ko-KR" smtClean="0">
                  <a:latin typeface="맑은 고딕" pitchFamily="50" charset="-127"/>
                  <a:ea typeface="맑은 고딕" pitchFamily="50" charset="-127"/>
                </a:rPr>
                <a:t>.</a:t>
              </a:r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2500330" cy="4234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왼쪽 중괄호 9"/>
          <p:cNvSpPr/>
          <p:nvPr/>
        </p:nvSpPr>
        <p:spPr>
          <a:xfrm rot="10800000">
            <a:off x="1857356" y="4500570"/>
            <a:ext cx="1214446" cy="1071570"/>
          </a:xfrm>
          <a:prstGeom prst="leftBrace">
            <a:avLst>
              <a:gd name="adj1" fmla="val 8333"/>
              <a:gd name="adj2" fmla="val 50000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3286116" y="2428868"/>
          <a:ext cx="550072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363"/>
                <a:gridCol w="2750363"/>
              </a:tblGrid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Student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SetScore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총점과 평균을 구함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SetStudent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국어</a:t>
                      </a:r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영어</a:t>
                      </a:r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수학 초기화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GetStudentMath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수학 점수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GetStudentEng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수학 점수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GetStudentKor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수학 점수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GetStudentAverage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평균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GetStudentNumber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학번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32147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GetStudentName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mtClean="0">
                          <a:latin typeface="맑은 고딕" pitchFamily="50" charset="-127"/>
                          <a:ea typeface="맑은 고딕" pitchFamily="50" charset="-127"/>
                        </a:rPr>
                        <a:t>이름 리턴</a:t>
                      </a:r>
                      <a:endParaRPr lang="ko-KR" altLang="en-US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r>
              <a:rPr lang="en-US" altLang="ko-KR" smtClean="0"/>
              <a:t>Main</a:t>
            </a:r>
            <a:r>
              <a:rPr lang="ko-KR" altLang="en-US" smtClean="0"/>
              <a:t>의 구조 </a:t>
            </a:r>
            <a:r>
              <a:rPr lang="en-US" altLang="ko-KR" smtClean="0"/>
              <a:t>1</a:t>
            </a:r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428596" y="1785926"/>
            <a:ext cx="2071702" cy="85725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switch()</a:t>
            </a:r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문으로</a:t>
            </a:r>
            <a:endParaRPr lang="en-US" altLang="ko-KR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mtClean="0">
                <a:latin typeface="맑은 고딕" pitchFamily="50" charset="-127"/>
                <a:ea typeface="맑은 고딕" pitchFamily="50" charset="-127"/>
              </a:rPr>
              <a:t>각 루틴을 설정</a:t>
            </a: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357158" y="2928934"/>
            <a:ext cx="2971802" cy="2843230"/>
            <a:chOff x="2786050" y="1928802"/>
            <a:chExt cx="2971802" cy="284323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6050" y="1928802"/>
              <a:ext cx="2505075" cy="600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1802" y="2571744"/>
              <a:ext cx="223837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71802" y="2928934"/>
              <a:ext cx="268605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00364" y="3286124"/>
              <a:ext cx="2219325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071802" y="3714752"/>
              <a:ext cx="26003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071802" y="4071942"/>
              <a:ext cx="183832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143240" y="4429132"/>
              <a:ext cx="200025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64" y="1714488"/>
            <a:ext cx="553405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 1 </a:t>
            </a:r>
            <a:r>
              <a:rPr lang="ko-KR" altLang="en-US" smtClean="0"/>
              <a:t>학생추가</a:t>
            </a:r>
            <a:endParaRPr lang="ko-KR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3876929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7" y="2714620"/>
            <a:ext cx="479655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:3 </a:t>
            </a:r>
            <a:r>
              <a:rPr lang="ko-KR" altLang="en-US" smtClean="0"/>
              <a:t>학생 입력사항 보기</a:t>
            </a:r>
            <a:endParaRPr lang="ko-KR" alt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1571612"/>
            <a:ext cx="447678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71678"/>
            <a:ext cx="5390923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05800" cy="1143000"/>
          </a:xfrm>
        </p:spPr>
        <p:txBody>
          <a:bodyPr/>
          <a:lstStyle/>
          <a:p>
            <a:pPr algn="ctr"/>
            <a:r>
              <a:rPr lang="ko-KR" altLang="en-US" smtClean="0"/>
              <a:t>메뉴</a:t>
            </a:r>
            <a:r>
              <a:rPr lang="en-US" altLang="ko-KR" smtClean="0"/>
              <a:t>:2 </a:t>
            </a:r>
            <a:r>
              <a:rPr lang="ko-KR" altLang="en-US" smtClean="0"/>
              <a:t>성적 입력</a:t>
            </a:r>
            <a:endParaRPr lang="ko-KR" alt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36"/>
            <a:ext cx="433236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71678"/>
            <a:ext cx="40290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886200"/>
            <a:ext cx="46672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굽은 화살표 13"/>
          <p:cNvSpPr/>
          <p:nvPr/>
        </p:nvSpPr>
        <p:spPr>
          <a:xfrm rot="5400000">
            <a:off x="4321967" y="2321711"/>
            <a:ext cx="1428760" cy="1357322"/>
          </a:xfrm>
          <a:prstGeom prst="bentArrow">
            <a:avLst/>
          </a:prstGeom>
          <a:solidFill>
            <a:srgbClr val="FFC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281</Words>
  <Application>Microsoft Office PowerPoint</Application>
  <PresentationFormat>화면 슬라이드 쇼(4:3)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흐름</vt:lpstr>
      <vt:lpstr>윈도우 프로그래밍 C#</vt:lpstr>
      <vt:lpstr>레포트 주제</vt:lpstr>
      <vt:lpstr>요구사항 해결 No1</vt:lpstr>
      <vt:lpstr>요구사항 해결 No2</vt:lpstr>
      <vt:lpstr>요구사항 해결 No3</vt:lpstr>
      <vt:lpstr>Main의 구조 1</vt:lpstr>
      <vt:lpstr>메뉴: 1 학생추가</vt:lpstr>
      <vt:lpstr>메뉴:3 학생 입력사항 보기</vt:lpstr>
      <vt:lpstr>메뉴:2 성적 입력</vt:lpstr>
      <vt:lpstr>Special Menu</vt:lpstr>
      <vt:lpstr>메뉴: 4 등수 보기</vt:lpstr>
      <vt:lpstr>메뉴: 5 과목별 평균 보기</vt:lpstr>
      <vt:lpstr>메뉴: 6 나가기</vt:lpstr>
      <vt:lpstr>추후 개선 사항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윈도우 프로그래밍 C#</dc:title>
  <dc:creator>Microsoft Corporation</dc:creator>
  <cp:lastModifiedBy>bill</cp:lastModifiedBy>
  <cp:revision>20</cp:revision>
  <dcterms:created xsi:type="dcterms:W3CDTF">2006-10-05T04:04:58Z</dcterms:created>
  <dcterms:modified xsi:type="dcterms:W3CDTF">2007-09-06T17:25:48Z</dcterms:modified>
</cp:coreProperties>
</file>