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26" autoAdjust="0"/>
    <p:restoredTop sz="94660"/>
  </p:normalViewPr>
  <p:slideViewPr>
    <p:cSldViewPr>
      <p:cViewPr varScale="1">
        <p:scale>
          <a:sx n="86" d="100"/>
          <a:sy n="86" d="100"/>
        </p:scale>
        <p:origin x="-3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2007-09-10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윈도우 프로그래밍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en-US" altLang="ko-KR" smtClean="0"/>
              <a:t>C#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학과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정보기술공학부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학번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: 20022845</a:t>
            </a:r>
          </a:p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이름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이원재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문제 분석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71472" y="1928802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장의 성적 프로그램을 개선하여 다음과 같이 프로그램을 작성하라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학생의 번호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이름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점수 등의 자료를 배열 대신 클래스로 정의</a:t>
            </a:r>
          </a:p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학생 별 총점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평균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석차 계산</a:t>
            </a:r>
          </a:p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과목별 총점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평균</a:t>
            </a:r>
          </a:p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학생의 이름과 번호로 검색하여 점수를 출력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5643570" y="2571744"/>
            <a:ext cx="1214446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857224" y="3429000"/>
            <a:ext cx="4500594" cy="1588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순서도: 연결자 10"/>
          <p:cNvSpPr/>
          <p:nvPr/>
        </p:nvSpPr>
        <p:spPr>
          <a:xfrm>
            <a:off x="6643702" y="2643182"/>
            <a:ext cx="642942" cy="500066"/>
          </a:xfrm>
          <a:prstGeom prst="flowChartConnector">
            <a:avLst/>
          </a:prstGeom>
          <a:solidFill>
            <a:srgbClr val="FF000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1</a:t>
            </a:r>
            <a:endParaRPr lang="ko-KR" altLang="en-US" sz="3200"/>
          </a:p>
        </p:txBody>
      </p:sp>
      <p:grpSp>
        <p:nvGrpSpPr>
          <p:cNvPr id="20" name="그룹 19"/>
          <p:cNvGrpSpPr/>
          <p:nvPr/>
        </p:nvGrpSpPr>
        <p:grpSpPr>
          <a:xfrm>
            <a:off x="714348" y="3929066"/>
            <a:ext cx="8215370" cy="646331"/>
            <a:chOff x="714348" y="3929066"/>
            <a:chExt cx="8215370" cy="646331"/>
          </a:xfrm>
        </p:grpSpPr>
        <p:sp>
          <p:nvSpPr>
            <p:cNvPr id="14" name="순서도: 연결자 13"/>
            <p:cNvSpPr/>
            <p:nvPr/>
          </p:nvSpPr>
          <p:spPr>
            <a:xfrm>
              <a:off x="714348" y="4000504"/>
              <a:ext cx="642942" cy="500066"/>
            </a:xfrm>
            <a:prstGeom prst="flowChartConnector">
              <a:avLst/>
            </a:prstGeom>
            <a:solidFill>
              <a:srgbClr val="FF000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1</a:t>
              </a:r>
              <a:endParaRPr lang="ko-KR" altLang="en-US" sz="32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00166" y="3929066"/>
              <a:ext cx="7429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지난번 과제에서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Main 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클래스에 합쳐져있던</a:t>
              </a:r>
              <a:endParaRPr lang="en-US" altLang="ko-KR" smtClean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Data 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부분을 클래스로 구성했습니다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714348" y="4859455"/>
            <a:ext cx="8286808" cy="646331"/>
            <a:chOff x="714348" y="4786322"/>
            <a:chExt cx="8286808" cy="646331"/>
          </a:xfrm>
        </p:grpSpPr>
        <p:sp>
          <p:nvSpPr>
            <p:cNvPr id="15" name="순서도: 연결자 14"/>
            <p:cNvSpPr/>
            <p:nvPr/>
          </p:nvSpPr>
          <p:spPr>
            <a:xfrm>
              <a:off x="714348" y="4786322"/>
              <a:ext cx="642942" cy="500066"/>
            </a:xfrm>
            <a:prstGeom prst="flowChartConnector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2</a:t>
              </a:r>
              <a:endParaRPr lang="ko-KR" altLang="en-US" sz="32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00166" y="4786322"/>
              <a:ext cx="75009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문자열의 첫번째 글자를 확인하여 </a:t>
              </a:r>
              <a:endParaRPr lang="en-US" altLang="ko-KR" smtClean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이름인 경우와 학번인 경우로 나누었습니다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4" name="순서도: 연결자 23"/>
          <p:cNvSpPr/>
          <p:nvPr/>
        </p:nvSpPr>
        <p:spPr>
          <a:xfrm>
            <a:off x="5429256" y="3214686"/>
            <a:ext cx="642942" cy="500066"/>
          </a:xfrm>
          <a:prstGeom prst="flowChartConnector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2</a:t>
            </a:r>
            <a:endParaRPr lang="ko-KR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요구사항 해결 </a:t>
            </a:r>
            <a:r>
              <a:rPr lang="en-US" altLang="ko-KR" smtClean="0"/>
              <a:t>No1</a:t>
            </a:r>
            <a:endParaRPr lang="ko-KR" altLang="en-US"/>
          </a:p>
        </p:txBody>
      </p:sp>
      <p:grpSp>
        <p:nvGrpSpPr>
          <p:cNvPr id="13" name="그룹 12"/>
          <p:cNvGrpSpPr/>
          <p:nvPr/>
        </p:nvGrpSpPr>
        <p:grpSpPr>
          <a:xfrm>
            <a:off x="500034" y="1357298"/>
            <a:ext cx="8215370" cy="646331"/>
            <a:chOff x="714348" y="3929066"/>
            <a:chExt cx="8215370" cy="646331"/>
          </a:xfrm>
        </p:grpSpPr>
        <p:sp>
          <p:nvSpPr>
            <p:cNvPr id="14" name="순서도: 연결자 13"/>
            <p:cNvSpPr/>
            <p:nvPr/>
          </p:nvSpPr>
          <p:spPr>
            <a:xfrm>
              <a:off x="714348" y="4000504"/>
              <a:ext cx="642942" cy="500066"/>
            </a:xfrm>
            <a:prstGeom prst="flowChartConnector">
              <a:avLst/>
            </a:prstGeom>
            <a:solidFill>
              <a:srgbClr val="FF000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1</a:t>
              </a:r>
              <a:endParaRPr lang="ko-KR" altLang="en-US" sz="32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00166" y="3929066"/>
              <a:ext cx="7429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지난번 과제에서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Main 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클래스에 합쳐져있던</a:t>
              </a:r>
              <a:endParaRPr lang="en-US" altLang="ko-KR" smtClean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Data 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부분을 클래스로 구성했습니다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aphicFrame>
        <p:nvGraphicFramePr>
          <p:cNvPr id="19" name="표 18"/>
          <p:cNvGraphicFramePr>
            <a:graphicFrameLocks noGrp="1"/>
          </p:cNvGraphicFramePr>
          <p:nvPr/>
        </p:nvGraphicFramePr>
        <p:xfrm>
          <a:off x="1071538" y="2643182"/>
          <a:ext cx="70009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Class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내용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mtClean="0"/>
                        <a:t>class Student : IComparable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학생들의 성적을 관리함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mtClean="0"/>
                        <a:t>class Show </a:t>
                      </a:r>
                      <a:endParaRPr lang="ko-KR" alt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baseline="0" smtClean="0">
                          <a:latin typeface="맑은 고딕" pitchFamily="50" charset="-127"/>
                          <a:ea typeface="맑은 고딕" pitchFamily="50" charset="-127"/>
                        </a:rPr>
                        <a:t>출력을 담당함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 TestResult:Show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 Main </a:t>
                      </a:r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함수가 있는 함수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9050" y="1971675"/>
            <a:ext cx="531495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요구사항 해결 </a:t>
            </a:r>
            <a:r>
              <a:rPr lang="en-US" altLang="ko-KR" smtClean="0"/>
              <a:t>No2</a:t>
            </a:r>
            <a:endParaRPr lang="ko-KR" altLang="en-US"/>
          </a:p>
        </p:txBody>
      </p:sp>
      <p:grpSp>
        <p:nvGrpSpPr>
          <p:cNvPr id="9" name="그룹 8"/>
          <p:cNvGrpSpPr/>
          <p:nvPr/>
        </p:nvGrpSpPr>
        <p:grpSpPr>
          <a:xfrm>
            <a:off x="500034" y="1357298"/>
            <a:ext cx="8286808" cy="646331"/>
            <a:chOff x="714348" y="4786322"/>
            <a:chExt cx="8286808" cy="646331"/>
          </a:xfrm>
        </p:grpSpPr>
        <p:sp>
          <p:nvSpPr>
            <p:cNvPr id="11" name="순서도: 연결자 10"/>
            <p:cNvSpPr/>
            <p:nvPr/>
          </p:nvSpPr>
          <p:spPr>
            <a:xfrm>
              <a:off x="714348" y="4786322"/>
              <a:ext cx="642942" cy="500066"/>
            </a:xfrm>
            <a:prstGeom prst="flowChartConnector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2</a:t>
              </a:r>
              <a:endParaRPr lang="ko-KR" altLang="en-US" sz="32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00166" y="4786322"/>
              <a:ext cx="75009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문자열의 첫번째 글자를 확인하여 </a:t>
              </a:r>
              <a:endParaRPr lang="en-US" altLang="ko-KR" smtClean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이름인 경우와 학번인 경우로 나누었습니다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7" name="왼쪽 중괄호 16"/>
          <p:cNvSpPr/>
          <p:nvPr/>
        </p:nvSpPr>
        <p:spPr>
          <a:xfrm>
            <a:off x="3143240" y="4000504"/>
            <a:ext cx="785818" cy="1428760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1285852" y="4357694"/>
            <a:ext cx="1714512" cy="714380"/>
          </a:xfrm>
          <a:prstGeom prst="roundRect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학번인 경우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왼쪽 중괄호 18"/>
          <p:cNvSpPr/>
          <p:nvPr/>
        </p:nvSpPr>
        <p:spPr>
          <a:xfrm>
            <a:off x="3071802" y="5500702"/>
            <a:ext cx="785818" cy="1143008"/>
          </a:xfrm>
          <a:prstGeom prst="leftBrac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1285852" y="5643578"/>
            <a:ext cx="1714512" cy="714380"/>
          </a:xfrm>
          <a:prstGeom prst="roundRect">
            <a:avLst/>
          </a:prstGeom>
          <a:solidFill>
            <a:srgbClr val="00B0F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이름인 경우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모서리가 둥근 직사각형 28"/>
          <p:cNvSpPr/>
          <p:nvPr/>
        </p:nvSpPr>
        <p:spPr>
          <a:xfrm>
            <a:off x="5572132" y="2500306"/>
            <a:ext cx="1714512" cy="214314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smtClean="0">
                <a:latin typeface="맑은 고딕" pitchFamily="50" charset="-127"/>
                <a:ea typeface="맑은 고딕" pitchFamily="50" charset="-127"/>
              </a:rPr>
              <a:t>양순이</a:t>
            </a:r>
            <a:endParaRPr lang="ko-KR" altLang="en-US" sz="54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요구사항 해결 </a:t>
            </a:r>
            <a:r>
              <a:rPr lang="en-US" altLang="ko-KR" smtClean="0"/>
              <a:t>No2</a:t>
            </a:r>
            <a:endParaRPr lang="ko-KR" altLang="en-US"/>
          </a:p>
        </p:txBody>
      </p:sp>
      <p:grpSp>
        <p:nvGrpSpPr>
          <p:cNvPr id="3" name="그룹 8"/>
          <p:cNvGrpSpPr/>
          <p:nvPr/>
        </p:nvGrpSpPr>
        <p:grpSpPr>
          <a:xfrm>
            <a:off x="500034" y="1357298"/>
            <a:ext cx="8286808" cy="646331"/>
            <a:chOff x="714348" y="4786322"/>
            <a:chExt cx="8286808" cy="646331"/>
          </a:xfrm>
        </p:grpSpPr>
        <p:sp>
          <p:nvSpPr>
            <p:cNvPr id="11" name="순서도: 연결자 10"/>
            <p:cNvSpPr/>
            <p:nvPr/>
          </p:nvSpPr>
          <p:spPr>
            <a:xfrm>
              <a:off x="714348" y="4786322"/>
              <a:ext cx="642942" cy="500066"/>
            </a:xfrm>
            <a:prstGeom prst="flowChartConnector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2</a:t>
              </a:r>
              <a:endParaRPr lang="ko-KR" altLang="en-US" sz="32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00166" y="4786322"/>
              <a:ext cx="75009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문자열의 첫번째 글자를 확인하여 </a:t>
              </a:r>
              <a:endParaRPr lang="en-US" altLang="ko-KR" smtClean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이름인 경우와 학번인 경우로 나누었습니다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0" name="모서리가 둥근 직사각형 19"/>
          <p:cNvSpPr/>
          <p:nvPr/>
        </p:nvSpPr>
        <p:spPr>
          <a:xfrm>
            <a:off x="357158" y="2500306"/>
            <a:ext cx="2286016" cy="714380"/>
          </a:xfrm>
          <a:prstGeom prst="roundRect">
            <a:avLst/>
          </a:prstGeom>
          <a:solidFill>
            <a:srgbClr val="00B0F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Console.ReadLine()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5572132" y="2500306"/>
            <a:ext cx="1714512" cy="2143140"/>
            <a:chOff x="3571868" y="2500306"/>
            <a:chExt cx="1714512" cy="2143140"/>
          </a:xfrm>
        </p:grpSpPr>
        <p:sp>
          <p:nvSpPr>
            <p:cNvPr id="13" name="모서리가 둥근 직사각형 12"/>
            <p:cNvSpPr/>
            <p:nvPr/>
          </p:nvSpPr>
          <p:spPr>
            <a:xfrm>
              <a:off x="3571868" y="2500306"/>
              <a:ext cx="1714512" cy="714380"/>
            </a:xfrm>
            <a:prstGeom prst="roundRect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smtClean="0">
                  <a:latin typeface="맑은 고딕" pitchFamily="50" charset="-127"/>
                  <a:ea typeface="맑은 고딕" pitchFamily="50" charset="-127"/>
                </a:rPr>
                <a:t>양</a:t>
              </a:r>
              <a:endParaRPr lang="ko-KR" altLang="en-US" sz="28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3571868" y="3214686"/>
              <a:ext cx="1714512" cy="714380"/>
            </a:xfrm>
            <a:prstGeom prst="roundRect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smtClean="0">
                  <a:latin typeface="맑은 고딕" pitchFamily="50" charset="-127"/>
                  <a:ea typeface="맑은 고딕" pitchFamily="50" charset="-127"/>
                </a:rPr>
                <a:t>순</a:t>
              </a:r>
              <a:endParaRPr lang="ko-KR" altLang="en-US" sz="280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3571868" y="3929066"/>
              <a:ext cx="1714512" cy="714380"/>
            </a:xfrm>
            <a:prstGeom prst="roundRect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smtClean="0">
                  <a:latin typeface="맑은 고딕" pitchFamily="50" charset="-127"/>
                  <a:ea typeface="맑은 고딕" pitchFamily="50" charset="-127"/>
                </a:rPr>
                <a:t>이</a:t>
              </a:r>
              <a:endParaRPr lang="ko-KR" altLang="en-US" sz="280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3" name="모서리가 둥근 직사각형 22"/>
          <p:cNvSpPr/>
          <p:nvPr/>
        </p:nvSpPr>
        <p:spPr>
          <a:xfrm>
            <a:off x="357158" y="4500570"/>
            <a:ext cx="2286016" cy="714380"/>
          </a:xfrm>
          <a:prstGeom prst="roundRect">
            <a:avLst/>
          </a:prstGeom>
          <a:solidFill>
            <a:srgbClr val="00B0F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smtClean="0">
                <a:latin typeface="맑은 고딕" pitchFamily="50" charset="-127"/>
                <a:ea typeface="맑은 고딕" pitchFamily="50" charset="-127"/>
              </a:rPr>
              <a:t>stemp</a:t>
            </a:r>
            <a:endParaRPr lang="ko-KR" altLang="en-US" sz="360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오른쪽 화살표 24"/>
          <p:cNvSpPr/>
          <p:nvPr/>
        </p:nvSpPr>
        <p:spPr>
          <a:xfrm>
            <a:off x="2786050" y="2357430"/>
            <a:ext cx="2714644" cy="642942"/>
          </a:xfrm>
          <a:prstGeom prst="rightArrow">
            <a:avLst/>
          </a:prstGeom>
          <a:solidFill>
            <a:srgbClr val="FFC00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string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오른쪽 화살표 26"/>
          <p:cNvSpPr/>
          <p:nvPr/>
        </p:nvSpPr>
        <p:spPr>
          <a:xfrm rot="19904721">
            <a:off x="2800595" y="3384237"/>
            <a:ext cx="2714644" cy="744700"/>
          </a:xfrm>
          <a:prstGeom prst="rightArrow">
            <a:avLst/>
          </a:prstGeom>
          <a:solidFill>
            <a:srgbClr val="FFC00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char(2byte)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줄무늬가 있는 오른쪽 화살표 27"/>
          <p:cNvSpPr/>
          <p:nvPr/>
        </p:nvSpPr>
        <p:spPr>
          <a:xfrm rot="5400000">
            <a:off x="1000100" y="3464719"/>
            <a:ext cx="1000132" cy="785818"/>
          </a:xfrm>
          <a:prstGeom prst="stripedRightArrow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5286412" cy="475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구현 장면</a:t>
            </a:r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643050"/>
            <a:ext cx="575703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직선 연결선 13"/>
          <p:cNvCxnSpPr/>
          <p:nvPr/>
        </p:nvCxnSpPr>
        <p:spPr>
          <a:xfrm>
            <a:off x="3929058" y="5429264"/>
            <a:ext cx="1214446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7000892" y="3786190"/>
            <a:ext cx="1214446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214678" y="3429000"/>
            <a:ext cx="1428760" cy="1588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42844" y="5143512"/>
            <a:ext cx="1428760" cy="1588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161</Words>
  <Application>Microsoft Office PowerPoint</Application>
  <PresentationFormat>화면 슬라이드 쇼(4:3)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흐름</vt:lpstr>
      <vt:lpstr>윈도우 프로그래밍 C#</vt:lpstr>
      <vt:lpstr>문제 분석</vt:lpstr>
      <vt:lpstr>요구사항 해결 No1</vt:lpstr>
      <vt:lpstr>요구사항 해결 No2</vt:lpstr>
      <vt:lpstr>요구사항 해결 No2</vt:lpstr>
      <vt:lpstr>구현 장면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윈도우 프로그래밍 C#</dc:title>
  <dc:creator>Microsoft Corporation</dc:creator>
  <cp:lastModifiedBy>bill</cp:lastModifiedBy>
  <cp:revision>26</cp:revision>
  <dcterms:created xsi:type="dcterms:W3CDTF">2006-10-05T04:04:58Z</dcterms:created>
  <dcterms:modified xsi:type="dcterms:W3CDTF">2007-09-10T13:06:42Z</dcterms:modified>
</cp:coreProperties>
</file>