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0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C426C1-0AA7-4488-B0FA-57ED384845B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B5405234-D91F-4766-8B79-2E5B216B09AC}">
      <dgm:prSet phldrT="[텍스트]"/>
      <dgm:spPr/>
      <dgm:t>
        <a:bodyPr/>
        <a:lstStyle/>
        <a:p>
          <a:pPr latinLnBrk="1"/>
          <a:r>
            <a:rPr lang="en-US" altLang="ko-KR" dirty="0" smtClean="0"/>
            <a:t>1. </a:t>
          </a:r>
          <a:r>
            <a:rPr lang="ko-KR" altLang="en-US" dirty="0" smtClean="0"/>
            <a:t>국제 표준화 기구</a:t>
          </a:r>
          <a:r>
            <a:rPr lang="en-US" altLang="ko-KR" dirty="0" smtClean="0"/>
            <a:t>	</a:t>
          </a:r>
          <a:endParaRPr lang="ko-KR" altLang="en-US" dirty="0"/>
        </a:p>
      </dgm:t>
    </dgm:pt>
    <dgm:pt modelId="{B712A426-D0AA-4F87-909A-79BA0A469414}" type="parTrans" cxnId="{FDFF7C7B-FD29-451D-B178-BE299D31CB80}">
      <dgm:prSet/>
      <dgm:spPr/>
      <dgm:t>
        <a:bodyPr/>
        <a:lstStyle/>
        <a:p>
          <a:pPr latinLnBrk="1"/>
          <a:endParaRPr lang="ko-KR" altLang="en-US"/>
        </a:p>
      </dgm:t>
    </dgm:pt>
    <dgm:pt modelId="{14D3D515-1719-4573-ADD1-72530C8B2552}" type="sibTrans" cxnId="{FDFF7C7B-FD29-451D-B178-BE299D31CB80}">
      <dgm:prSet/>
      <dgm:spPr/>
      <dgm:t>
        <a:bodyPr/>
        <a:lstStyle/>
        <a:p>
          <a:pPr latinLnBrk="1"/>
          <a:endParaRPr lang="ko-KR" altLang="en-US"/>
        </a:p>
      </dgm:t>
    </dgm:pt>
    <dgm:pt modelId="{EDE7CEDA-16E5-4AE3-B82A-5ED0C959AD5F}">
      <dgm:prSet phldrT="[텍스트]"/>
      <dgm:spPr/>
      <dgm:t>
        <a:bodyPr/>
        <a:lstStyle/>
        <a:p>
          <a:pPr latinLnBrk="1"/>
          <a:r>
            <a:rPr lang="en-US" altLang="ko-KR" dirty="0" smtClean="0"/>
            <a:t>2. </a:t>
          </a:r>
          <a:r>
            <a:rPr lang="ko-KR" altLang="en-US" dirty="0" smtClean="0"/>
            <a:t>한국 표준화 기구</a:t>
          </a:r>
          <a:endParaRPr lang="ko-KR" altLang="en-US" dirty="0"/>
        </a:p>
      </dgm:t>
    </dgm:pt>
    <dgm:pt modelId="{7FC72291-750C-4C86-B4AE-5605B6D6F2AD}" type="parTrans" cxnId="{96A53BDD-FB88-43EF-A3B6-CDE99A797C8D}">
      <dgm:prSet/>
      <dgm:spPr/>
      <dgm:t>
        <a:bodyPr/>
        <a:lstStyle/>
        <a:p>
          <a:pPr latinLnBrk="1"/>
          <a:endParaRPr lang="ko-KR" altLang="en-US"/>
        </a:p>
      </dgm:t>
    </dgm:pt>
    <dgm:pt modelId="{CBB2B614-2C1E-4493-A537-46D2BA42AA27}" type="sibTrans" cxnId="{96A53BDD-FB88-43EF-A3B6-CDE99A797C8D}">
      <dgm:prSet/>
      <dgm:spPr/>
      <dgm:t>
        <a:bodyPr/>
        <a:lstStyle/>
        <a:p>
          <a:pPr latinLnBrk="1"/>
          <a:endParaRPr lang="ko-KR" altLang="en-US"/>
        </a:p>
      </dgm:t>
    </dgm:pt>
    <dgm:pt modelId="{E1A4C46F-9C89-445A-92E0-1AA61B72F4BB}">
      <dgm:prSet phldrT="[텍스트]"/>
      <dgm:spPr/>
      <dgm:t>
        <a:bodyPr/>
        <a:lstStyle/>
        <a:p>
          <a:pPr latinLnBrk="1"/>
          <a:r>
            <a:rPr lang="en-US" altLang="ko-KR" dirty="0" smtClean="0"/>
            <a:t>3. ISO 9000 </a:t>
          </a:r>
          <a:endParaRPr lang="ko-KR" altLang="en-US" dirty="0"/>
        </a:p>
      </dgm:t>
    </dgm:pt>
    <dgm:pt modelId="{B091F170-95DE-4AD8-9E6B-28819CFA2FA7}" type="parTrans" cxnId="{99D836D2-77C2-4CB6-BA14-899E4B1D7480}">
      <dgm:prSet/>
      <dgm:spPr/>
      <dgm:t>
        <a:bodyPr/>
        <a:lstStyle/>
        <a:p>
          <a:pPr latinLnBrk="1"/>
          <a:endParaRPr lang="ko-KR" altLang="en-US"/>
        </a:p>
      </dgm:t>
    </dgm:pt>
    <dgm:pt modelId="{6AD51055-5FF2-4017-B52A-FE503AED1396}" type="sibTrans" cxnId="{99D836D2-77C2-4CB6-BA14-899E4B1D7480}">
      <dgm:prSet/>
      <dgm:spPr/>
      <dgm:t>
        <a:bodyPr/>
        <a:lstStyle/>
        <a:p>
          <a:pPr latinLnBrk="1"/>
          <a:endParaRPr lang="ko-KR" altLang="en-US"/>
        </a:p>
      </dgm:t>
    </dgm:pt>
    <dgm:pt modelId="{70502BB5-A827-43D3-ADCE-ED291300F75E}" type="pres">
      <dgm:prSet presAssocID="{E5C426C1-0AA7-4488-B0FA-57ED384845B5}" presName="linear" presStyleCnt="0">
        <dgm:presLayoutVars>
          <dgm:dir/>
          <dgm:animLvl val="lvl"/>
          <dgm:resizeHandles val="exact"/>
        </dgm:presLayoutVars>
      </dgm:prSet>
      <dgm:spPr/>
    </dgm:pt>
    <dgm:pt modelId="{8BEC883D-472C-493B-8036-0A6234E76AF8}" type="pres">
      <dgm:prSet presAssocID="{B5405234-D91F-4766-8B79-2E5B216B09AC}" presName="parentLin" presStyleCnt="0"/>
      <dgm:spPr/>
    </dgm:pt>
    <dgm:pt modelId="{69A73C07-AAB5-4BD1-B50F-F51FFAC8A941}" type="pres">
      <dgm:prSet presAssocID="{B5405234-D91F-4766-8B79-2E5B216B09AC}" presName="parentLeftMargin" presStyleLbl="node1" presStyleIdx="0" presStyleCnt="3"/>
      <dgm:spPr/>
    </dgm:pt>
    <dgm:pt modelId="{14F7C2C2-B6CE-4984-B0A5-8E4EE5CA93EA}" type="pres">
      <dgm:prSet presAssocID="{B5405234-D91F-4766-8B79-2E5B216B09A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3E1D6B4-4C81-488F-9DF8-31611BC8B0A9}" type="pres">
      <dgm:prSet presAssocID="{B5405234-D91F-4766-8B79-2E5B216B09AC}" presName="negativeSpace" presStyleCnt="0"/>
      <dgm:spPr/>
    </dgm:pt>
    <dgm:pt modelId="{B6E40873-0155-4862-8E0E-F066D687C618}" type="pres">
      <dgm:prSet presAssocID="{B5405234-D91F-4766-8B79-2E5B216B09AC}" presName="childText" presStyleLbl="conFgAcc1" presStyleIdx="0" presStyleCnt="3" custLinFactNeighborX="-8594" custLinFactNeighborY="-8280">
        <dgm:presLayoutVars>
          <dgm:bulletEnabled val="1"/>
        </dgm:presLayoutVars>
      </dgm:prSet>
      <dgm:spPr/>
    </dgm:pt>
    <dgm:pt modelId="{30993E46-1FEB-4FB9-9C51-480DFB70A6DB}" type="pres">
      <dgm:prSet presAssocID="{14D3D515-1719-4573-ADD1-72530C8B2552}" presName="spaceBetweenRectangles" presStyleCnt="0"/>
      <dgm:spPr/>
    </dgm:pt>
    <dgm:pt modelId="{CDEC7A2E-1376-4086-891D-A02F3EC6AF8F}" type="pres">
      <dgm:prSet presAssocID="{EDE7CEDA-16E5-4AE3-B82A-5ED0C959AD5F}" presName="parentLin" presStyleCnt="0"/>
      <dgm:spPr/>
    </dgm:pt>
    <dgm:pt modelId="{9D6DA326-B64F-4C61-B90A-9ED8FD43AD0D}" type="pres">
      <dgm:prSet presAssocID="{EDE7CEDA-16E5-4AE3-B82A-5ED0C959AD5F}" presName="parentLeftMargin" presStyleLbl="node1" presStyleIdx="0" presStyleCnt="3"/>
      <dgm:spPr/>
    </dgm:pt>
    <dgm:pt modelId="{29E60A76-388D-4034-8D38-D540A1270567}" type="pres">
      <dgm:prSet presAssocID="{EDE7CEDA-16E5-4AE3-B82A-5ED0C959AD5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CF2EA33-4D39-49B5-8CD0-76B9ADA823BD}" type="pres">
      <dgm:prSet presAssocID="{EDE7CEDA-16E5-4AE3-B82A-5ED0C959AD5F}" presName="negativeSpace" presStyleCnt="0"/>
      <dgm:spPr/>
    </dgm:pt>
    <dgm:pt modelId="{ECD06098-1A9E-49CB-8998-0F82D35D8745}" type="pres">
      <dgm:prSet presAssocID="{EDE7CEDA-16E5-4AE3-B82A-5ED0C959AD5F}" presName="childText" presStyleLbl="conFgAcc1" presStyleIdx="1" presStyleCnt="3">
        <dgm:presLayoutVars>
          <dgm:bulletEnabled val="1"/>
        </dgm:presLayoutVars>
      </dgm:prSet>
      <dgm:spPr/>
    </dgm:pt>
    <dgm:pt modelId="{BA4CEA48-FCF2-4C65-8297-71EAF34AB4AF}" type="pres">
      <dgm:prSet presAssocID="{CBB2B614-2C1E-4493-A537-46D2BA42AA27}" presName="spaceBetweenRectangles" presStyleCnt="0"/>
      <dgm:spPr/>
    </dgm:pt>
    <dgm:pt modelId="{D589E635-17D7-4AFE-A867-A613BB471292}" type="pres">
      <dgm:prSet presAssocID="{E1A4C46F-9C89-445A-92E0-1AA61B72F4BB}" presName="parentLin" presStyleCnt="0"/>
      <dgm:spPr/>
    </dgm:pt>
    <dgm:pt modelId="{379D5220-1D3C-4584-ADC4-A19ECB637E13}" type="pres">
      <dgm:prSet presAssocID="{E1A4C46F-9C89-445A-92E0-1AA61B72F4BB}" presName="parentLeftMargin" presStyleLbl="node1" presStyleIdx="1" presStyleCnt="3"/>
      <dgm:spPr/>
    </dgm:pt>
    <dgm:pt modelId="{E2D7B4B2-C956-44DE-8DC3-B0AB9FA9EA01}" type="pres">
      <dgm:prSet presAssocID="{E1A4C46F-9C89-445A-92E0-1AA61B72F4B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5E7200E-7665-41E6-83A4-39D078107A36}" type="pres">
      <dgm:prSet presAssocID="{E1A4C46F-9C89-445A-92E0-1AA61B72F4BB}" presName="negativeSpace" presStyleCnt="0"/>
      <dgm:spPr/>
    </dgm:pt>
    <dgm:pt modelId="{0D8CDBC8-6233-46D3-9BD0-69ED5525FC73}" type="pres">
      <dgm:prSet presAssocID="{E1A4C46F-9C89-445A-92E0-1AA61B72F4B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658F594-4F03-407A-83C7-E1AD162F0DDA}" type="presOf" srcId="{E1A4C46F-9C89-445A-92E0-1AA61B72F4BB}" destId="{E2D7B4B2-C956-44DE-8DC3-B0AB9FA9EA01}" srcOrd="1" destOrd="0" presId="urn:microsoft.com/office/officeart/2005/8/layout/list1"/>
    <dgm:cxn modelId="{0138346C-989E-490C-AE27-05944F8A6C57}" type="presOf" srcId="{EDE7CEDA-16E5-4AE3-B82A-5ED0C959AD5F}" destId="{29E60A76-388D-4034-8D38-D540A1270567}" srcOrd="1" destOrd="0" presId="urn:microsoft.com/office/officeart/2005/8/layout/list1"/>
    <dgm:cxn modelId="{04D25056-AED5-4C9B-8B59-A041A44EF122}" type="presOf" srcId="{EDE7CEDA-16E5-4AE3-B82A-5ED0C959AD5F}" destId="{9D6DA326-B64F-4C61-B90A-9ED8FD43AD0D}" srcOrd="0" destOrd="0" presId="urn:microsoft.com/office/officeart/2005/8/layout/list1"/>
    <dgm:cxn modelId="{A81FE68D-3EA4-4680-A4F5-6FC63F1AED5D}" type="presOf" srcId="{B5405234-D91F-4766-8B79-2E5B216B09AC}" destId="{14F7C2C2-B6CE-4984-B0A5-8E4EE5CA93EA}" srcOrd="1" destOrd="0" presId="urn:microsoft.com/office/officeart/2005/8/layout/list1"/>
    <dgm:cxn modelId="{8B64A7C8-A277-40F8-84BD-02FF939D5B0B}" type="presOf" srcId="{E1A4C46F-9C89-445A-92E0-1AA61B72F4BB}" destId="{379D5220-1D3C-4584-ADC4-A19ECB637E13}" srcOrd="0" destOrd="0" presId="urn:microsoft.com/office/officeart/2005/8/layout/list1"/>
    <dgm:cxn modelId="{96A53BDD-FB88-43EF-A3B6-CDE99A797C8D}" srcId="{E5C426C1-0AA7-4488-B0FA-57ED384845B5}" destId="{EDE7CEDA-16E5-4AE3-B82A-5ED0C959AD5F}" srcOrd="1" destOrd="0" parTransId="{7FC72291-750C-4C86-B4AE-5605B6D6F2AD}" sibTransId="{CBB2B614-2C1E-4493-A537-46D2BA42AA27}"/>
    <dgm:cxn modelId="{99D836D2-77C2-4CB6-BA14-899E4B1D7480}" srcId="{E5C426C1-0AA7-4488-B0FA-57ED384845B5}" destId="{E1A4C46F-9C89-445A-92E0-1AA61B72F4BB}" srcOrd="2" destOrd="0" parTransId="{B091F170-95DE-4AD8-9E6B-28819CFA2FA7}" sibTransId="{6AD51055-5FF2-4017-B52A-FE503AED1396}"/>
    <dgm:cxn modelId="{6F2BE575-B929-4126-98A9-C4CE6CA71B68}" type="presOf" srcId="{B5405234-D91F-4766-8B79-2E5B216B09AC}" destId="{69A73C07-AAB5-4BD1-B50F-F51FFAC8A941}" srcOrd="0" destOrd="0" presId="urn:microsoft.com/office/officeart/2005/8/layout/list1"/>
    <dgm:cxn modelId="{FDFF7C7B-FD29-451D-B178-BE299D31CB80}" srcId="{E5C426C1-0AA7-4488-B0FA-57ED384845B5}" destId="{B5405234-D91F-4766-8B79-2E5B216B09AC}" srcOrd="0" destOrd="0" parTransId="{B712A426-D0AA-4F87-909A-79BA0A469414}" sibTransId="{14D3D515-1719-4573-ADD1-72530C8B2552}"/>
    <dgm:cxn modelId="{0C0D62BF-50E7-4EEC-9E84-57D5464CD452}" type="presOf" srcId="{E5C426C1-0AA7-4488-B0FA-57ED384845B5}" destId="{70502BB5-A827-43D3-ADCE-ED291300F75E}" srcOrd="0" destOrd="0" presId="urn:microsoft.com/office/officeart/2005/8/layout/list1"/>
    <dgm:cxn modelId="{93DCBED8-0B59-49B5-B122-C9A23950E1B2}" type="presParOf" srcId="{70502BB5-A827-43D3-ADCE-ED291300F75E}" destId="{8BEC883D-472C-493B-8036-0A6234E76AF8}" srcOrd="0" destOrd="0" presId="urn:microsoft.com/office/officeart/2005/8/layout/list1"/>
    <dgm:cxn modelId="{BB1970BC-448B-4F4C-A0D6-E6FB205E5235}" type="presParOf" srcId="{8BEC883D-472C-493B-8036-0A6234E76AF8}" destId="{69A73C07-AAB5-4BD1-B50F-F51FFAC8A941}" srcOrd="0" destOrd="0" presId="urn:microsoft.com/office/officeart/2005/8/layout/list1"/>
    <dgm:cxn modelId="{C97673EE-4EBB-4DB1-9439-0BF497D174B5}" type="presParOf" srcId="{8BEC883D-472C-493B-8036-0A6234E76AF8}" destId="{14F7C2C2-B6CE-4984-B0A5-8E4EE5CA93EA}" srcOrd="1" destOrd="0" presId="urn:microsoft.com/office/officeart/2005/8/layout/list1"/>
    <dgm:cxn modelId="{0FCF9BA1-F531-4351-A9B2-A8CF41FB3291}" type="presParOf" srcId="{70502BB5-A827-43D3-ADCE-ED291300F75E}" destId="{43E1D6B4-4C81-488F-9DF8-31611BC8B0A9}" srcOrd="1" destOrd="0" presId="urn:microsoft.com/office/officeart/2005/8/layout/list1"/>
    <dgm:cxn modelId="{C2E698CF-A199-40F3-8C38-5F164868F0AF}" type="presParOf" srcId="{70502BB5-A827-43D3-ADCE-ED291300F75E}" destId="{B6E40873-0155-4862-8E0E-F066D687C618}" srcOrd="2" destOrd="0" presId="urn:microsoft.com/office/officeart/2005/8/layout/list1"/>
    <dgm:cxn modelId="{2DE13F38-91C8-42C0-B3F1-8E28C64561CC}" type="presParOf" srcId="{70502BB5-A827-43D3-ADCE-ED291300F75E}" destId="{30993E46-1FEB-4FB9-9C51-480DFB70A6DB}" srcOrd="3" destOrd="0" presId="urn:microsoft.com/office/officeart/2005/8/layout/list1"/>
    <dgm:cxn modelId="{E3E85D3F-3DDD-4E42-AA02-915C45658AA3}" type="presParOf" srcId="{70502BB5-A827-43D3-ADCE-ED291300F75E}" destId="{CDEC7A2E-1376-4086-891D-A02F3EC6AF8F}" srcOrd="4" destOrd="0" presId="urn:microsoft.com/office/officeart/2005/8/layout/list1"/>
    <dgm:cxn modelId="{0B8F8B40-58E1-4176-BEA6-4B9DF6DBF759}" type="presParOf" srcId="{CDEC7A2E-1376-4086-891D-A02F3EC6AF8F}" destId="{9D6DA326-B64F-4C61-B90A-9ED8FD43AD0D}" srcOrd="0" destOrd="0" presId="urn:microsoft.com/office/officeart/2005/8/layout/list1"/>
    <dgm:cxn modelId="{1E5EEAFC-814D-4BF1-BA6E-F1C325269543}" type="presParOf" srcId="{CDEC7A2E-1376-4086-891D-A02F3EC6AF8F}" destId="{29E60A76-388D-4034-8D38-D540A1270567}" srcOrd="1" destOrd="0" presId="urn:microsoft.com/office/officeart/2005/8/layout/list1"/>
    <dgm:cxn modelId="{D15964DA-68F9-46B4-8588-D8449A51A9D8}" type="presParOf" srcId="{70502BB5-A827-43D3-ADCE-ED291300F75E}" destId="{2CF2EA33-4D39-49B5-8CD0-76B9ADA823BD}" srcOrd="5" destOrd="0" presId="urn:microsoft.com/office/officeart/2005/8/layout/list1"/>
    <dgm:cxn modelId="{5F349B32-67DE-454D-9AD9-5F89643878DF}" type="presParOf" srcId="{70502BB5-A827-43D3-ADCE-ED291300F75E}" destId="{ECD06098-1A9E-49CB-8998-0F82D35D8745}" srcOrd="6" destOrd="0" presId="urn:microsoft.com/office/officeart/2005/8/layout/list1"/>
    <dgm:cxn modelId="{89DD3924-974C-4EA1-A621-C9AAC97D0866}" type="presParOf" srcId="{70502BB5-A827-43D3-ADCE-ED291300F75E}" destId="{BA4CEA48-FCF2-4C65-8297-71EAF34AB4AF}" srcOrd="7" destOrd="0" presId="urn:microsoft.com/office/officeart/2005/8/layout/list1"/>
    <dgm:cxn modelId="{8CCF53FD-3A14-4653-ABF8-E0B53FCCEF23}" type="presParOf" srcId="{70502BB5-A827-43D3-ADCE-ED291300F75E}" destId="{D589E635-17D7-4AFE-A867-A613BB471292}" srcOrd="8" destOrd="0" presId="urn:microsoft.com/office/officeart/2005/8/layout/list1"/>
    <dgm:cxn modelId="{38B8A290-0775-4247-A968-F843321BF165}" type="presParOf" srcId="{D589E635-17D7-4AFE-A867-A613BB471292}" destId="{379D5220-1D3C-4584-ADC4-A19ECB637E13}" srcOrd="0" destOrd="0" presId="urn:microsoft.com/office/officeart/2005/8/layout/list1"/>
    <dgm:cxn modelId="{28C944F8-349A-431A-9B07-E6312AFDEA0F}" type="presParOf" srcId="{D589E635-17D7-4AFE-A867-A613BB471292}" destId="{E2D7B4B2-C956-44DE-8DC3-B0AB9FA9EA01}" srcOrd="1" destOrd="0" presId="urn:microsoft.com/office/officeart/2005/8/layout/list1"/>
    <dgm:cxn modelId="{1D14F292-FB33-4883-AC66-40A6BA40300C}" type="presParOf" srcId="{70502BB5-A827-43D3-ADCE-ED291300F75E}" destId="{75E7200E-7665-41E6-83A4-39D078107A36}" srcOrd="9" destOrd="0" presId="urn:microsoft.com/office/officeart/2005/8/layout/list1"/>
    <dgm:cxn modelId="{4C485DD7-BB9B-4A63-A023-F5BF121B2B2A}" type="presParOf" srcId="{70502BB5-A827-43D3-ADCE-ED291300F75E}" destId="{0D8CDBC8-6233-46D3-9BD0-69ED5525FC73}" srcOrd="1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C1139C-4CD0-4358-A704-B9639DA18450}" type="doc">
      <dgm:prSet loTypeId="urn:microsoft.com/office/officeart/2005/8/layout/vList6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3E0ADB24-BD12-47E4-931B-F0853EF13932}">
      <dgm:prSet phldrT="[텍스트]" custT="1"/>
      <dgm:spPr/>
      <dgm:t>
        <a:bodyPr/>
        <a:lstStyle/>
        <a:p>
          <a:pPr latinLnBrk="1"/>
          <a:r>
            <a:rPr lang="ko-KR" altLang="en-US" sz="2000" dirty="0" smtClean="0"/>
            <a:t>인증신청</a:t>
          </a:r>
          <a:endParaRPr lang="ko-KR" altLang="en-US" sz="2000" dirty="0"/>
        </a:p>
      </dgm:t>
    </dgm:pt>
    <dgm:pt modelId="{70036A5E-52FA-4999-9DB8-43DBF6E07385}" type="parTrans" cxnId="{FAFB1013-35E9-43A6-8A81-9C7855B7A537}">
      <dgm:prSet/>
      <dgm:spPr/>
      <dgm:t>
        <a:bodyPr/>
        <a:lstStyle/>
        <a:p>
          <a:pPr latinLnBrk="1"/>
          <a:endParaRPr lang="ko-KR" altLang="en-US"/>
        </a:p>
      </dgm:t>
    </dgm:pt>
    <dgm:pt modelId="{ACD8A1B7-F8CB-4162-86A7-E11746CD91ED}" type="sibTrans" cxnId="{FAFB1013-35E9-43A6-8A81-9C7855B7A537}">
      <dgm:prSet/>
      <dgm:spPr/>
      <dgm:t>
        <a:bodyPr/>
        <a:lstStyle/>
        <a:p>
          <a:pPr latinLnBrk="1"/>
          <a:endParaRPr lang="ko-KR" altLang="en-US"/>
        </a:p>
      </dgm:t>
    </dgm:pt>
    <dgm:pt modelId="{924DF4B4-E780-44F3-A248-628BE74F79A6}">
      <dgm:prSet phldrT="[텍스트]" custT="1"/>
      <dgm:spPr/>
      <dgm:t>
        <a:bodyPr/>
        <a:lstStyle/>
        <a:p>
          <a:pPr latinLnBrk="1"/>
          <a:r>
            <a:rPr lang="ko-KR" altLang="en-US" sz="2000" dirty="0" smtClean="0"/>
            <a:t>심사계획통보</a:t>
          </a:r>
          <a:endParaRPr lang="ko-KR" altLang="en-US" sz="2000" dirty="0"/>
        </a:p>
      </dgm:t>
    </dgm:pt>
    <dgm:pt modelId="{89E30E02-B81A-47FB-9A74-5070E41CB9DC}" type="parTrans" cxnId="{0A588E1A-E3AA-4FB7-B55E-0EC801D5ECA7}">
      <dgm:prSet/>
      <dgm:spPr/>
      <dgm:t>
        <a:bodyPr/>
        <a:lstStyle/>
        <a:p>
          <a:pPr latinLnBrk="1"/>
          <a:endParaRPr lang="ko-KR" altLang="en-US"/>
        </a:p>
      </dgm:t>
    </dgm:pt>
    <dgm:pt modelId="{0F8907A9-76DB-42E6-BB26-BEF55F3971B6}" type="sibTrans" cxnId="{0A588E1A-E3AA-4FB7-B55E-0EC801D5ECA7}">
      <dgm:prSet/>
      <dgm:spPr/>
      <dgm:t>
        <a:bodyPr/>
        <a:lstStyle/>
        <a:p>
          <a:pPr latinLnBrk="1"/>
          <a:endParaRPr lang="ko-KR" altLang="en-US"/>
        </a:p>
      </dgm:t>
    </dgm:pt>
    <dgm:pt modelId="{3AFA2848-8D00-4A99-BB39-1C68EBA81698}">
      <dgm:prSet phldrT="[텍스트]" custT="1"/>
      <dgm:spPr/>
      <dgm:t>
        <a:bodyPr/>
        <a:lstStyle/>
        <a:p>
          <a:pPr latinLnBrk="1"/>
          <a:r>
            <a:rPr lang="ko-KR" altLang="en-US" sz="2000" dirty="0" smtClean="0"/>
            <a:t>인증심사</a:t>
          </a:r>
          <a:endParaRPr lang="ko-KR" altLang="en-US" sz="2000" dirty="0"/>
        </a:p>
      </dgm:t>
    </dgm:pt>
    <dgm:pt modelId="{0DCA65F7-E1DD-46A2-992C-FAC9938995F6}" type="parTrans" cxnId="{7E9E264D-4C29-4824-BFC0-4CD9E4738B61}">
      <dgm:prSet/>
      <dgm:spPr/>
      <dgm:t>
        <a:bodyPr/>
        <a:lstStyle/>
        <a:p>
          <a:pPr latinLnBrk="1"/>
          <a:endParaRPr lang="ko-KR" altLang="en-US"/>
        </a:p>
      </dgm:t>
    </dgm:pt>
    <dgm:pt modelId="{27AD6E0D-91CD-4454-8B9B-4F2914AC1A68}" type="sibTrans" cxnId="{7E9E264D-4C29-4824-BFC0-4CD9E4738B61}">
      <dgm:prSet/>
      <dgm:spPr/>
      <dgm:t>
        <a:bodyPr/>
        <a:lstStyle/>
        <a:p>
          <a:pPr latinLnBrk="1"/>
          <a:endParaRPr lang="ko-KR" altLang="en-US"/>
        </a:p>
      </dgm:t>
    </dgm:pt>
    <dgm:pt modelId="{DCFD5C18-2142-4AB6-A9E3-F7E5B8BE02F1}">
      <dgm:prSet phldrT="[텍스트]" custT="1"/>
      <dgm:spPr/>
      <dgm:t>
        <a:bodyPr/>
        <a:lstStyle/>
        <a:p>
          <a:pPr latinLnBrk="1"/>
          <a:r>
            <a:rPr lang="ko-KR" altLang="en-US" sz="2000" dirty="0" smtClean="0"/>
            <a:t>인증심의</a:t>
          </a:r>
          <a:endParaRPr lang="ko-KR" altLang="en-US" sz="2000" dirty="0"/>
        </a:p>
      </dgm:t>
    </dgm:pt>
    <dgm:pt modelId="{997D7E55-02B6-4CF8-B11E-0452EF7ABAE4}" type="parTrans" cxnId="{B9A97AEF-F56D-40A7-864D-CCDAEC47080D}">
      <dgm:prSet/>
      <dgm:spPr/>
      <dgm:t>
        <a:bodyPr/>
        <a:lstStyle/>
        <a:p>
          <a:pPr latinLnBrk="1"/>
          <a:endParaRPr lang="ko-KR" altLang="en-US"/>
        </a:p>
      </dgm:t>
    </dgm:pt>
    <dgm:pt modelId="{E8D6FC5D-0724-47B0-8725-367197639871}" type="sibTrans" cxnId="{B9A97AEF-F56D-40A7-864D-CCDAEC47080D}">
      <dgm:prSet/>
      <dgm:spPr/>
      <dgm:t>
        <a:bodyPr/>
        <a:lstStyle/>
        <a:p>
          <a:pPr latinLnBrk="1"/>
          <a:endParaRPr lang="ko-KR" altLang="en-US"/>
        </a:p>
      </dgm:t>
    </dgm:pt>
    <dgm:pt modelId="{352C9D40-348B-4787-BCBC-957E42D91835}">
      <dgm:prSet phldrT="[텍스트]" custT="1"/>
      <dgm:spPr/>
      <dgm:t>
        <a:bodyPr/>
        <a:lstStyle/>
        <a:p>
          <a:pPr latinLnBrk="1"/>
          <a:r>
            <a:rPr lang="ko-KR" altLang="en-US" sz="2000" dirty="0" smtClean="0"/>
            <a:t>인증서 발행 및 등록</a:t>
          </a:r>
          <a:endParaRPr lang="ko-KR" altLang="en-US" sz="2000" dirty="0"/>
        </a:p>
      </dgm:t>
    </dgm:pt>
    <dgm:pt modelId="{38342243-F068-45ED-A36F-83578B6AE741}" type="parTrans" cxnId="{5C006DA9-ED1D-4796-A097-DABB6E0B3E52}">
      <dgm:prSet/>
      <dgm:spPr/>
      <dgm:t>
        <a:bodyPr/>
        <a:lstStyle/>
        <a:p>
          <a:pPr latinLnBrk="1"/>
          <a:endParaRPr lang="ko-KR" altLang="en-US"/>
        </a:p>
      </dgm:t>
    </dgm:pt>
    <dgm:pt modelId="{0508CB85-AA93-4C71-9050-30344493E766}" type="sibTrans" cxnId="{5C006DA9-ED1D-4796-A097-DABB6E0B3E52}">
      <dgm:prSet/>
      <dgm:spPr/>
      <dgm:t>
        <a:bodyPr/>
        <a:lstStyle/>
        <a:p>
          <a:pPr latinLnBrk="1"/>
          <a:endParaRPr lang="ko-KR" altLang="en-US"/>
        </a:p>
      </dgm:t>
    </dgm:pt>
    <dgm:pt modelId="{EC639D20-AA5F-4874-A949-69FE60918E79}">
      <dgm:prSet phldrT="[텍스트]" custT="1"/>
      <dgm:spPr/>
      <dgm:t>
        <a:bodyPr/>
        <a:lstStyle/>
        <a:p>
          <a:pPr latinLnBrk="1"/>
          <a:r>
            <a:rPr lang="ko-KR" altLang="en-US" sz="2000" dirty="0" smtClean="0"/>
            <a:t>사후관리 심사</a:t>
          </a:r>
          <a:endParaRPr lang="ko-KR" altLang="en-US" sz="2000" dirty="0"/>
        </a:p>
      </dgm:t>
    </dgm:pt>
    <dgm:pt modelId="{52E83EDA-CFD5-489F-B034-C10B15631C26}" type="parTrans" cxnId="{B3DE4638-C021-402F-BC56-4C882C6D1CE1}">
      <dgm:prSet/>
      <dgm:spPr/>
      <dgm:t>
        <a:bodyPr/>
        <a:lstStyle/>
        <a:p>
          <a:pPr latinLnBrk="1"/>
          <a:endParaRPr lang="ko-KR" altLang="en-US"/>
        </a:p>
      </dgm:t>
    </dgm:pt>
    <dgm:pt modelId="{9D9634A8-05BA-42E3-A9F3-79E2509D7B98}" type="sibTrans" cxnId="{B3DE4638-C021-402F-BC56-4C882C6D1CE1}">
      <dgm:prSet/>
      <dgm:spPr/>
      <dgm:t>
        <a:bodyPr/>
        <a:lstStyle/>
        <a:p>
          <a:pPr latinLnBrk="1"/>
          <a:endParaRPr lang="ko-KR" altLang="en-US"/>
        </a:p>
      </dgm:t>
    </dgm:pt>
    <dgm:pt modelId="{A46E55A3-94ED-4A8D-80D4-CE2E99E3981B}">
      <dgm:prSet phldrT="[텍스트]" custT="1"/>
      <dgm:spPr/>
      <dgm:t>
        <a:bodyPr/>
        <a:lstStyle/>
        <a:p>
          <a:pPr latinLnBrk="1"/>
          <a:r>
            <a:rPr lang="ko-KR" altLang="en-US" sz="2000" dirty="0" smtClean="0"/>
            <a:t>갱신심사</a:t>
          </a:r>
          <a:endParaRPr lang="ko-KR" altLang="en-US" sz="2000" dirty="0"/>
        </a:p>
      </dgm:t>
    </dgm:pt>
    <dgm:pt modelId="{E6AA07F6-0B96-43AD-B220-4D7CD22265B1}" type="parTrans" cxnId="{788801BA-064C-447D-99E0-504829FEA6FB}">
      <dgm:prSet/>
      <dgm:spPr/>
      <dgm:t>
        <a:bodyPr/>
        <a:lstStyle/>
        <a:p>
          <a:pPr latinLnBrk="1"/>
          <a:endParaRPr lang="ko-KR" altLang="en-US"/>
        </a:p>
      </dgm:t>
    </dgm:pt>
    <dgm:pt modelId="{EB552F93-4F14-435B-BC23-B17EF0F1E4D2}" type="sibTrans" cxnId="{788801BA-064C-447D-99E0-504829FEA6FB}">
      <dgm:prSet/>
      <dgm:spPr/>
      <dgm:t>
        <a:bodyPr/>
        <a:lstStyle/>
        <a:p>
          <a:pPr latinLnBrk="1"/>
          <a:endParaRPr lang="ko-KR" altLang="en-US"/>
        </a:p>
      </dgm:t>
    </dgm:pt>
    <dgm:pt modelId="{BD4F187B-9BF3-4E05-A050-D8F37B7823CE}">
      <dgm:prSet phldrT="[텍스트]" custT="1"/>
      <dgm:spPr/>
      <dgm:t>
        <a:bodyPr/>
        <a:lstStyle/>
        <a:p>
          <a:pPr latinLnBrk="1"/>
          <a:r>
            <a:rPr lang="ko-KR" altLang="en-US" sz="2000" dirty="0" smtClean="0"/>
            <a:t>제안요청서 작성</a:t>
          </a:r>
          <a:r>
            <a:rPr lang="en-US" altLang="ko-KR" sz="2000" dirty="0" smtClean="0"/>
            <a:t>, </a:t>
          </a:r>
          <a:r>
            <a:rPr lang="ko-KR" altLang="en-US" sz="2000" dirty="0" smtClean="0"/>
            <a:t>송부</a:t>
          </a:r>
          <a:endParaRPr lang="ko-KR" altLang="en-US" sz="2000" dirty="0"/>
        </a:p>
      </dgm:t>
    </dgm:pt>
    <dgm:pt modelId="{77ED9B4E-3A4A-422D-9B94-8367D98EEFA2}" type="parTrans" cxnId="{AE3D0DA6-CEBA-4B16-BBC6-8DA7AB593F54}">
      <dgm:prSet/>
      <dgm:spPr/>
    </dgm:pt>
    <dgm:pt modelId="{3BA4DCD1-9CF4-4FB1-939A-7DCD49B9E207}" type="sibTrans" cxnId="{AE3D0DA6-CEBA-4B16-BBC6-8DA7AB593F54}">
      <dgm:prSet/>
      <dgm:spPr/>
    </dgm:pt>
    <dgm:pt modelId="{61FB84C2-ACC1-4FEE-A115-4F626A99ED5A}">
      <dgm:prSet phldrT="[텍스트]" custT="1"/>
      <dgm:spPr/>
      <dgm:t>
        <a:bodyPr/>
        <a:lstStyle/>
        <a:p>
          <a:pPr latinLnBrk="1"/>
          <a:r>
            <a:rPr lang="ko-KR" altLang="en-US" sz="2000" dirty="0" err="1" smtClean="0"/>
            <a:t>심사반</a:t>
          </a:r>
          <a:r>
            <a:rPr lang="ko-KR" altLang="en-US" sz="2000" dirty="0" smtClean="0"/>
            <a:t> 구성</a:t>
          </a:r>
          <a:r>
            <a:rPr lang="en-US" altLang="ko-KR" sz="2000" dirty="0" smtClean="0"/>
            <a:t>, </a:t>
          </a:r>
          <a:r>
            <a:rPr lang="ko-KR" altLang="en-US" sz="2000" dirty="0" smtClean="0"/>
            <a:t>통보</a:t>
          </a:r>
          <a:endParaRPr lang="ko-KR" altLang="en-US" sz="2000" dirty="0"/>
        </a:p>
      </dgm:t>
    </dgm:pt>
    <dgm:pt modelId="{59C3652A-7DC7-4154-A30C-3359E2F97FDC}" type="parTrans" cxnId="{BB950AB8-19C4-4DEF-B211-AACBFF739795}">
      <dgm:prSet/>
      <dgm:spPr/>
    </dgm:pt>
    <dgm:pt modelId="{DEC0F30E-AC02-4B5A-8B14-3BF244BBFE5A}" type="sibTrans" cxnId="{BB950AB8-19C4-4DEF-B211-AACBFF739795}">
      <dgm:prSet/>
      <dgm:spPr/>
    </dgm:pt>
    <dgm:pt modelId="{40C7E687-1931-4ADD-8901-C3A6675FE08D}">
      <dgm:prSet phldrT="[텍스트]" custT="1"/>
      <dgm:spPr/>
      <dgm:t>
        <a:bodyPr/>
        <a:lstStyle/>
        <a:p>
          <a:pPr latinLnBrk="1"/>
          <a:r>
            <a:rPr lang="ko-KR" altLang="en-US" sz="2000" dirty="0" smtClean="0"/>
            <a:t>예비심사</a:t>
          </a:r>
          <a:r>
            <a:rPr lang="en-US" altLang="ko-KR" sz="2000" dirty="0" smtClean="0"/>
            <a:t>, </a:t>
          </a:r>
          <a:r>
            <a:rPr lang="ko-KR" altLang="en-US" sz="2000" dirty="0" smtClean="0"/>
            <a:t>문서심사</a:t>
          </a:r>
          <a:r>
            <a:rPr lang="en-US" altLang="ko-KR" sz="2000" dirty="0" smtClean="0"/>
            <a:t>, </a:t>
          </a:r>
          <a:r>
            <a:rPr lang="ko-KR" altLang="en-US" sz="2000" dirty="0" smtClean="0"/>
            <a:t>현장심사</a:t>
          </a:r>
          <a:r>
            <a:rPr lang="en-US" altLang="ko-KR" sz="2000" dirty="0" smtClean="0"/>
            <a:t>, </a:t>
          </a:r>
          <a:r>
            <a:rPr lang="ko-KR" altLang="en-US" sz="2000" dirty="0" smtClean="0"/>
            <a:t>확인심사</a:t>
          </a:r>
          <a:endParaRPr lang="ko-KR" altLang="en-US" sz="2000" dirty="0"/>
        </a:p>
      </dgm:t>
    </dgm:pt>
    <dgm:pt modelId="{D73133F4-4F25-4C88-B208-BAF1B78FC472}" type="parTrans" cxnId="{9341B223-5E24-4A3A-B439-26FAECEE8F00}">
      <dgm:prSet/>
      <dgm:spPr/>
    </dgm:pt>
    <dgm:pt modelId="{FBAAF95E-3807-499F-A82E-8C31D94E74BE}" type="sibTrans" cxnId="{9341B223-5E24-4A3A-B439-26FAECEE8F00}">
      <dgm:prSet/>
      <dgm:spPr/>
    </dgm:pt>
    <dgm:pt modelId="{69AC2DB5-0080-4585-AA71-842DF6F66F09}">
      <dgm:prSet phldrT="[텍스트]" custT="1"/>
      <dgm:spPr/>
      <dgm:t>
        <a:bodyPr/>
        <a:lstStyle/>
        <a:p>
          <a:pPr latinLnBrk="1"/>
          <a:r>
            <a:rPr lang="ko-KR" altLang="en-US" sz="2000" dirty="0" smtClean="0"/>
            <a:t>심의위원회 개최 후 인증 여부 결정</a:t>
          </a:r>
          <a:endParaRPr lang="ko-KR" altLang="en-US" sz="2000" dirty="0"/>
        </a:p>
      </dgm:t>
    </dgm:pt>
    <dgm:pt modelId="{32017A0E-287C-4621-858D-4D8853E9DF46}" type="parTrans" cxnId="{EB8C9BEF-D2E1-4EA7-B25E-89AD13384F51}">
      <dgm:prSet/>
      <dgm:spPr/>
    </dgm:pt>
    <dgm:pt modelId="{EA3D3E2E-99F5-4181-954C-E36436AC91CA}" type="sibTrans" cxnId="{EB8C9BEF-D2E1-4EA7-B25E-89AD13384F51}">
      <dgm:prSet/>
      <dgm:spPr/>
    </dgm:pt>
    <dgm:pt modelId="{F817ACF2-D52F-4DEA-BD8E-16EE1EBD2AB2}">
      <dgm:prSet phldrT="[텍스트]" custT="1"/>
      <dgm:spPr/>
      <dgm:t>
        <a:bodyPr/>
        <a:lstStyle/>
        <a:p>
          <a:pPr latinLnBrk="1"/>
          <a:r>
            <a:rPr lang="ko-KR" altLang="en-US" sz="2000" dirty="0" smtClean="0"/>
            <a:t>인증 결정 후 통보 후 인증서 발급</a:t>
          </a:r>
          <a:endParaRPr lang="ko-KR" altLang="en-US" sz="2000" dirty="0"/>
        </a:p>
      </dgm:t>
    </dgm:pt>
    <dgm:pt modelId="{47753C97-4059-4EB0-9EDA-B648A1AADABF}" type="parTrans" cxnId="{3D17AEEC-88C3-4CFC-BDB2-04A8B710D772}">
      <dgm:prSet/>
      <dgm:spPr/>
    </dgm:pt>
    <dgm:pt modelId="{474454E9-0681-44BD-9F1A-548D45BE3015}" type="sibTrans" cxnId="{3D17AEEC-88C3-4CFC-BDB2-04A8B710D772}">
      <dgm:prSet/>
      <dgm:spPr/>
    </dgm:pt>
    <dgm:pt modelId="{332DE8CE-EDE0-4EF3-B352-F76B944C4C56}">
      <dgm:prSet phldrT="[텍스트]" custT="1"/>
      <dgm:spPr/>
      <dgm:t>
        <a:bodyPr/>
        <a:lstStyle/>
        <a:p>
          <a:pPr latinLnBrk="1"/>
          <a:r>
            <a:rPr lang="en-US" altLang="ko-KR" sz="2000" dirty="0" smtClean="0"/>
            <a:t>6</a:t>
          </a:r>
          <a:r>
            <a:rPr lang="ko-KR" altLang="en-US" sz="2000" dirty="0" smtClean="0"/>
            <a:t>개월</a:t>
          </a:r>
          <a:r>
            <a:rPr lang="en-US" altLang="ko-KR" sz="2000" dirty="0" smtClean="0"/>
            <a:t>~1</a:t>
          </a:r>
          <a:r>
            <a:rPr lang="ko-KR" altLang="en-US" sz="2000" dirty="0" smtClean="0"/>
            <a:t>년 주기로 사후관리 심사 실시</a:t>
          </a:r>
          <a:endParaRPr lang="ko-KR" altLang="en-US" sz="2000" dirty="0"/>
        </a:p>
      </dgm:t>
    </dgm:pt>
    <dgm:pt modelId="{4ED2AE2F-1C72-494B-9E27-EDAF8358F59E}" type="parTrans" cxnId="{E7EC9910-E5E3-4E44-900B-A95FCB84C455}">
      <dgm:prSet/>
      <dgm:spPr/>
    </dgm:pt>
    <dgm:pt modelId="{97D9AEDC-DE7C-4993-9FF0-160DD5046336}" type="sibTrans" cxnId="{E7EC9910-E5E3-4E44-900B-A95FCB84C455}">
      <dgm:prSet/>
      <dgm:spPr/>
    </dgm:pt>
    <dgm:pt modelId="{600E1116-6EF1-4A43-9921-1AA08FD5050D}">
      <dgm:prSet phldrT="[텍스트]" custT="1"/>
      <dgm:spPr/>
      <dgm:t>
        <a:bodyPr/>
        <a:lstStyle/>
        <a:p>
          <a:pPr latinLnBrk="1"/>
          <a:r>
            <a:rPr lang="en-US" altLang="ko-KR" sz="2000" dirty="0" smtClean="0"/>
            <a:t>3</a:t>
          </a:r>
          <a:r>
            <a:rPr lang="ko-KR" altLang="en-US" sz="2000" dirty="0" smtClean="0"/>
            <a:t>년 주기로 갱신 심사</a:t>
          </a:r>
          <a:endParaRPr lang="ko-KR" altLang="en-US" sz="2000" dirty="0"/>
        </a:p>
      </dgm:t>
    </dgm:pt>
    <dgm:pt modelId="{304C1174-9A13-47BE-8328-DA4D408AE7CA}" type="parTrans" cxnId="{1AF87684-276A-4447-80AE-54554753A204}">
      <dgm:prSet/>
      <dgm:spPr/>
    </dgm:pt>
    <dgm:pt modelId="{98F25F02-EFD3-4AB2-9311-182AC7DA1605}" type="sibTrans" cxnId="{1AF87684-276A-4447-80AE-54554753A204}">
      <dgm:prSet/>
      <dgm:spPr/>
    </dgm:pt>
    <dgm:pt modelId="{B24490F8-4455-4E49-AC95-953FD52DD9E7}" type="pres">
      <dgm:prSet presAssocID="{36C1139C-4CD0-4358-A704-B9639DA18450}" presName="Name0" presStyleCnt="0">
        <dgm:presLayoutVars>
          <dgm:dir/>
          <dgm:animLvl val="lvl"/>
          <dgm:resizeHandles/>
        </dgm:presLayoutVars>
      </dgm:prSet>
      <dgm:spPr/>
    </dgm:pt>
    <dgm:pt modelId="{CC6F5729-1439-49E9-B594-EDFAFAFEC49A}" type="pres">
      <dgm:prSet presAssocID="{3E0ADB24-BD12-47E4-931B-F0853EF13932}" presName="linNode" presStyleCnt="0"/>
      <dgm:spPr/>
    </dgm:pt>
    <dgm:pt modelId="{1C0628B3-985D-4E61-ABAA-4E6AEEDB6828}" type="pres">
      <dgm:prSet presAssocID="{3E0ADB24-BD12-47E4-931B-F0853EF13932}" presName="parentShp" presStyleLbl="node1" presStyleIdx="0" presStyleCnt="7">
        <dgm:presLayoutVars>
          <dgm:bulletEnabled val="1"/>
        </dgm:presLayoutVars>
      </dgm:prSet>
      <dgm:spPr/>
    </dgm:pt>
    <dgm:pt modelId="{D5D6D47D-A665-4B47-A1DF-D4C83BE969D5}" type="pres">
      <dgm:prSet presAssocID="{3E0ADB24-BD12-47E4-931B-F0853EF13932}" presName="childShp" presStyleLbl="bgAccFollowNode1" presStyleIdx="0" presStyleCnt="7">
        <dgm:presLayoutVars>
          <dgm:bulletEnabled val="1"/>
        </dgm:presLayoutVars>
      </dgm:prSet>
      <dgm:spPr/>
    </dgm:pt>
    <dgm:pt modelId="{F8EB5CF5-F2D4-4DC2-9D95-5A5F395D6275}" type="pres">
      <dgm:prSet presAssocID="{ACD8A1B7-F8CB-4162-86A7-E11746CD91ED}" presName="spacing" presStyleCnt="0"/>
      <dgm:spPr/>
    </dgm:pt>
    <dgm:pt modelId="{85A609F2-2DAF-4C06-9AF2-322B096D13AB}" type="pres">
      <dgm:prSet presAssocID="{924DF4B4-E780-44F3-A248-628BE74F79A6}" presName="linNode" presStyleCnt="0"/>
      <dgm:spPr/>
    </dgm:pt>
    <dgm:pt modelId="{9A5C5AD3-3B5E-430D-A3D7-DBC40126A536}" type="pres">
      <dgm:prSet presAssocID="{924DF4B4-E780-44F3-A248-628BE74F79A6}" presName="parentShp" presStyleLbl="node1" presStyleIdx="1" presStyleCnt="7">
        <dgm:presLayoutVars>
          <dgm:bulletEnabled val="1"/>
        </dgm:presLayoutVars>
      </dgm:prSet>
      <dgm:spPr/>
    </dgm:pt>
    <dgm:pt modelId="{3A784F7D-6869-4766-96B0-BC75BAFF9511}" type="pres">
      <dgm:prSet presAssocID="{924DF4B4-E780-44F3-A248-628BE74F79A6}" presName="childShp" presStyleLbl="bgAccFollowNode1" presStyleIdx="1" presStyleCnt="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97C05C8-1711-4226-9822-ECBEABCB4BD4}" type="pres">
      <dgm:prSet presAssocID="{0F8907A9-76DB-42E6-BB26-BEF55F3971B6}" presName="spacing" presStyleCnt="0"/>
      <dgm:spPr/>
    </dgm:pt>
    <dgm:pt modelId="{906AE48C-ACBB-48A3-BE90-155B76C144F3}" type="pres">
      <dgm:prSet presAssocID="{3AFA2848-8D00-4A99-BB39-1C68EBA81698}" presName="linNode" presStyleCnt="0"/>
      <dgm:spPr/>
    </dgm:pt>
    <dgm:pt modelId="{4670E8ED-32FC-41B2-AF24-63EAAC6ACDDE}" type="pres">
      <dgm:prSet presAssocID="{3AFA2848-8D00-4A99-BB39-1C68EBA81698}" presName="parentShp" presStyleLbl="node1" presStyleIdx="2" presStyleCnt="7">
        <dgm:presLayoutVars>
          <dgm:bulletEnabled val="1"/>
        </dgm:presLayoutVars>
      </dgm:prSet>
      <dgm:spPr/>
    </dgm:pt>
    <dgm:pt modelId="{CE86405E-B9A2-4954-8300-1BCB63E1266E}" type="pres">
      <dgm:prSet presAssocID="{3AFA2848-8D00-4A99-BB39-1C68EBA81698}" presName="childShp" presStyleLbl="bgAccFollowNode1" presStyleIdx="2" presStyleCnt="7">
        <dgm:presLayoutVars>
          <dgm:bulletEnabled val="1"/>
        </dgm:presLayoutVars>
      </dgm:prSet>
      <dgm:spPr/>
    </dgm:pt>
    <dgm:pt modelId="{ACC36A79-7DC4-4DFB-BEB9-17658A832CB3}" type="pres">
      <dgm:prSet presAssocID="{27AD6E0D-91CD-4454-8B9B-4F2914AC1A68}" presName="spacing" presStyleCnt="0"/>
      <dgm:spPr/>
    </dgm:pt>
    <dgm:pt modelId="{156ED28C-90C8-4B48-BF55-8396C9D66E3C}" type="pres">
      <dgm:prSet presAssocID="{DCFD5C18-2142-4AB6-A9E3-F7E5B8BE02F1}" presName="linNode" presStyleCnt="0"/>
      <dgm:spPr/>
    </dgm:pt>
    <dgm:pt modelId="{A76421E6-8B69-468C-AA4A-B4CCAC99FEF8}" type="pres">
      <dgm:prSet presAssocID="{DCFD5C18-2142-4AB6-A9E3-F7E5B8BE02F1}" presName="parentShp" presStyleLbl="node1" presStyleIdx="3" presStyleCnt="7">
        <dgm:presLayoutVars>
          <dgm:bulletEnabled val="1"/>
        </dgm:presLayoutVars>
      </dgm:prSet>
      <dgm:spPr/>
    </dgm:pt>
    <dgm:pt modelId="{EB1D28F9-87AD-4449-B0A1-699767A712D4}" type="pres">
      <dgm:prSet presAssocID="{DCFD5C18-2142-4AB6-A9E3-F7E5B8BE02F1}" presName="childShp" presStyleLbl="bgAccFollowNode1" presStyleIdx="3" presStyleCnt="7">
        <dgm:presLayoutVars>
          <dgm:bulletEnabled val="1"/>
        </dgm:presLayoutVars>
      </dgm:prSet>
      <dgm:spPr/>
    </dgm:pt>
    <dgm:pt modelId="{3D4CF809-580D-4E96-856E-BF1A29F8FCAB}" type="pres">
      <dgm:prSet presAssocID="{E8D6FC5D-0724-47B0-8725-367197639871}" presName="spacing" presStyleCnt="0"/>
      <dgm:spPr/>
    </dgm:pt>
    <dgm:pt modelId="{900A9E71-ADDF-4B3A-B110-B9E842CFBF38}" type="pres">
      <dgm:prSet presAssocID="{352C9D40-348B-4787-BCBC-957E42D91835}" presName="linNode" presStyleCnt="0"/>
      <dgm:spPr/>
    </dgm:pt>
    <dgm:pt modelId="{E573256E-6BE3-4866-9496-4DBFFA7309E9}" type="pres">
      <dgm:prSet presAssocID="{352C9D40-348B-4787-BCBC-957E42D91835}" presName="parentShp" presStyleLbl="node1" presStyleIdx="4" presStyleCnt="7">
        <dgm:presLayoutVars>
          <dgm:bulletEnabled val="1"/>
        </dgm:presLayoutVars>
      </dgm:prSet>
      <dgm:spPr/>
    </dgm:pt>
    <dgm:pt modelId="{09B24FC0-15FB-4C68-A9F7-349179EBF177}" type="pres">
      <dgm:prSet presAssocID="{352C9D40-348B-4787-BCBC-957E42D91835}" presName="childShp" presStyleLbl="bgAccFollowNode1" presStyleIdx="4" presStyleCnt="7">
        <dgm:presLayoutVars>
          <dgm:bulletEnabled val="1"/>
        </dgm:presLayoutVars>
      </dgm:prSet>
      <dgm:spPr/>
    </dgm:pt>
    <dgm:pt modelId="{244A9CA1-382F-42FE-8B43-7310A80CD9B9}" type="pres">
      <dgm:prSet presAssocID="{0508CB85-AA93-4C71-9050-30344493E766}" presName="spacing" presStyleCnt="0"/>
      <dgm:spPr/>
    </dgm:pt>
    <dgm:pt modelId="{AECE697D-67D2-4071-AA6A-6883F5405A4C}" type="pres">
      <dgm:prSet presAssocID="{EC639D20-AA5F-4874-A949-69FE60918E79}" presName="linNode" presStyleCnt="0"/>
      <dgm:spPr/>
    </dgm:pt>
    <dgm:pt modelId="{C03A3277-AD94-4C00-B3FD-8E7DEF42EAF6}" type="pres">
      <dgm:prSet presAssocID="{EC639D20-AA5F-4874-A949-69FE60918E79}" presName="parentShp" presStyleLbl="node1" presStyleIdx="5" presStyleCnt="7">
        <dgm:presLayoutVars>
          <dgm:bulletEnabled val="1"/>
        </dgm:presLayoutVars>
      </dgm:prSet>
      <dgm:spPr/>
    </dgm:pt>
    <dgm:pt modelId="{D3927880-D27E-440F-8FA1-AA0710E0A7BE}" type="pres">
      <dgm:prSet presAssocID="{EC639D20-AA5F-4874-A949-69FE60918E79}" presName="childShp" presStyleLbl="bgAccFollowNode1" presStyleIdx="5" presStyleCnt="7">
        <dgm:presLayoutVars>
          <dgm:bulletEnabled val="1"/>
        </dgm:presLayoutVars>
      </dgm:prSet>
      <dgm:spPr/>
    </dgm:pt>
    <dgm:pt modelId="{0BA227BA-11E7-4EAB-9829-213F564BC79F}" type="pres">
      <dgm:prSet presAssocID="{9D9634A8-05BA-42E3-A9F3-79E2509D7B98}" presName="spacing" presStyleCnt="0"/>
      <dgm:spPr/>
    </dgm:pt>
    <dgm:pt modelId="{5C81F465-70AE-4BA5-966C-834738E3536D}" type="pres">
      <dgm:prSet presAssocID="{A46E55A3-94ED-4A8D-80D4-CE2E99E3981B}" presName="linNode" presStyleCnt="0"/>
      <dgm:spPr/>
    </dgm:pt>
    <dgm:pt modelId="{245F5BA5-0CEC-4FEF-B459-4C02493032B8}" type="pres">
      <dgm:prSet presAssocID="{A46E55A3-94ED-4A8D-80D4-CE2E99E3981B}" presName="parentShp" presStyleLbl="node1" presStyleIdx="6" presStyleCnt="7">
        <dgm:presLayoutVars>
          <dgm:bulletEnabled val="1"/>
        </dgm:presLayoutVars>
      </dgm:prSet>
      <dgm:spPr/>
    </dgm:pt>
    <dgm:pt modelId="{ABC86AE8-A4E7-4B6D-B2D8-144779086F1E}" type="pres">
      <dgm:prSet presAssocID="{A46E55A3-94ED-4A8D-80D4-CE2E99E3981B}" presName="childShp" presStyleLbl="bgAccFollowNode1" presStyleIdx="6" presStyleCnt="7">
        <dgm:presLayoutVars>
          <dgm:bulletEnabled val="1"/>
        </dgm:presLayoutVars>
      </dgm:prSet>
      <dgm:spPr/>
    </dgm:pt>
  </dgm:ptLst>
  <dgm:cxnLst>
    <dgm:cxn modelId="{9341B223-5E24-4A3A-B439-26FAECEE8F00}" srcId="{3AFA2848-8D00-4A99-BB39-1C68EBA81698}" destId="{40C7E687-1931-4ADD-8901-C3A6675FE08D}" srcOrd="0" destOrd="0" parTransId="{D73133F4-4F25-4C88-B208-BAF1B78FC472}" sibTransId="{FBAAF95E-3807-499F-A82E-8C31D94E74BE}"/>
    <dgm:cxn modelId="{FAFB1013-35E9-43A6-8A81-9C7855B7A537}" srcId="{36C1139C-4CD0-4358-A704-B9639DA18450}" destId="{3E0ADB24-BD12-47E4-931B-F0853EF13932}" srcOrd="0" destOrd="0" parTransId="{70036A5E-52FA-4999-9DB8-43DBF6E07385}" sibTransId="{ACD8A1B7-F8CB-4162-86A7-E11746CD91ED}"/>
    <dgm:cxn modelId="{0A588E1A-E3AA-4FB7-B55E-0EC801D5ECA7}" srcId="{36C1139C-4CD0-4358-A704-B9639DA18450}" destId="{924DF4B4-E780-44F3-A248-628BE74F79A6}" srcOrd="1" destOrd="0" parTransId="{89E30E02-B81A-47FB-9A74-5070E41CB9DC}" sibTransId="{0F8907A9-76DB-42E6-BB26-BEF55F3971B6}"/>
    <dgm:cxn modelId="{98B142BD-C1DC-4E23-A0C7-F345A0B6B5A0}" type="presOf" srcId="{36C1139C-4CD0-4358-A704-B9639DA18450}" destId="{B24490F8-4455-4E49-AC95-953FD52DD9E7}" srcOrd="0" destOrd="0" presId="urn:microsoft.com/office/officeart/2005/8/layout/vList6"/>
    <dgm:cxn modelId="{5C006DA9-ED1D-4796-A097-DABB6E0B3E52}" srcId="{36C1139C-4CD0-4358-A704-B9639DA18450}" destId="{352C9D40-348B-4787-BCBC-957E42D91835}" srcOrd="4" destOrd="0" parTransId="{38342243-F068-45ED-A36F-83578B6AE741}" sibTransId="{0508CB85-AA93-4C71-9050-30344493E766}"/>
    <dgm:cxn modelId="{7E9E264D-4C29-4824-BFC0-4CD9E4738B61}" srcId="{36C1139C-4CD0-4358-A704-B9639DA18450}" destId="{3AFA2848-8D00-4A99-BB39-1C68EBA81698}" srcOrd="2" destOrd="0" parTransId="{0DCA65F7-E1DD-46A2-992C-FAC9938995F6}" sibTransId="{27AD6E0D-91CD-4454-8B9B-4F2914AC1A68}"/>
    <dgm:cxn modelId="{BB950AB8-19C4-4DEF-B211-AACBFF739795}" srcId="{924DF4B4-E780-44F3-A248-628BE74F79A6}" destId="{61FB84C2-ACC1-4FEE-A115-4F626A99ED5A}" srcOrd="0" destOrd="0" parTransId="{59C3652A-7DC7-4154-A30C-3359E2F97FDC}" sibTransId="{DEC0F30E-AC02-4B5A-8B14-3BF244BBFE5A}"/>
    <dgm:cxn modelId="{1AF87684-276A-4447-80AE-54554753A204}" srcId="{A46E55A3-94ED-4A8D-80D4-CE2E99E3981B}" destId="{600E1116-6EF1-4A43-9921-1AA08FD5050D}" srcOrd="0" destOrd="0" parTransId="{304C1174-9A13-47BE-8328-DA4D408AE7CA}" sibTransId="{98F25F02-EFD3-4AB2-9311-182AC7DA1605}"/>
    <dgm:cxn modelId="{AB335379-BA48-42E9-8F2E-5B2CCC6906B7}" type="presOf" srcId="{332DE8CE-EDE0-4EF3-B352-F76B944C4C56}" destId="{D3927880-D27E-440F-8FA1-AA0710E0A7BE}" srcOrd="0" destOrd="0" presId="urn:microsoft.com/office/officeart/2005/8/layout/vList6"/>
    <dgm:cxn modelId="{0F66416B-BDCA-4BDA-92CE-820435480A5C}" type="presOf" srcId="{DCFD5C18-2142-4AB6-A9E3-F7E5B8BE02F1}" destId="{A76421E6-8B69-468C-AA4A-B4CCAC99FEF8}" srcOrd="0" destOrd="0" presId="urn:microsoft.com/office/officeart/2005/8/layout/vList6"/>
    <dgm:cxn modelId="{767CD2BA-DF51-4736-AC27-8B47176A2B52}" type="presOf" srcId="{924DF4B4-E780-44F3-A248-628BE74F79A6}" destId="{9A5C5AD3-3B5E-430D-A3D7-DBC40126A536}" srcOrd="0" destOrd="0" presId="urn:microsoft.com/office/officeart/2005/8/layout/vList6"/>
    <dgm:cxn modelId="{E7EC9910-E5E3-4E44-900B-A95FCB84C455}" srcId="{EC639D20-AA5F-4874-A949-69FE60918E79}" destId="{332DE8CE-EDE0-4EF3-B352-F76B944C4C56}" srcOrd="0" destOrd="0" parTransId="{4ED2AE2F-1C72-494B-9E27-EDAF8358F59E}" sibTransId="{97D9AEDC-DE7C-4993-9FF0-160DD5046336}"/>
    <dgm:cxn modelId="{882FCCA4-5C72-4D34-9E70-E21F35EA0F7D}" type="presOf" srcId="{40C7E687-1931-4ADD-8901-C3A6675FE08D}" destId="{CE86405E-B9A2-4954-8300-1BCB63E1266E}" srcOrd="0" destOrd="0" presId="urn:microsoft.com/office/officeart/2005/8/layout/vList6"/>
    <dgm:cxn modelId="{BDA859B7-CBD5-439A-8C6F-2AC881F8ACB7}" type="presOf" srcId="{3E0ADB24-BD12-47E4-931B-F0853EF13932}" destId="{1C0628B3-985D-4E61-ABAA-4E6AEEDB6828}" srcOrd="0" destOrd="0" presId="urn:microsoft.com/office/officeart/2005/8/layout/vList6"/>
    <dgm:cxn modelId="{7E8809E9-C06E-4421-9BDA-14A8DD6D37DD}" type="presOf" srcId="{EC639D20-AA5F-4874-A949-69FE60918E79}" destId="{C03A3277-AD94-4C00-B3FD-8E7DEF42EAF6}" srcOrd="0" destOrd="0" presId="urn:microsoft.com/office/officeart/2005/8/layout/vList6"/>
    <dgm:cxn modelId="{3D17AEEC-88C3-4CFC-BDB2-04A8B710D772}" srcId="{352C9D40-348B-4787-BCBC-957E42D91835}" destId="{F817ACF2-D52F-4DEA-BD8E-16EE1EBD2AB2}" srcOrd="0" destOrd="0" parTransId="{47753C97-4059-4EB0-9EDA-B648A1AADABF}" sibTransId="{474454E9-0681-44BD-9F1A-548D45BE3015}"/>
    <dgm:cxn modelId="{B9A97AEF-F56D-40A7-864D-CCDAEC47080D}" srcId="{36C1139C-4CD0-4358-A704-B9639DA18450}" destId="{DCFD5C18-2142-4AB6-A9E3-F7E5B8BE02F1}" srcOrd="3" destOrd="0" parTransId="{997D7E55-02B6-4CF8-B11E-0452EF7ABAE4}" sibTransId="{E8D6FC5D-0724-47B0-8725-367197639871}"/>
    <dgm:cxn modelId="{AE3D0DA6-CEBA-4B16-BBC6-8DA7AB593F54}" srcId="{3E0ADB24-BD12-47E4-931B-F0853EF13932}" destId="{BD4F187B-9BF3-4E05-A050-D8F37B7823CE}" srcOrd="0" destOrd="0" parTransId="{77ED9B4E-3A4A-422D-9B94-8367D98EEFA2}" sibTransId="{3BA4DCD1-9CF4-4FB1-939A-7DCD49B9E207}"/>
    <dgm:cxn modelId="{31927A62-9084-46DB-93A2-9CFE9E1B4A00}" type="presOf" srcId="{BD4F187B-9BF3-4E05-A050-D8F37B7823CE}" destId="{D5D6D47D-A665-4B47-A1DF-D4C83BE969D5}" srcOrd="0" destOrd="0" presId="urn:microsoft.com/office/officeart/2005/8/layout/vList6"/>
    <dgm:cxn modelId="{FA7AB9DF-E68A-4543-B1EA-5BEC5C2D657F}" type="presOf" srcId="{3AFA2848-8D00-4A99-BB39-1C68EBA81698}" destId="{4670E8ED-32FC-41B2-AF24-63EAAC6ACDDE}" srcOrd="0" destOrd="0" presId="urn:microsoft.com/office/officeart/2005/8/layout/vList6"/>
    <dgm:cxn modelId="{D270E9C4-01C0-4F03-AEE1-262D20645C2E}" type="presOf" srcId="{A46E55A3-94ED-4A8D-80D4-CE2E99E3981B}" destId="{245F5BA5-0CEC-4FEF-B459-4C02493032B8}" srcOrd="0" destOrd="0" presId="urn:microsoft.com/office/officeart/2005/8/layout/vList6"/>
    <dgm:cxn modelId="{730D09A4-0136-468E-A613-5DCB71B02E8E}" type="presOf" srcId="{F817ACF2-D52F-4DEA-BD8E-16EE1EBD2AB2}" destId="{09B24FC0-15FB-4C68-A9F7-349179EBF177}" srcOrd="0" destOrd="0" presId="urn:microsoft.com/office/officeart/2005/8/layout/vList6"/>
    <dgm:cxn modelId="{7E0A96BF-6EC8-4C21-A9AB-271A1D686352}" type="presOf" srcId="{69AC2DB5-0080-4585-AA71-842DF6F66F09}" destId="{EB1D28F9-87AD-4449-B0A1-699767A712D4}" srcOrd="0" destOrd="0" presId="urn:microsoft.com/office/officeart/2005/8/layout/vList6"/>
    <dgm:cxn modelId="{EB8C9BEF-D2E1-4EA7-B25E-89AD13384F51}" srcId="{DCFD5C18-2142-4AB6-A9E3-F7E5B8BE02F1}" destId="{69AC2DB5-0080-4585-AA71-842DF6F66F09}" srcOrd="0" destOrd="0" parTransId="{32017A0E-287C-4621-858D-4D8853E9DF46}" sibTransId="{EA3D3E2E-99F5-4181-954C-E36436AC91CA}"/>
    <dgm:cxn modelId="{B3DE4638-C021-402F-BC56-4C882C6D1CE1}" srcId="{36C1139C-4CD0-4358-A704-B9639DA18450}" destId="{EC639D20-AA5F-4874-A949-69FE60918E79}" srcOrd="5" destOrd="0" parTransId="{52E83EDA-CFD5-489F-B034-C10B15631C26}" sibTransId="{9D9634A8-05BA-42E3-A9F3-79E2509D7B98}"/>
    <dgm:cxn modelId="{769024D3-08F8-4B6F-B415-64FC83B89D3B}" type="presOf" srcId="{600E1116-6EF1-4A43-9921-1AA08FD5050D}" destId="{ABC86AE8-A4E7-4B6D-B2D8-144779086F1E}" srcOrd="0" destOrd="0" presId="urn:microsoft.com/office/officeart/2005/8/layout/vList6"/>
    <dgm:cxn modelId="{3D0C7382-5A60-4EED-A85D-95D4587ABF4A}" type="presOf" srcId="{61FB84C2-ACC1-4FEE-A115-4F626A99ED5A}" destId="{3A784F7D-6869-4766-96B0-BC75BAFF9511}" srcOrd="0" destOrd="0" presId="urn:microsoft.com/office/officeart/2005/8/layout/vList6"/>
    <dgm:cxn modelId="{880D226F-A9B8-4510-8BCD-6793B4079F18}" type="presOf" srcId="{352C9D40-348B-4787-BCBC-957E42D91835}" destId="{E573256E-6BE3-4866-9496-4DBFFA7309E9}" srcOrd="0" destOrd="0" presId="urn:microsoft.com/office/officeart/2005/8/layout/vList6"/>
    <dgm:cxn modelId="{788801BA-064C-447D-99E0-504829FEA6FB}" srcId="{36C1139C-4CD0-4358-A704-B9639DA18450}" destId="{A46E55A3-94ED-4A8D-80D4-CE2E99E3981B}" srcOrd="6" destOrd="0" parTransId="{E6AA07F6-0B96-43AD-B220-4D7CD22265B1}" sibTransId="{EB552F93-4F14-435B-BC23-B17EF0F1E4D2}"/>
    <dgm:cxn modelId="{D7026161-E96E-4EE7-A18B-F2577A01D9B8}" type="presParOf" srcId="{B24490F8-4455-4E49-AC95-953FD52DD9E7}" destId="{CC6F5729-1439-49E9-B594-EDFAFAFEC49A}" srcOrd="0" destOrd="0" presId="urn:microsoft.com/office/officeart/2005/8/layout/vList6"/>
    <dgm:cxn modelId="{BC18210A-07B6-4808-8F76-BE8BE9EA7D9B}" type="presParOf" srcId="{CC6F5729-1439-49E9-B594-EDFAFAFEC49A}" destId="{1C0628B3-985D-4E61-ABAA-4E6AEEDB6828}" srcOrd="0" destOrd="0" presId="urn:microsoft.com/office/officeart/2005/8/layout/vList6"/>
    <dgm:cxn modelId="{5E4EA356-7072-41D6-9ECD-FFE83C630D99}" type="presParOf" srcId="{CC6F5729-1439-49E9-B594-EDFAFAFEC49A}" destId="{D5D6D47D-A665-4B47-A1DF-D4C83BE969D5}" srcOrd="1" destOrd="0" presId="urn:microsoft.com/office/officeart/2005/8/layout/vList6"/>
    <dgm:cxn modelId="{16B55023-4794-48FA-A433-8DD8A33FB667}" type="presParOf" srcId="{B24490F8-4455-4E49-AC95-953FD52DD9E7}" destId="{F8EB5CF5-F2D4-4DC2-9D95-5A5F395D6275}" srcOrd="1" destOrd="0" presId="urn:microsoft.com/office/officeart/2005/8/layout/vList6"/>
    <dgm:cxn modelId="{94EB3B16-802C-4171-A84B-343FE94F5525}" type="presParOf" srcId="{B24490F8-4455-4E49-AC95-953FD52DD9E7}" destId="{85A609F2-2DAF-4C06-9AF2-322B096D13AB}" srcOrd="2" destOrd="0" presId="urn:microsoft.com/office/officeart/2005/8/layout/vList6"/>
    <dgm:cxn modelId="{1BE33E8D-5B70-46A0-AE89-4EC0B9F9520F}" type="presParOf" srcId="{85A609F2-2DAF-4C06-9AF2-322B096D13AB}" destId="{9A5C5AD3-3B5E-430D-A3D7-DBC40126A536}" srcOrd="0" destOrd="0" presId="urn:microsoft.com/office/officeart/2005/8/layout/vList6"/>
    <dgm:cxn modelId="{2E2C805E-5D54-46E9-BBB4-5106B282692D}" type="presParOf" srcId="{85A609F2-2DAF-4C06-9AF2-322B096D13AB}" destId="{3A784F7D-6869-4766-96B0-BC75BAFF9511}" srcOrd="1" destOrd="0" presId="urn:microsoft.com/office/officeart/2005/8/layout/vList6"/>
    <dgm:cxn modelId="{BB2B19FD-57C8-4501-9D85-C505B8C58D23}" type="presParOf" srcId="{B24490F8-4455-4E49-AC95-953FD52DD9E7}" destId="{197C05C8-1711-4226-9822-ECBEABCB4BD4}" srcOrd="3" destOrd="0" presId="urn:microsoft.com/office/officeart/2005/8/layout/vList6"/>
    <dgm:cxn modelId="{F26F7C0A-FFD1-4219-A55A-715E6B2B70E2}" type="presParOf" srcId="{B24490F8-4455-4E49-AC95-953FD52DD9E7}" destId="{906AE48C-ACBB-48A3-BE90-155B76C144F3}" srcOrd="4" destOrd="0" presId="urn:microsoft.com/office/officeart/2005/8/layout/vList6"/>
    <dgm:cxn modelId="{591FE89D-4532-4501-A821-2F03211147D3}" type="presParOf" srcId="{906AE48C-ACBB-48A3-BE90-155B76C144F3}" destId="{4670E8ED-32FC-41B2-AF24-63EAAC6ACDDE}" srcOrd="0" destOrd="0" presId="urn:microsoft.com/office/officeart/2005/8/layout/vList6"/>
    <dgm:cxn modelId="{39EF515F-E3AE-4A93-9A33-38D452D54689}" type="presParOf" srcId="{906AE48C-ACBB-48A3-BE90-155B76C144F3}" destId="{CE86405E-B9A2-4954-8300-1BCB63E1266E}" srcOrd="1" destOrd="0" presId="urn:microsoft.com/office/officeart/2005/8/layout/vList6"/>
    <dgm:cxn modelId="{85A79B4C-FAE1-4E5F-80A2-6CB369B151CF}" type="presParOf" srcId="{B24490F8-4455-4E49-AC95-953FD52DD9E7}" destId="{ACC36A79-7DC4-4DFB-BEB9-17658A832CB3}" srcOrd="5" destOrd="0" presId="urn:microsoft.com/office/officeart/2005/8/layout/vList6"/>
    <dgm:cxn modelId="{396B4840-19FE-4F19-A375-0D7EF6526B61}" type="presParOf" srcId="{B24490F8-4455-4E49-AC95-953FD52DD9E7}" destId="{156ED28C-90C8-4B48-BF55-8396C9D66E3C}" srcOrd="6" destOrd="0" presId="urn:microsoft.com/office/officeart/2005/8/layout/vList6"/>
    <dgm:cxn modelId="{451CDF68-EB53-4866-BDCC-A1CFCECF65EA}" type="presParOf" srcId="{156ED28C-90C8-4B48-BF55-8396C9D66E3C}" destId="{A76421E6-8B69-468C-AA4A-B4CCAC99FEF8}" srcOrd="0" destOrd="0" presId="urn:microsoft.com/office/officeart/2005/8/layout/vList6"/>
    <dgm:cxn modelId="{04A2F1CC-1DB6-4ECF-9E6C-297B8671AFFE}" type="presParOf" srcId="{156ED28C-90C8-4B48-BF55-8396C9D66E3C}" destId="{EB1D28F9-87AD-4449-B0A1-699767A712D4}" srcOrd="1" destOrd="0" presId="urn:microsoft.com/office/officeart/2005/8/layout/vList6"/>
    <dgm:cxn modelId="{BDD09C18-ECB7-48AC-A660-53123E7FD59C}" type="presParOf" srcId="{B24490F8-4455-4E49-AC95-953FD52DD9E7}" destId="{3D4CF809-580D-4E96-856E-BF1A29F8FCAB}" srcOrd="7" destOrd="0" presId="urn:microsoft.com/office/officeart/2005/8/layout/vList6"/>
    <dgm:cxn modelId="{5863031B-889B-4F22-9C1F-00BD4041B344}" type="presParOf" srcId="{B24490F8-4455-4E49-AC95-953FD52DD9E7}" destId="{900A9E71-ADDF-4B3A-B110-B9E842CFBF38}" srcOrd="8" destOrd="0" presId="urn:microsoft.com/office/officeart/2005/8/layout/vList6"/>
    <dgm:cxn modelId="{DA8F90F2-88F0-4263-9C2E-328A23D8269B}" type="presParOf" srcId="{900A9E71-ADDF-4B3A-B110-B9E842CFBF38}" destId="{E573256E-6BE3-4866-9496-4DBFFA7309E9}" srcOrd="0" destOrd="0" presId="urn:microsoft.com/office/officeart/2005/8/layout/vList6"/>
    <dgm:cxn modelId="{7998904A-4A2D-4143-9E0B-B813810A6E44}" type="presParOf" srcId="{900A9E71-ADDF-4B3A-B110-B9E842CFBF38}" destId="{09B24FC0-15FB-4C68-A9F7-349179EBF177}" srcOrd="1" destOrd="0" presId="urn:microsoft.com/office/officeart/2005/8/layout/vList6"/>
    <dgm:cxn modelId="{4087B2F2-0EBF-4B38-A8CA-FA80FEA07826}" type="presParOf" srcId="{B24490F8-4455-4E49-AC95-953FD52DD9E7}" destId="{244A9CA1-382F-42FE-8B43-7310A80CD9B9}" srcOrd="9" destOrd="0" presId="urn:microsoft.com/office/officeart/2005/8/layout/vList6"/>
    <dgm:cxn modelId="{5C712002-8E0B-45D9-8D78-3A3298A1FBC3}" type="presParOf" srcId="{B24490F8-4455-4E49-AC95-953FD52DD9E7}" destId="{AECE697D-67D2-4071-AA6A-6883F5405A4C}" srcOrd="10" destOrd="0" presId="urn:microsoft.com/office/officeart/2005/8/layout/vList6"/>
    <dgm:cxn modelId="{BDF5CDB4-2A0D-4933-A546-38729776515D}" type="presParOf" srcId="{AECE697D-67D2-4071-AA6A-6883F5405A4C}" destId="{C03A3277-AD94-4C00-B3FD-8E7DEF42EAF6}" srcOrd="0" destOrd="0" presId="urn:microsoft.com/office/officeart/2005/8/layout/vList6"/>
    <dgm:cxn modelId="{1EA85415-DB7D-4E36-AE48-26C24FB16DD3}" type="presParOf" srcId="{AECE697D-67D2-4071-AA6A-6883F5405A4C}" destId="{D3927880-D27E-440F-8FA1-AA0710E0A7BE}" srcOrd="1" destOrd="0" presId="urn:microsoft.com/office/officeart/2005/8/layout/vList6"/>
    <dgm:cxn modelId="{E06899F1-152D-47AB-A419-4D7078C75CFC}" type="presParOf" srcId="{B24490F8-4455-4E49-AC95-953FD52DD9E7}" destId="{0BA227BA-11E7-4EAB-9829-213F564BC79F}" srcOrd="11" destOrd="0" presId="urn:microsoft.com/office/officeart/2005/8/layout/vList6"/>
    <dgm:cxn modelId="{2C4741DD-5A5B-4EDD-AD77-C9195D7E4024}" type="presParOf" srcId="{B24490F8-4455-4E49-AC95-953FD52DD9E7}" destId="{5C81F465-70AE-4BA5-966C-834738E3536D}" srcOrd="12" destOrd="0" presId="urn:microsoft.com/office/officeart/2005/8/layout/vList6"/>
    <dgm:cxn modelId="{C805B34B-803B-4CBC-8F0A-917977B36246}" type="presParOf" srcId="{5C81F465-70AE-4BA5-966C-834738E3536D}" destId="{245F5BA5-0CEC-4FEF-B459-4C02493032B8}" srcOrd="0" destOrd="0" presId="urn:microsoft.com/office/officeart/2005/8/layout/vList6"/>
    <dgm:cxn modelId="{B6813008-C5A6-4C98-96EF-72D866987AC3}" type="presParOf" srcId="{5C81F465-70AE-4BA5-966C-834738E3536D}" destId="{ABC86AE8-A4E7-4B6D-B2D8-144779086F1E}" srcOrd="1" destOrd="0" presId="urn:microsoft.com/office/officeart/2005/8/layout/v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제목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타원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날짜 개체 틀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85E99-209B-405F-8FF3-CD2B9F2720F6}" type="datetimeFigureOut">
              <a:rPr lang="ko-KR" altLang="en-US" smtClean="0"/>
              <a:t>2008-01-09</a:t>
            </a:fld>
            <a:endParaRPr lang="ko-KR" altLang="en-US"/>
          </a:p>
        </p:txBody>
      </p:sp>
      <p:sp>
        <p:nvSpPr>
          <p:cNvPr id="16" name="슬라이드 번호 개체 틀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14D576-3A2C-4762-A4A0-436EF621E64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85E99-209B-405F-8FF3-CD2B9F2720F6}" type="datetimeFigureOut">
              <a:rPr lang="ko-KR" altLang="en-US" smtClean="0"/>
              <a:t>2008-01-09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D576-3A2C-4762-A4A0-436EF621E64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85E99-209B-405F-8FF3-CD2B9F2720F6}" type="datetimeFigureOut">
              <a:rPr lang="ko-KR" altLang="en-US" smtClean="0"/>
              <a:t>2008-01-09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D576-3A2C-4762-A4A0-436EF621E64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2885E99-209B-405F-8FF3-CD2B9F2720F6}" type="datetimeFigureOut">
              <a:rPr lang="ko-KR" altLang="en-US" smtClean="0"/>
              <a:t>2008-01-09</a:t>
            </a:fld>
            <a:endParaRPr lang="ko-KR" altLang="en-US"/>
          </a:p>
        </p:txBody>
      </p:sp>
      <p:sp>
        <p:nvSpPr>
          <p:cNvPr id="15" name="슬라이드 번호 개체 틀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514D576-3A2C-4762-A4A0-436EF621E64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6" name="바닥글 개체 틀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7" name="제목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85E99-209B-405F-8FF3-CD2B9F2720F6}" type="datetimeFigureOut">
              <a:rPr lang="ko-KR" altLang="en-US" smtClean="0"/>
              <a:t>2008-01-09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D576-3A2C-4762-A4A0-436EF621E64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cxnSp>
        <p:nvCxnSpPr>
          <p:cNvPr id="7" name="직선 연결선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85E99-209B-405F-8FF3-CD2B9F2720F6}" type="datetimeFigureOut">
              <a:rPr lang="ko-KR" altLang="en-US" smtClean="0"/>
              <a:t>2008-01-09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D576-3A2C-4762-A4A0-436EF621E64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D576-3A2C-4762-A4A0-436EF621E64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85E99-209B-405F-8FF3-CD2B9F2720F6}" type="datetimeFigureOut">
              <a:rPr lang="ko-KR" altLang="en-US" smtClean="0"/>
              <a:t>2008-01-09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2" name="내용 개체 틀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4" name="내용 개체 틀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2" name="텍스트 개체 틀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cxnSp>
        <p:nvCxnSpPr>
          <p:cNvPr id="10" name="직선 연결선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85E99-209B-405F-8FF3-CD2B9F2720F6}" type="datetimeFigureOut">
              <a:rPr lang="ko-KR" altLang="en-US" smtClean="0"/>
              <a:t>2008-01-09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D576-3A2C-4762-A4A0-436EF621E64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85E99-209B-405F-8FF3-CD2B9F2720F6}" type="datetimeFigureOut">
              <a:rPr lang="ko-KR" altLang="en-US" smtClean="0"/>
              <a:t>2008-01-09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D576-3A2C-4762-A4A0-436EF621E64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내용 개체 틀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1" name="제목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2885E99-209B-405F-8FF3-CD2B9F2720F6}" type="datetimeFigureOut">
              <a:rPr lang="ko-KR" altLang="en-US" smtClean="0"/>
              <a:t>2008-01-09</a:t>
            </a:fld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14D576-3A2C-4762-A4A0-436EF621E64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85E99-209B-405F-8FF3-CD2B9F2720F6}" type="datetimeFigureOut">
              <a:rPr lang="ko-KR" altLang="en-US" smtClean="0"/>
              <a:t>2008-01-09</a:t>
            </a:fld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14D576-3A2C-4762-A4A0-436EF621E64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텍스트 개체 틀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24" name="날짜 개체 틀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2885E99-209B-405F-8FF3-CD2B9F2720F6}" type="datetimeFigureOut">
              <a:rPr lang="ko-KR" altLang="en-US" smtClean="0"/>
              <a:t>2008-01-09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514D576-3A2C-4762-A4A0-436EF621E64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5" name="제목 개체 틀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1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1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1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1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1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1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1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1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8596" y="4643446"/>
            <a:ext cx="8305800" cy="1143000"/>
          </a:xfrm>
        </p:spPr>
        <p:txBody>
          <a:bodyPr/>
          <a:lstStyle/>
          <a:p>
            <a:pPr algn="r"/>
            <a:r>
              <a:rPr lang="ko-KR" altLang="en-US" dirty="0" smtClean="0"/>
              <a:t>컴퓨터 전공</a:t>
            </a:r>
            <a:endParaRPr lang="en-US" altLang="ko-KR" dirty="0" smtClean="0"/>
          </a:p>
          <a:p>
            <a:pPr algn="r"/>
            <a:r>
              <a:rPr lang="en-US" altLang="ko-KR" dirty="0" smtClean="0"/>
              <a:t>2002036202 </a:t>
            </a:r>
            <a:r>
              <a:rPr lang="ko-KR" altLang="en-US" dirty="0" smtClean="0"/>
              <a:t>장영문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표준화 기구 조사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graphicFrame>
        <p:nvGraphicFramePr>
          <p:cNvPr id="4" name="다이어그램 3"/>
          <p:cNvGraphicFramePr/>
          <p:nvPr/>
        </p:nvGraphicFramePr>
        <p:xfrm>
          <a:off x="714348" y="1714488"/>
          <a:ext cx="7643866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>
              <a:spcBef>
                <a:spcPts val="600"/>
              </a:spcBef>
              <a:buClr>
                <a:schemeClr val="accent2"/>
              </a:buClr>
            </a:pPr>
            <a:r>
              <a:rPr lang="en-US" altLang="ko-KR" dirty="0" smtClean="0"/>
              <a:t>ISO/IEC</a:t>
            </a:r>
          </a:p>
          <a:p>
            <a:pPr marL="640080" lvl="2">
              <a:spcBef>
                <a:spcPts val="600"/>
              </a:spcBef>
              <a:buClr>
                <a:schemeClr val="accent2"/>
              </a:buClr>
            </a:pPr>
            <a:r>
              <a:rPr lang="en-US" altLang="ko-KR" dirty="0" smtClean="0"/>
              <a:t>ISO: International </a:t>
            </a:r>
            <a:r>
              <a:rPr lang="en-US" altLang="ko-KR" dirty="0" smtClean="0"/>
              <a:t>Organization for </a:t>
            </a:r>
            <a:r>
              <a:rPr lang="en-US" altLang="ko-KR" dirty="0" smtClean="0"/>
              <a:t>Standardization</a:t>
            </a:r>
          </a:p>
          <a:p>
            <a:pPr marL="640080" lvl="2">
              <a:spcBef>
                <a:spcPts val="600"/>
              </a:spcBef>
              <a:buClr>
                <a:schemeClr val="accent2"/>
              </a:buClr>
            </a:pPr>
            <a:r>
              <a:rPr lang="en-US" altLang="ko-KR" dirty="0" smtClean="0"/>
              <a:t>IEC: </a:t>
            </a:r>
            <a:r>
              <a:rPr lang="en-US" altLang="ko-KR" dirty="0" smtClean="0"/>
              <a:t>International </a:t>
            </a:r>
            <a:r>
              <a:rPr lang="en-US" altLang="ko-KR" dirty="0" err="1" smtClean="0"/>
              <a:t>Electrotechnical</a:t>
            </a:r>
            <a:r>
              <a:rPr lang="en-US" altLang="ko-KR" dirty="0" smtClean="0"/>
              <a:t> Commission</a:t>
            </a:r>
          </a:p>
          <a:p>
            <a:pPr marL="640080" lvl="2">
              <a:spcBef>
                <a:spcPts val="600"/>
              </a:spcBef>
              <a:buClr>
                <a:schemeClr val="accent2"/>
              </a:buClr>
            </a:pPr>
            <a:r>
              <a:rPr lang="ko-KR" altLang="en-US" dirty="0" smtClean="0"/>
              <a:t>정보기술에 대한 국제표준화를 목표로 함</a:t>
            </a:r>
            <a:r>
              <a:rPr lang="en-US" altLang="ko-KR" dirty="0" smtClean="0"/>
              <a:t>.</a:t>
            </a:r>
          </a:p>
          <a:p>
            <a:pPr marL="640080" lvl="2">
              <a:spcBef>
                <a:spcPts val="600"/>
              </a:spcBef>
              <a:buClr>
                <a:schemeClr val="accent2"/>
              </a:buClr>
            </a:pPr>
            <a:r>
              <a:rPr lang="ko-KR" altLang="en-US" dirty="0" smtClean="0"/>
              <a:t>주요 역할</a:t>
            </a:r>
            <a:endParaRPr lang="en-US" altLang="ko-KR" dirty="0" smtClean="0"/>
          </a:p>
          <a:p>
            <a:pPr marL="914400" lvl="3">
              <a:spcBef>
                <a:spcPts val="600"/>
              </a:spcBef>
              <a:buClr>
                <a:schemeClr val="accent2"/>
              </a:buClr>
            </a:pPr>
            <a:r>
              <a:rPr lang="en-US" altLang="ko-KR" dirty="0" smtClean="0"/>
              <a:t>IT </a:t>
            </a:r>
            <a:r>
              <a:rPr lang="ko-KR" altLang="en-US" dirty="0" smtClean="0"/>
              <a:t> </a:t>
            </a:r>
            <a:r>
              <a:rPr lang="ko-KR" altLang="en-US" dirty="0" smtClean="0"/>
              <a:t>시스템과 툴의 설계 및 개발</a:t>
            </a:r>
            <a:r>
              <a:rPr lang="en-US" altLang="ko-KR" dirty="0" smtClean="0"/>
              <a:t>, IT </a:t>
            </a:r>
            <a:r>
              <a:rPr lang="ko-KR" altLang="en-US" dirty="0" smtClean="0"/>
              <a:t>제품과 시스템의 품질과 성능</a:t>
            </a:r>
            <a:endParaRPr lang="en-US" altLang="ko-KR" dirty="0" smtClean="0"/>
          </a:p>
          <a:p>
            <a:pPr marL="914400" lvl="3">
              <a:spcBef>
                <a:spcPts val="600"/>
              </a:spcBef>
              <a:buClr>
                <a:schemeClr val="accent2"/>
              </a:buClr>
            </a:pPr>
            <a:r>
              <a:rPr lang="en-US" altLang="ko-KR" dirty="0" smtClean="0"/>
              <a:t>IT </a:t>
            </a:r>
            <a:r>
              <a:rPr lang="ko-KR" altLang="en-US" dirty="0" smtClean="0"/>
              <a:t>시스템과 정보의 </a:t>
            </a:r>
            <a:r>
              <a:rPr lang="ko-KR" altLang="en-US" dirty="0" err="1" smtClean="0"/>
              <a:t>보안성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응용 프로그램들 간의 호환성</a:t>
            </a:r>
            <a:endParaRPr lang="en-US" altLang="ko-KR" dirty="0" smtClean="0"/>
          </a:p>
          <a:p>
            <a:pPr marL="914400" lvl="3">
              <a:spcBef>
                <a:spcPts val="600"/>
              </a:spcBef>
              <a:buClr>
                <a:schemeClr val="accent2"/>
              </a:buClr>
            </a:pPr>
            <a:r>
              <a:rPr lang="en-US" altLang="ko-KR" dirty="0" smtClean="0"/>
              <a:t>IT </a:t>
            </a:r>
            <a:r>
              <a:rPr lang="ko-KR" altLang="en-US" dirty="0" smtClean="0"/>
              <a:t>제품과 시스템의 </a:t>
            </a:r>
            <a:r>
              <a:rPr lang="ko-KR" altLang="en-US" dirty="0" err="1" smtClean="0"/>
              <a:t>상호운용성</a:t>
            </a:r>
            <a:r>
              <a:rPr lang="ko-KR" altLang="en-US" dirty="0" smtClean="0"/>
              <a:t> 확보</a:t>
            </a:r>
            <a:endParaRPr lang="en-US" altLang="ko-KR" dirty="0" smtClean="0"/>
          </a:p>
          <a:p>
            <a:pPr marL="914400" lvl="3">
              <a:spcBef>
                <a:spcPts val="600"/>
              </a:spcBef>
              <a:buClr>
                <a:schemeClr val="accent2"/>
              </a:buClr>
            </a:pPr>
            <a:r>
              <a:rPr lang="en-US" altLang="ko-KR" dirty="0" smtClean="0"/>
              <a:t>IT</a:t>
            </a:r>
            <a:r>
              <a:rPr lang="ko-KR" altLang="en-US" dirty="0" smtClean="0"/>
              <a:t>에 관련된 어휘의 조화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이용자와 친숙한 사용자 인터페이스</a:t>
            </a:r>
            <a:endParaRPr lang="en-US" altLang="ko-KR" dirty="0" smtClean="0"/>
          </a:p>
          <a:p>
            <a:pPr marL="914400" lvl="3">
              <a:spcBef>
                <a:spcPts val="600"/>
              </a:spcBef>
              <a:buClr>
                <a:schemeClr val="accent2"/>
              </a:buClr>
            </a:pPr>
            <a:endParaRPr lang="en-US" altLang="ko-KR" dirty="0" smtClean="0"/>
          </a:p>
          <a:p>
            <a:pPr marL="274320" lvl="1">
              <a:spcBef>
                <a:spcPts val="600"/>
              </a:spcBef>
              <a:buClr>
                <a:schemeClr val="accent2"/>
              </a:buClr>
            </a:pPr>
            <a:endParaRPr lang="en-US" altLang="ko-KR" dirty="0" smtClean="0"/>
          </a:p>
          <a:p>
            <a:pPr lvl="1">
              <a:buNone/>
            </a:pP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국제 표준화 기구</a:t>
            </a:r>
            <a:endParaRPr lang="ko-KR" altLang="en-US" dirty="0"/>
          </a:p>
        </p:txBody>
      </p:sp>
      <p:pic>
        <p:nvPicPr>
          <p:cNvPr id="4" name="그림 3" descr="logo_is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714356"/>
            <a:ext cx="1924050" cy="552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ITU(International Telecommunication Union)</a:t>
            </a:r>
          </a:p>
          <a:p>
            <a:pPr lvl="1"/>
            <a:r>
              <a:rPr lang="ko-KR" altLang="en-US" dirty="0" smtClean="0"/>
              <a:t>주요 역할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국가간 유해한 전파간섭을 방지하기 위하여 무선주파수 스펙트럼 대역의 분배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정기 위성궤도의 위치 등록과 이들에 대한 국가간 분쟁조정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범세계적인 전기통신 표준화 추진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개발도상국들에게 기술지원 및 전기통신설비와 통신망 구축 개발 및 개선하는데 국제 협력과 연대 촉진</a:t>
            </a:r>
            <a:endParaRPr lang="en-US" altLang="ko-KR" dirty="0" smtClean="0"/>
          </a:p>
          <a:p>
            <a:pPr lvl="2"/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국제 표준화 기구 </a:t>
            </a:r>
            <a:endParaRPr lang="ko-KR" altLang="en-US" dirty="0"/>
          </a:p>
        </p:txBody>
      </p:sp>
      <p:pic>
        <p:nvPicPr>
          <p:cNvPr id="4" name="그림 3" descr="itu_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714356"/>
            <a:ext cx="1809750" cy="714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기술표준원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국제표준화기구</a:t>
            </a:r>
            <a:r>
              <a:rPr lang="en-US" altLang="ko-KR" dirty="0" smtClean="0"/>
              <a:t>(ISO/IEC)</a:t>
            </a:r>
            <a:r>
              <a:rPr lang="ko-KR" altLang="en-US" dirty="0" smtClean="0"/>
              <a:t>의 국가대표 표준화 기구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제조업을 비롯한 안전</a:t>
            </a:r>
            <a:r>
              <a:rPr lang="en-US" altLang="ko-KR" dirty="0" smtClean="0"/>
              <a:t>, </a:t>
            </a:r>
            <a:r>
              <a:rPr lang="ko-KR" altLang="en-US" dirty="0" smtClean="0"/>
              <a:t>환경</a:t>
            </a:r>
            <a:r>
              <a:rPr lang="en-US" altLang="ko-KR" dirty="0" smtClean="0"/>
              <a:t>, </a:t>
            </a:r>
            <a:r>
              <a:rPr lang="ko-KR" altLang="en-US" dirty="0" smtClean="0"/>
              <a:t>보건의료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교통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정보</a:t>
            </a:r>
            <a:r>
              <a:rPr lang="en-US" altLang="ko-KR" dirty="0" smtClean="0"/>
              <a:t> </a:t>
            </a:r>
            <a:r>
              <a:rPr lang="ko-KR" altLang="en-US" dirty="0" smtClean="0"/>
              <a:t>등의 국가표준 체계의 확립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KS </a:t>
            </a:r>
            <a:r>
              <a:rPr lang="ko-KR" altLang="en-US" dirty="0" smtClean="0"/>
              <a:t>규격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한국산업규격</a:t>
            </a:r>
            <a:r>
              <a:rPr lang="en-US" altLang="ko-KR" dirty="0" smtClean="0"/>
              <a:t>(KS: Korean Industrial Standards)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산업표준심의회의 심의를 거쳐 확정되는 국가표준</a:t>
            </a:r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2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한국 표준화 기구</a:t>
            </a:r>
            <a:endParaRPr lang="ko-KR" altLang="en-US" dirty="0"/>
          </a:p>
        </p:txBody>
      </p:sp>
      <p:pic>
        <p:nvPicPr>
          <p:cNvPr id="4" name="그림 3" descr="기술표준원_logo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642918"/>
            <a:ext cx="2667000" cy="71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한국정보통신기술협회</a:t>
            </a:r>
            <a:r>
              <a:rPr lang="en-US" altLang="ko-KR" dirty="0" smtClean="0"/>
              <a:t>(TTA)</a:t>
            </a:r>
          </a:p>
          <a:p>
            <a:pPr lvl="1"/>
            <a:r>
              <a:rPr lang="ko-KR" altLang="en-US" dirty="0" smtClean="0"/>
              <a:t>정보통신 산업과 기술진흥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국민경제 발전을 목표로 설립된 정보통신표준 제정기관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주요 사업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정보통신 관련 표준의 제</a:t>
            </a:r>
            <a:r>
              <a:rPr lang="en-US" altLang="ko-KR" dirty="0" smtClean="0"/>
              <a:t>,</a:t>
            </a:r>
            <a:r>
              <a:rPr lang="ko-KR" altLang="en-US" dirty="0" smtClean="0"/>
              <a:t>개정 및 보급</a:t>
            </a:r>
            <a:endParaRPr lang="en-US" altLang="ko-KR" dirty="0" smtClean="0"/>
          </a:p>
          <a:p>
            <a:pPr lvl="3"/>
            <a:r>
              <a:rPr lang="ko-KR" altLang="en-US" dirty="0" smtClean="0"/>
              <a:t>공통기반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SoC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임베디드</a:t>
            </a:r>
            <a:r>
              <a:rPr lang="ko-KR" altLang="en-US" dirty="0" smtClean="0"/>
              <a:t> </a:t>
            </a:r>
            <a:r>
              <a:rPr lang="en-US" altLang="ko-KR" dirty="0" smtClean="0"/>
              <a:t>S/W </a:t>
            </a:r>
            <a:r>
              <a:rPr lang="ko-KR" altLang="en-US" dirty="0" smtClean="0"/>
              <a:t>등</a:t>
            </a:r>
            <a:r>
              <a:rPr lang="en-US" altLang="ko-KR" dirty="0" smtClean="0"/>
              <a:t>)</a:t>
            </a:r>
          </a:p>
          <a:p>
            <a:pPr lvl="3"/>
            <a:r>
              <a:rPr lang="ko-KR" altLang="en-US" dirty="0" smtClean="0"/>
              <a:t>전송통신</a:t>
            </a:r>
            <a:r>
              <a:rPr lang="en-US" altLang="ko-KR" dirty="0" smtClean="0"/>
              <a:t>(IPv6, IPTV </a:t>
            </a:r>
            <a:r>
              <a:rPr lang="ko-KR" altLang="en-US" dirty="0" smtClean="0"/>
              <a:t>등</a:t>
            </a:r>
            <a:r>
              <a:rPr lang="en-US" altLang="ko-KR" dirty="0" smtClean="0"/>
              <a:t>)</a:t>
            </a:r>
          </a:p>
          <a:p>
            <a:pPr lvl="2"/>
            <a:r>
              <a:rPr lang="ko-KR" altLang="en-US" dirty="0" smtClean="0"/>
              <a:t>정보통신표준화 계획수립 및 대응전략 연구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정보통신 제품에 대한 시험 및 인증</a:t>
            </a:r>
            <a:endParaRPr lang="en-US" altLang="ko-KR" dirty="0" smtClean="0"/>
          </a:p>
          <a:p>
            <a:pPr lvl="3"/>
            <a:r>
              <a:rPr lang="ko-KR" altLang="en-US" dirty="0" smtClean="0"/>
              <a:t>네트워크</a:t>
            </a:r>
            <a:r>
              <a:rPr lang="en-US" altLang="ko-KR" dirty="0" smtClean="0"/>
              <a:t>, S/W, </a:t>
            </a:r>
            <a:r>
              <a:rPr lang="ko-KR" altLang="en-US" dirty="0" smtClean="0"/>
              <a:t>디지털방송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이동통신</a:t>
            </a:r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한국 표준화 기구</a:t>
            </a:r>
            <a:endParaRPr lang="ko-KR" altLang="en-US" dirty="0"/>
          </a:p>
        </p:txBody>
      </p:sp>
      <p:pic>
        <p:nvPicPr>
          <p:cNvPr id="4" name="그림 3" descr="tta_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785794"/>
            <a:ext cx="2219325" cy="361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ISO 9000 </a:t>
            </a:r>
            <a:r>
              <a:rPr lang="ko-KR" altLang="en-US" dirty="0" smtClean="0"/>
              <a:t>시리즈 인증이란</a:t>
            </a:r>
            <a:r>
              <a:rPr lang="en-US" altLang="ko-KR" dirty="0" smtClean="0"/>
              <a:t>?</a:t>
            </a:r>
          </a:p>
          <a:p>
            <a:pPr lvl="1"/>
            <a:r>
              <a:rPr lang="ko-KR" altLang="en-US" dirty="0" smtClean="0"/>
              <a:t>국제 표준화 기구</a:t>
            </a:r>
            <a:r>
              <a:rPr lang="en-US" altLang="ko-KR" dirty="0" smtClean="0"/>
              <a:t>(ISO) </a:t>
            </a:r>
            <a:r>
              <a:rPr lang="ko-KR" altLang="en-US" dirty="0" smtClean="0"/>
              <a:t>기술위원회</a:t>
            </a:r>
            <a:r>
              <a:rPr lang="en-US" altLang="ko-KR" dirty="0" smtClean="0"/>
              <a:t>(TC 176)</a:t>
            </a:r>
            <a:r>
              <a:rPr lang="ko-KR" altLang="en-US" dirty="0" smtClean="0"/>
              <a:t>에서 제정한 품질 경영시스템의 국제규격</a:t>
            </a:r>
            <a:endParaRPr lang="en-US" altLang="ko-KR" dirty="0" smtClean="0"/>
          </a:p>
          <a:p>
            <a:r>
              <a:rPr lang="en-US" altLang="ko-KR" dirty="0" smtClean="0"/>
              <a:t>ISO 9000 </a:t>
            </a:r>
            <a:r>
              <a:rPr lang="ko-KR" altLang="en-US" dirty="0" smtClean="0"/>
              <a:t>시리즈 인증의 종류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ISO 9001: </a:t>
            </a:r>
            <a:r>
              <a:rPr lang="ko-KR" altLang="en-US" dirty="0" smtClean="0"/>
              <a:t>설계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개발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설치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서비스에 이르는 전 생산과정에 걸친 품질보증</a:t>
            </a:r>
            <a:r>
              <a:rPr lang="en-US" altLang="ko-KR" dirty="0" smtClean="0"/>
              <a:t>(QA)</a:t>
            </a:r>
            <a:r>
              <a:rPr lang="ko-KR" altLang="en-US" dirty="0" smtClean="0"/>
              <a:t>체계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ISO 9004: </a:t>
            </a:r>
            <a:r>
              <a:rPr lang="ko-KR" altLang="en-US" dirty="0" smtClean="0"/>
              <a:t>품질경영 시스템에 관한 자문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ISO 9002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9003</a:t>
            </a:r>
            <a:r>
              <a:rPr lang="ko-KR" altLang="en-US" dirty="0" smtClean="0"/>
              <a:t>은 </a:t>
            </a:r>
            <a:r>
              <a:rPr lang="en-US" altLang="ko-KR" dirty="0" smtClean="0"/>
              <a:t>2000</a:t>
            </a:r>
            <a:r>
              <a:rPr lang="ko-KR" altLang="en-US" dirty="0" smtClean="0"/>
              <a:t>년에 </a:t>
            </a:r>
            <a:r>
              <a:rPr lang="en-US" altLang="ko-KR" dirty="0" smtClean="0"/>
              <a:t>9001</a:t>
            </a:r>
            <a:r>
              <a:rPr lang="ko-KR" altLang="en-US" dirty="0" smtClean="0"/>
              <a:t>로 통합되었다</a:t>
            </a:r>
            <a:r>
              <a:rPr lang="en-US" altLang="ko-KR" dirty="0" smtClean="0"/>
              <a:t>.</a:t>
            </a:r>
          </a:p>
          <a:p>
            <a:pPr lvl="1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ko-KR" smtClean="0"/>
              <a:t>ISO 9000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인증절차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ko-KR" smtClean="0"/>
              <a:t>ISO 9000</a:t>
            </a:r>
            <a:endParaRPr lang="ko-KR" altLang="en-US" dirty="0"/>
          </a:p>
        </p:txBody>
      </p:sp>
      <p:graphicFrame>
        <p:nvGraphicFramePr>
          <p:cNvPr id="4" name="다이어그램 3"/>
          <p:cNvGraphicFramePr/>
          <p:nvPr/>
        </p:nvGraphicFramePr>
        <p:xfrm>
          <a:off x="428596" y="2000240"/>
          <a:ext cx="8215370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ISO 9000 </a:t>
            </a:r>
            <a:r>
              <a:rPr lang="ko-KR" altLang="en-US" dirty="0" smtClean="0"/>
              <a:t>시리즈 인증의 기대효과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기업 이미지 제고로 매출증대 및 수출장벽 극복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기업 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외부 신뢰성 증대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품질 혁신과 기술개발의 기반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책임과 권한의 명확화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체계화된 사원 교육프로그램의 확보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중복업무</a:t>
            </a:r>
            <a:r>
              <a:rPr lang="en-US" altLang="ko-KR" dirty="0" smtClean="0"/>
              <a:t>, </a:t>
            </a:r>
            <a:r>
              <a:rPr lang="ko-KR" altLang="en-US" dirty="0" smtClean="0"/>
              <a:t>누락업무의 선별 및 조정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개별 고객으로부터의 중복심사 배제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KS </a:t>
            </a:r>
            <a:r>
              <a:rPr lang="ko-KR" altLang="en-US" dirty="0" smtClean="0"/>
              <a:t>표시허가 공장심사의 일부 면제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단체 수의계약 물량배정 시 품질경영시스템 인증기업 우대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ko-KR" smtClean="0"/>
              <a:t>ISO 9000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종이">
  <a:themeElements>
    <a:clrScheme name="종이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종이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종이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161</TotalTime>
  <Words>401</Words>
  <Application>Microsoft Office PowerPoint</Application>
  <PresentationFormat>화면 슬라이드 쇼(4:3)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종이</vt:lpstr>
      <vt:lpstr>표준화 기구 조사</vt:lpstr>
      <vt:lpstr>목차</vt:lpstr>
      <vt:lpstr>국제 표준화 기구</vt:lpstr>
      <vt:lpstr>국제 표준화 기구 </vt:lpstr>
      <vt:lpstr>한국 표준화 기구</vt:lpstr>
      <vt:lpstr>한국 표준화 기구</vt:lpstr>
      <vt:lpstr>ISO 9000</vt:lpstr>
      <vt:lpstr>ISO 9000</vt:lpstr>
      <vt:lpstr>ISO 9000</vt:lpstr>
    </vt:vector>
  </TitlesOfParts>
  <Company>BlackEdition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표준화 기구</dc:title>
  <dc:creator>jjanga</dc:creator>
  <cp:lastModifiedBy>jjanga</cp:lastModifiedBy>
  <cp:revision>17</cp:revision>
  <dcterms:created xsi:type="dcterms:W3CDTF">2008-01-09T12:54:42Z</dcterms:created>
  <dcterms:modified xsi:type="dcterms:W3CDTF">2008-01-09T15:36:17Z</dcterms:modified>
</cp:coreProperties>
</file>