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6" r:id="rId3"/>
    <p:sldId id="273" r:id="rId4"/>
    <p:sldId id="272" r:id="rId5"/>
    <p:sldId id="271" r:id="rId6"/>
    <p:sldId id="270" r:id="rId7"/>
    <p:sldId id="269" r:id="rId8"/>
    <p:sldId id="268" r:id="rId9"/>
    <p:sldId id="267" r:id="rId10"/>
    <p:sldId id="279" r:id="rId11"/>
    <p:sldId id="278" r:id="rId12"/>
    <p:sldId id="266" r:id="rId13"/>
    <p:sldId id="265" r:id="rId14"/>
    <p:sldId id="264" r:id="rId15"/>
    <p:sldId id="277" r:id="rId16"/>
    <p:sldId id="263" r:id="rId17"/>
    <p:sldId id="262" r:id="rId18"/>
    <p:sldId id="261" r:id="rId19"/>
    <p:sldId id="260" r:id="rId20"/>
    <p:sldId id="259" r:id="rId21"/>
    <p:sldId id="257" r:id="rId22"/>
    <p:sldId id="258" r:id="rId23"/>
    <p:sldId id="275" r:id="rId24"/>
    <p:sldId id="276" r:id="rId2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D4F8-E746-43BB-A557-DD4098347F22}" type="datetimeFigureOut">
              <a:rPr lang="ko-KR" altLang="en-US" smtClean="0"/>
              <a:pPr/>
              <a:t>2008-06-29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471-E3E6-43FA-A789-9ABE0ED0F1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D4F8-E746-43BB-A557-DD4098347F22}" type="datetimeFigureOut">
              <a:rPr lang="ko-KR" altLang="en-US" smtClean="0"/>
              <a:pPr/>
              <a:t>2008-06-29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471-E3E6-43FA-A789-9ABE0ED0F1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D4F8-E746-43BB-A557-DD4098347F22}" type="datetimeFigureOut">
              <a:rPr lang="ko-KR" altLang="en-US" smtClean="0"/>
              <a:pPr/>
              <a:t>2008-06-29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471-E3E6-43FA-A789-9ABE0ED0F1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D4F8-E746-43BB-A557-DD4098347F22}" type="datetimeFigureOut">
              <a:rPr lang="ko-KR" altLang="en-US" smtClean="0"/>
              <a:pPr/>
              <a:t>2008-06-29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471-E3E6-43FA-A789-9ABE0ED0F1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D4F8-E746-43BB-A557-DD4098347F22}" type="datetimeFigureOut">
              <a:rPr lang="ko-KR" altLang="en-US" smtClean="0"/>
              <a:pPr/>
              <a:t>2008-06-29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471-E3E6-43FA-A789-9ABE0ED0F1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D4F8-E746-43BB-A557-DD4098347F22}" type="datetimeFigureOut">
              <a:rPr lang="ko-KR" altLang="en-US" smtClean="0"/>
              <a:pPr/>
              <a:t>2008-06-29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471-E3E6-43FA-A789-9ABE0ED0F1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D4F8-E746-43BB-A557-DD4098347F22}" type="datetimeFigureOut">
              <a:rPr lang="ko-KR" altLang="en-US" smtClean="0"/>
              <a:pPr/>
              <a:t>2008-06-29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471-E3E6-43FA-A789-9ABE0ED0F1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D4F8-E746-43BB-A557-DD4098347F22}" type="datetimeFigureOut">
              <a:rPr lang="ko-KR" altLang="en-US" smtClean="0"/>
              <a:pPr/>
              <a:t>2008-06-29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471-E3E6-43FA-A789-9ABE0ED0F1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D4F8-E746-43BB-A557-DD4098347F22}" type="datetimeFigureOut">
              <a:rPr lang="ko-KR" altLang="en-US" smtClean="0"/>
              <a:pPr/>
              <a:t>2008-06-29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471-E3E6-43FA-A789-9ABE0ED0F1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D4F8-E746-43BB-A557-DD4098347F22}" type="datetimeFigureOut">
              <a:rPr lang="ko-KR" altLang="en-US" smtClean="0"/>
              <a:pPr/>
              <a:t>2008-06-29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471-E3E6-43FA-A789-9ABE0ED0F1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D4F8-E746-43BB-A557-DD4098347F22}" type="datetimeFigureOut">
              <a:rPr lang="ko-KR" altLang="en-US" smtClean="0"/>
              <a:pPr/>
              <a:t>2008-06-29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D9471-E3E6-43FA-A789-9ABE0ED0F1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1D4F8-E746-43BB-A557-DD4098347F22}" type="datetimeFigureOut">
              <a:rPr lang="ko-KR" altLang="en-US" smtClean="0"/>
              <a:pPr/>
              <a:t>2008-06-29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D9471-E3E6-43FA-A789-9ABE0ED0F15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500166" y="0"/>
            <a:ext cx="6240323" cy="246221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</a:t>
            </a:r>
            <a:r>
              <a:rPr lang="ko-KR" alt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만족</a:t>
            </a:r>
            <a:r>
              <a:rPr lang="en-US" altLang="ko-KR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Ⅱ</a:t>
            </a:r>
            <a:r>
              <a:rPr lang="en-US" altLang="ko-KR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en-US" altLang="ko-KR" sz="105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en-US" altLang="ko-KR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ko-KR" altLang="en-US" sz="5400" b="1" spc="50" dirty="0" smtClean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가정 안에서의 </a:t>
            </a:r>
            <a:r>
              <a:rPr lang="ko-KR" altLang="en-US" sz="5400" b="1" spc="50" dirty="0">
                <a:ln w="11430"/>
                <a:solidFill>
                  <a:schemeClr val="accent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만족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2214546" y="5929330"/>
            <a:ext cx="58609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3600" b="1" dirty="0" err="1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예레미야</a:t>
            </a:r>
            <a:r>
              <a:rPr lang="ko-KR" altLang="en-US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altLang="ko-KR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31</a:t>
            </a:r>
            <a:r>
              <a:rPr lang="ko-KR" altLang="en-US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장 </a:t>
            </a:r>
            <a:r>
              <a:rPr lang="en-US" altLang="ko-KR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</a:t>
            </a:r>
            <a:r>
              <a:rPr lang="ko-KR" altLang="en-US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절 </a:t>
            </a:r>
            <a:r>
              <a:rPr lang="en-US" altLang="ko-KR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-14</a:t>
            </a:r>
            <a:r>
              <a:rPr lang="ko-KR" altLang="en-US" sz="36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절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28596" y="428604"/>
            <a:ext cx="7786742" cy="12084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200" u="sng" dirty="0" smtClean="0">
                <a:solidFill>
                  <a:schemeClr val="tx2"/>
                </a:solidFill>
                <a:latin typeface="HY견고딕" pitchFamily="18" charset="-127"/>
                <a:ea typeface="HY견고딕" pitchFamily="18" charset="-127"/>
              </a:rPr>
              <a:t>아내로 인하여 즐거워 하고 </a:t>
            </a:r>
            <a:r>
              <a:rPr lang="en-US" altLang="ko-KR" sz="3200" u="sng" dirty="0" smtClean="0">
                <a:solidFill>
                  <a:schemeClr val="tx2"/>
                </a:solidFill>
                <a:latin typeface="HY견고딕" pitchFamily="18" charset="-127"/>
                <a:ea typeface="HY견고딕" pitchFamily="18" charset="-127"/>
              </a:rPr>
              <a:t>/ </a:t>
            </a:r>
            <a:r>
              <a:rPr lang="ko-KR" altLang="en-US" sz="3200" u="sng" dirty="0" smtClean="0">
                <a:solidFill>
                  <a:schemeClr val="tx2"/>
                </a:solidFill>
                <a:latin typeface="HY견고딕" pitchFamily="18" charset="-127"/>
                <a:ea typeface="HY견고딕" pitchFamily="18" charset="-127"/>
              </a:rPr>
              <a:t>만족함을 </a:t>
            </a:r>
            <a:endParaRPr lang="en-US" altLang="ko-KR" sz="3200" u="sng" dirty="0" smtClean="0">
              <a:solidFill>
                <a:schemeClr val="tx2"/>
              </a:solidFill>
              <a:latin typeface="HY견고딕" pitchFamily="18" charset="-127"/>
              <a:ea typeface="HY견고딕" pitchFamily="18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3200" u="sng" dirty="0" smtClean="0">
                <a:solidFill>
                  <a:schemeClr val="tx2"/>
                </a:solidFill>
                <a:latin typeface="HY견고딕" pitchFamily="18" charset="-127"/>
                <a:ea typeface="HY견고딕" pitchFamily="18" charset="-127"/>
              </a:rPr>
              <a:t>누릴 </a:t>
            </a:r>
            <a:r>
              <a:rPr lang="ko-KR" altLang="en-US" sz="3200" u="sng" dirty="0" smtClean="0">
                <a:solidFill>
                  <a:schemeClr val="tx2"/>
                </a:solidFill>
                <a:latin typeface="HY견고딕" pitchFamily="18" charset="-127"/>
                <a:ea typeface="HY견고딕" pitchFamily="18" charset="-127"/>
              </a:rPr>
              <a:t>수 있는 비결</a:t>
            </a:r>
            <a:r>
              <a:rPr lang="ko-KR" altLang="en-US" sz="3200" dirty="0" smtClean="0">
                <a:solidFill>
                  <a:schemeClr val="tx2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endParaRPr lang="ko-KR" altLang="en-US" sz="3200" dirty="0">
              <a:solidFill>
                <a:schemeClr val="tx2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57158" y="1928802"/>
            <a:ext cx="81439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첫째 </a:t>
            </a:r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: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하나님이 아내를 통해서만 성적인 기쁨을 누리게 하셨다는 진리를 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믿음으로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받아들여야 합니다</a:t>
            </a:r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.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 </a:t>
            </a:r>
            <a:endParaRPr lang="en-US" altLang="ko-KR" sz="3200" dirty="0" smtClean="0"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50000"/>
              </a:lnSpc>
            </a:pPr>
            <a:endParaRPr lang="ko-KR" altLang="en-US" sz="3200" dirty="0" smtClean="0"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둘째 </a:t>
            </a:r>
            <a:r>
              <a:rPr lang="en-US" altLang="ko-KR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: </a:t>
            </a:r>
            <a:r>
              <a:rPr lang="ko-KR" altLang="en-US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하나님께서 아내를 내게 주셨다는 사실에 기뻐해야 합니다</a:t>
            </a:r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.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 </a:t>
            </a:r>
            <a:endParaRPr lang="ko-KR" altLang="en-US" sz="3200" dirty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2285992"/>
            <a:ext cx="892971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3200" dirty="0" smtClean="0">
                <a:solidFill>
                  <a:srgbClr val="00B0F0"/>
                </a:solidFill>
                <a:latin typeface="HY견고딕" pitchFamily="18" charset="-127"/>
                <a:ea typeface="HY견고딕" pitchFamily="18" charset="-127"/>
              </a:rPr>
              <a:t>     셋째 </a:t>
            </a:r>
            <a:r>
              <a:rPr lang="en-US" altLang="ko-KR" sz="3200" dirty="0" smtClean="0">
                <a:solidFill>
                  <a:srgbClr val="00B0F0"/>
                </a:solidFill>
                <a:latin typeface="HY견고딕" pitchFamily="18" charset="-127"/>
                <a:ea typeface="HY견고딕" pitchFamily="18" charset="-127"/>
              </a:rPr>
              <a:t>: </a:t>
            </a:r>
            <a:r>
              <a:rPr lang="ko-KR" altLang="en-US" sz="3200" dirty="0" smtClean="0">
                <a:solidFill>
                  <a:srgbClr val="00B0F0"/>
                </a:solidFill>
                <a:latin typeface="HY견고딕" pitchFamily="18" charset="-127"/>
                <a:ea typeface="HY견고딕" pitchFamily="18" charset="-127"/>
              </a:rPr>
              <a:t>아내를 사랑스럽게</a:t>
            </a:r>
            <a:r>
              <a:rPr lang="en-US" altLang="ko-KR" sz="3200" dirty="0" smtClean="0">
                <a:solidFill>
                  <a:srgbClr val="00B0F0"/>
                </a:solidFill>
                <a:latin typeface="HY견고딕" pitchFamily="18" charset="-127"/>
                <a:ea typeface="HY견고딕" pitchFamily="18" charset="-127"/>
              </a:rPr>
              <a:t>, </a:t>
            </a:r>
            <a:r>
              <a:rPr lang="ko-KR" altLang="en-US" sz="3200" dirty="0" smtClean="0">
                <a:solidFill>
                  <a:srgbClr val="00B0F0"/>
                </a:solidFill>
                <a:latin typeface="HY견고딕" pitchFamily="18" charset="-127"/>
                <a:ea typeface="HY견고딕" pitchFamily="18" charset="-127"/>
              </a:rPr>
              <a:t>아름답게 느낄 수 </a:t>
            </a:r>
            <a:r>
              <a:rPr lang="ko-KR" altLang="en-US" sz="3200" dirty="0" smtClean="0">
                <a:solidFill>
                  <a:srgbClr val="00B0F0"/>
                </a:solidFill>
                <a:latin typeface="HY견고딕" pitchFamily="18" charset="-127"/>
                <a:ea typeface="HY견고딕" pitchFamily="18" charset="-127"/>
              </a:rPr>
              <a:t>     </a:t>
            </a:r>
            <a:endParaRPr lang="en-US" altLang="ko-KR" sz="3200" dirty="0" smtClean="0">
              <a:solidFill>
                <a:srgbClr val="00B0F0"/>
              </a:solidFill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3200" dirty="0" smtClean="0">
                <a:solidFill>
                  <a:srgbClr val="00B0F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3200" dirty="0" smtClean="0">
                <a:solidFill>
                  <a:srgbClr val="00B0F0"/>
                </a:solidFill>
                <a:latin typeface="HY견고딕" pitchFamily="18" charset="-127"/>
                <a:ea typeface="HY견고딕" pitchFamily="18" charset="-127"/>
              </a:rPr>
              <a:t>        </a:t>
            </a:r>
            <a:r>
              <a:rPr lang="ko-KR" altLang="en-US" sz="3200" dirty="0" smtClean="0">
                <a:solidFill>
                  <a:srgbClr val="00B0F0"/>
                </a:solidFill>
                <a:latin typeface="HY견고딕" pitchFamily="18" charset="-127"/>
                <a:ea typeface="HY견고딕" pitchFamily="18" charset="-127"/>
              </a:rPr>
              <a:t>있어야 </a:t>
            </a:r>
            <a:r>
              <a:rPr lang="ko-KR" altLang="en-US" sz="3200" dirty="0" smtClean="0">
                <a:solidFill>
                  <a:srgbClr val="00B0F0"/>
                </a:solidFill>
                <a:latin typeface="HY견고딕" pitchFamily="18" charset="-127"/>
                <a:ea typeface="HY견고딕" pitchFamily="18" charset="-127"/>
              </a:rPr>
              <a:t>합니다</a:t>
            </a:r>
            <a:r>
              <a:rPr lang="en-US" altLang="ko-KR" sz="3200" dirty="0" smtClean="0">
                <a:solidFill>
                  <a:srgbClr val="00B0F0"/>
                </a:solidFill>
                <a:latin typeface="HY견고딕" pitchFamily="18" charset="-127"/>
                <a:ea typeface="HY견고딕" pitchFamily="18" charset="-127"/>
              </a:rPr>
              <a:t>.</a:t>
            </a:r>
            <a:r>
              <a:rPr lang="ko-KR" altLang="en-US" sz="3200" dirty="0" smtClean="0">
                <a:solidFill>
                  <a:srgbClr val="00B0F0"/>
                </a:solidFill>
                <a:latin typeface="HY견고딕" pitchFamily="18" charset="-127"/>
                <a:ea typeface="HY견고딕" pitchFamily="18" charset="-127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        </a:t>
            </a:r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 </a:t>
            </a:r>
            <a:endParaRPr lang="en-US" altLang="ko-KR" sz="3200" dirty="0" smtClean="0"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 넷째 </a:t>
            </a:r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: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항상 아내의 품으로만 만족하고 </a:t>
            </a:r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/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사랑을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     </a:t>
            </a:r>
            <a:endParaRPr lang="en-US" altLang="ko-KR" sz="3200" dirty="0" smtClean="0"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         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나눔에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있어 즐거워 해야 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합니다</a:t>
            </a:r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. </a:t>
            </a:r>
            <a:endParaRPr lang="ko-KR" altLang="en-US" sz="3200" dirty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5000" b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85720" y="285728"/>
            <a:ext cx="842968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8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고전 </a:t>
            </a:r>
            <a:r>
              <a:rPr lang="en-US" altLang="ko-KR" sz="28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7:1-5</a:t>
            </a:r>
          </a:p>
          <a:p>
            <a:endParaRPr lang="en-US" altLang="ko-KR" sz="2800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en-US" altLang="ko-KR" sz="2800" dirty="0" smtClean="0">
                <a:latin typeface="HY견고딕" pitchFamily="18" charset="-127"/>
                <a:ea typeface="HY견고딕" pitchFamily="18" charset="-127"/>
              </a:rPr>
              <a:t>  - “ </a:t>
            </a:r>
            <a:r>
              <a:rPr lang="ko-KR" altLang="en-US" sz="2800" dirty="0" smtClean="0">
                <a:latin typeface="HY견고딕" pitchFamily="18" charset="-127"/>
                <a:ea typeface="HY견고딕" pitchFamily="18" charset="-127"/>
              </a:rPr>
              <a:t>너희가 쓴 문제에 대하여 말하면 남자가 여자를 가까이 아니함이 좋으나 </a:t>
            </a:r>
            <a:r>
              <a:rPr lang="en-US" altLang="ko-KR" sz="2800" dirty="0" smtClean="0">
                <a:latin typeface="HY견고딕" pitchFamily="18" charset="-127"/>
                <a:ea typeface="HY견고딕" pitchFamily="18" charset="-127"/>
              </a:rPr>
              <a:t>/ </a:t>
            </a:r>
            <a:r>
              <a:rPr lang="ko-KR" altLang="en-US" sz="2800" dirty="0" smtClean="0">
                <a:latin typeface="HY견고딕" pitchFamily="18" charset="-127"/>
                <a:ea typeface="HY견고딕" pitchFamily="18" charset="-127"/>
              </a:rPr>
              <a:t>음행을 피하기 위하여 남자마다 자기 아내를 두고 여자마다 자기 남편을 두라 </a:t>
            </a:r>
            <a:r>
              <a:rPr lang="en-US" altLang="ko-KR" sz="2800" dirty="0" smtClean="0">
                <a:latin typeface="HY견고딕" pitchFamily="18" charset="-127"/>
                <a:ea typeface="HY견고딕" pitchFamily="18" charset="-127"/>
              </a:rPr>
              <a:t>/ </a:t>
            </a:r>
            <a:r>
              <a:rPr lang="ko-KR" altLang="en-US" sz="2800" dirty="0" smtClean="0">
                <a:latin typeface="HY견고딕" pitchFamily="18" charset="-127"/>
                <a:ea typeface="HY견고딕" pitchFamily="18" charset="-127"/>
              </a:rPr>
              <a:t>남편은 그 아내에 대한 의무를 다하고 아내도 그 남편에게 그렇게 할지라 </a:t>
            </a:r>
            <a:r>
              <a:rPr lang="en-US" altLang="ko-KR" sz="2800" dirty="0" smtClean="0">
                <a:latin typeface="HY견고딕" pitchFamily="18" charset="-127"/>
                <a:ea typeface="HY견고딕" pitchFamily="18" charset="-127"/>
              </a:rPr>
              <a:t>/ </a:t>
            </a:r>
            <a:r>
              <a:rPr lang="ko-KR" altLang="en-US" sz="2800" dirty="0" smtClean="0">
                <a:latin typeface="HY견고딕" pitchFamily="18" charset="-127"/>
                <a:ea typeface="HY견고딕" pitchFamily="18" charset="-127"/>
              </a:rPr>
              <a:t>아내는 자기 몸을 주장하지 못하고 오직 그 남편이 하며 남편도 그와 같이 자기 몸을 주장하지 못하고 오직 그 아내가 하나니 </a:t>
            </a:r>
            <a:r>
              <a:rPr lang="en-US" altLang="ko-KR" sz="2800" dirty="0" smtClean="0">
                <a:latin typeface="HY견고딕" pitchFamily="18" charset="-127"/>
                <a:ea typeface="HY견고딕" pitchFamily="18" charset="-127"/>
              </a:rPr>
              <a:t>/ </a:t>
            </a:r>
            <a:r>
              <a:rPr lang="ko-KR" altLang="en-US" sz="2800" dirty="0" smtClean="0">
                <a:latin typeface="HY견고딕" pitchFamily="18" charset="-127"/>
                <a:ea typeface="HY견고딕" pitchFamily="18" charset="-127"/>
              </a:rPr>
              <a:t>서로 분방하지 말라 다만 기도할 틈을 얻기 위하여 합의상 얼마 동안은 하되 다시 합하라 이는 너희가 절제 못함으로 말미암아 사탄이 너희를 시험하지 못하게 하려 함이라” </a:t>
            </a:r>
            <a:endParaRPr lang="ko-KR" altLang="en-US" sz="2800" dirty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5000" b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85720" y="357166"/>
            <a:ext cx="850112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600" dirty="0" err="1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벧전</a:t>
            </a:r>
            <a:r>
              <a:rPr lang="ko-KR" altLang="en-US" sz="36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36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3:7</a:t>
            </a:r>
          </a:p>
          <a:p>
            <a:r>
              <a:rPr lang="en-US" altLang="ko-KR" sz="3600" dirty="0" smtClean="0">
                <a:latin typeface="HY견고딕" pitchFamily="18" charset="-127"/>
                <a:ea typeface="HY견고딕" pitchFamily="18" charset="-127"/>
              </a:rPr>
              <a:t> </a:t>
            </a:r>
            <a:endParaRPr lang="en-US" altLang="ko-KR" sz="3600" dirty="0" smtClean="0"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3600" dirty="0" smtClean="0">
                <a:latin typeface="HY견고딕" pitchFamily="18" charset="-127"/>
                <a:ea typeface="HY견고딕" pitchFamily="18" charset="-127"/>
              </a:rPr>
              <a:t>“ 남편들아 이와 같이 지식을 따라 너희 아내와 동거하고 그를 더 연약한 그릇이요 또 생명의 은혜를 함께 이어받을 자로 알아 귀히 여기라 이는 너희 기도가 막히지 아니하게 하려 함이라” </a:t>
            </a:r>
            <a:endParaRPr lang="ko-KR" altLang="en-US" sz="3600" dirty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5000" b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85720" y="428604"/>
            <a:ext cx="8286808" cy="4429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전 </a:t>
            </a:r>
            <a:r>
              <a:rPr lang="en-US" altLang="ko-KR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9:9</a:t>
            </a:r>
          </a:p>
          <a:p>
            <a:pPr>
              <a:lnSpc>
                <a:spcPct val="150000"/>
              </a:lnSpc>
            </a:pPr>
            <a:endParaRPr lang="ko-KR" altLang="en-US" sz="3200" dirty="0" smtClean="0"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 “ 하나님이 해 아래에서 네게 주신 모든 헛된 날에 네가 사랑하는 아내와 함께 즐겁게 살지어다 그것이 네가 평생에 해 아래에서 수고하고 얻은 네 몫이니라”  </a:t>
            </a:r>
            <a:endParaRPr lang="ko-KR" altLang="en-US" sz="3200" dirty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85720" y="285728"/>
            <a:ext cx="850112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200" dirty="0" err="1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엡</a:t>
            </a:r>
            <a:r>
              <a:rPr lang="en-US" altLang="ko-KR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5:25-27</a:t>
            </a:r>
          </a:p>
          <a:p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 </a:t>
            </a:r>
            <a:endParaRPr lang="en-US" altLang="ko-KR" sz="3200" dirty="0" smtClean="0"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 “ 남편들아 </a:t>
            </a:r>
            <a:r>
              <a:rPr lang="ko-KR" altLang="en-US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아내 사랑하기를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그리스도께서 교회를 사랑하시고 그 교회를 위하여 자신을 주심 같이 하라 </a:t>
            </a:r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/ 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이는 곧 물로 씻어 말씀으로 깨끗하게 하사 거룩하게 하시고 </a:t>
            </a:r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/ 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자기 앞에 영광스러운 교회로 세우사 티나 주름 잡힌 것이나 이런 것들이 없이 거룩하고 흠이 없게 하려 하심이라  </a:t>
            </a:r>
            <a:endParaRPr lang="ko-KR" altLang="en-US" sz="3200" dirty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5000" b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571472" y="357166"/>
            <a:ext cx="778674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600" dirty="0" smtClean="0">
                <a:latin typeface="HY견고딕" pitchFamily="18" charset="-127"/>
                <a:ea typeface="HY견고딕" pitchFamily="18" charset="-127"/>
              </a:rPr>
              <a:t>셋째 </a:t>
            </a:r>
            <a:r>
              <a:rPr lang="en-US" altLang="ko-KR" sz="3600" dirty="0" smtClean="0">
                <a:latin typeface="HY견고딕" pitchFamily="18" charset="-127"/>
                <a:ea typeface="HY견고딕" pitchFamily="18" charset="-127"/>
              </a:rPr>
              <a:t>: </a:t>
            </a:r>
            <a:r>
              <a:rPr lang="ko-KR" altLang="en-US" sz="3600" dirty="0" smtClean="0">
                <a:latin typeface="HY견고딕" pitchFamily="18" charset="-127"/>
                <a:ea typeface="HY견고딕" pitchFamily="18" charset="-127"/>
              </a:rPr>
              <a:t>하나님이 주신 </a:t>
            </a:r>
            <a:r>
              <a:rPr lang="ko-KR" altLang="en-US" sz="36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자녀들로</a:t>
            </a:r>
            <a:endParaRPr lang="en-US" altLang="ko-KR" sz="3600" dirty="0" smtClean="0">
              <a:solidFill>
                <a:srgbClr val="FF0000"/>
              </a:solidFill>
              <a:latin typeface="HY견고딕" pitchFamily="18" charset="-127"/>
              <a:ea typeface="HY견고딕" pitchFamily="18" charset="-127"/>
            </a:endParaRPr>
          </a:p>
          <a:p>
            <a:r>
              <a:rPr lang="en-US" altLang="ko-KR" sz="36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3600" dirty="0" smtClean="0">
                <a:latin typeface="HY견고딕" pitchFamily="18" charset="-127"/>
                <a:ea typeface="HY견고딕" pitchFamily="18" charset="-127"/>
              </a:rPr>
              <a:t>      </a:t>
            </a:r>
            <a:r>
              <a:rPr lang="ko-KR" altLang="en-US" sz="36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3600" dirty="0" smtClean="0">
                <a:latin typeface="HY견고딕" pitchFamily="18" charset="-127"/>
                <a:ea typeface="HY견고딕" pitchFamily="18" charset="-127"/>
              </a:rPr>
              <a:t>인하여 </a:t>
            </a:r>
            <a:r>
              <a:rPr lang="ko-KR" altLang="en-US" sz="3600" dirty="0" err="1" smtClean="0">
                <a:latin typeface="HY견고딕" pitchFamily="18" charset="-127"/>
                <a:ea typeface="HY견고딕" pitchFamily="18" charset="-127"/>
              </a:rPr>
              <a:t>만족하십시요</a:t>
            </a:r>
            <a:r>
              <a:rPr lang="en-US" altLang="ko-KR" sz="3600" dirty="0" smtClean="0">
                <a:latin typeface="HY견고딕" pitchFamily="18" charset="-127"/>
                <a:ea typeface="HY견고딕" pitchFamily="18" charset="-127"/>
              </a:rPr>
              <a:t>! </a:t>
            </a:r>
          </a:p>
          <a:p>
            <a:r>
              <a:rPr lang="ko-KR" altLang="en-US" sz="3600" dirty="0" smtClean="0">
                <a:latin typeface="HY견고딕" pitchFamily="18" charset="-127"/>
                <a:ea typeface="HY견고딕" pitchFamily="18" charset="-127"/>
              </a:rPr>
              <a:t/>
            </a:r>
            <a:br>
              <a:rPr lang="ko-KR" altLang="en-US" sz="3600" dirty="0" smtClean="0">
                <a:latin typeface="HY견고딕" pitchFamily="18" charset="-127"/>
                <a:ea typeface="HY견고딕" pitchFamily="18" charset="-127"/>
              </a:rPr>
            </a:br>
            <a:endParaRPr lang="ko-KR" altLang="en-US" sz="360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500034" y="2690336"/>
            <a:ext cx="792961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* 자녀는 부모의 </a:t>
            </a:r>
            <a:r>
              <a:rPr lang="ko-KR" altLang="en-US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안위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가 됩니다</a:t>
            </a:r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. </a:t>
            </a:r>
          </a:p>
          <a:p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 </a:t>
            </a:r>
            <a:endParaRPr lang="en-US" altLang="ko-KR" sz="3200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창 </a:t>
            </a:r>
            <a:r>
              <a:rPr lang="en-US" altLang="ko-KR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5:29</a:t>
            </a:r>
          </a:p>
          <a:p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 </a:t>
            </a:r>
            <a:endParaRPr lang="en-US" altLang="ko-KR" sz="3200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 “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 이름을 노아라 하여 이르되 여호와께서 땅을 저주하시므로 수고롭게 일하는 우리를 이 아들이 </a:t>
            </a:r>
            <a:r>
              <a:rPr lang="ko-KR" altLang="en-US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안위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하리라 하였더라” </a:t>
            </a:r>
            <a:endParaRPr lang="ko-KR" altLang="en-US" sz="3200" dirty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5000" b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57158" y="642918"/>
            <a:ext cx="821537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ko-KR" altLang="en-US" sz="2800" dirty="0" smtClean="0">
                <a:latin typeface="HY견고딕" pitchFamily="18" charset="-127"/>
                <a:ea typeface="HY견고딕" pitchFamily="18" charset="-127"/>
              </a:rPr>
              <a:t>자녀는 </a:t>
            </a:r>
            <a:r>
              <a:rPr lang="ko-KR" altLang="en-US" sz="2800" dirty="0" smtClean="0">
                <a:latin typeface="HY견고딕" pitchFamily="18" charset="-127"/>
                <a:ea typeface="HY견고딕" pitchFamily="18" charset="-127"/>
              </a:rPr>
              <a:t>하나님의 </a:t>
            </a:r>
            <a:r>
              <a:rPr lang="ko-KR" altLang="en-US" sz="28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기업과 상급</a:t>
            </a:r>
            <a:r>
              <a:rPr lang="ko-KR" altLang="en-US" sz="2800" dirty="0" smtClean="0">
                <a:latin typeface="HY견고딕" pitchFamily="18" charset="-127"/>
                <a:ea typeface="HY견고딕" pitchFamily="18" charset="-127"/>
              </a:rPr>
              <a:t>입니다</a:t>
            </a:r>
            <a:r>
              <a:rPr lang="en-US" altLang="ko-KR" sz="2800" dirty="0" smtClean="0">
                <a:latin typeface="HY견고딕" pitchFamily="18" charset="-127"/>
                <a:ea typeface="HY견고딕" pitchFamily="18" charset="-127"/>
              </a:rPr>
              <a:t>. </a:t>
            </a:r>
            <a:endParaRPr lang="en-US" altLang="ko-KR" sz="2800" dirty="0" smtClean="0">
              <a:latin typeface="HY견고딕" pitchFamily="18" charset="-127"/>
              <a:ea typeface="HY견고딕" pitchFamily="18" charset="-127"/>
            </a:endParaRPr>
          </a:p>
          <a:p>
            <a:pPr>
              <a:buFont typeface="Arial" charset="0"/>
              <a:buChar char="•"/>
            </a:pPr>
            <a:endParaRPr lang="en-US" altLang="ko-KR" sz="2800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2800" dirty="0" smtClean="0">
                <a:latin typeface="HY견고딕" pitchFamily="18" charset="-127"/>
                <a:ea typeface="HY견고딕" pitchFamily="18" charset="-127"/>
              </a:rPr>
              <a:t>시 </a:t>
            </a:r>
            <a:r>
              <a:rPr lang="en-US" altLang="ko-KR" sz="2800" dirty="0" smtClean="0">
                <a:latin typeface="HY견고딕" pitchFamily="18" charset="-127"/>
                <a:ea typeface="HY견고딕" pitchFamily="18" charset="-127"/>
              </a:rPr>
              <a:t>127:3</a:t>
            </a:r>
            <a:r>
              <a:rPr lang="ko-KR" altLang="en-US" sz="2800" dirty="0" smtClean="0">
                <a:latin typeface="HY견고딕" pitchFamily="18" charset="-127"/>
                <a:ea typeface="HY견고딕" pitchFamily="18" charset="-127"/>
              </a:rPr>
              <a:t>절</a:t>
            </a:r>
            <a:r>
              <a:rPr lang="en-US" altLang="ko-KR" sz="2800" dirty="0" smtClean="0">
                <a:latin typeface="HY견고딕" pitchFamily="18" charset="-127"/>
                <a:ea typeface="HY견고딕" pitchFamily="18" charset="-127"/>
              </a:rPr>
              <a:t> </a:t>
            </a:r>
            <a:endParaRPr lang="en-US" altLang="ko-KR" sz="2800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2800" dirty="0" smtClean="0">
                <a:latin typeface="HY견고딕" pitchFamily="18" charset="-127"/>
                <a:ea typeface="HY견고딕" pitchFamily="18" charset="-127"/>
              </a:rPr>
              <a:t>  “보라 자식들은 여호와의 </a:t>
            </a:r>
            <a:r>
              <a:rPr lang="ko-KR" altLang="en-US" sz="28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기업</a:t>
            </a:r>
            <a:r>
              <a:rPr lang="ko-KR" altLang="en-US" sz="2800" dirty="0" smtClean="0">
                <a:latin typeface="HY견고딕" pitchFamily="18" charset="-127"/>
                <a:ea typeface="HY견고딕" pitchFamily="18" charset="-127"/>
              </a:rPr>
              <a:t>이요 태의 열매는 그의 </a:t>
            </a:r>
            <a:r>
              <a:rPr lang="ko-KR" altLang="en-US" sz="28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상급</a:t>
            </a:r>
            <a:r>
              <a:rPr lang="ko-KR" altLang="en-US" sz="2800" dirty="0" smtClean="0">
                <a:latin typeface="HY견고딕" pitchFamily="18" charset="-127"/>
                <a:ea typeface="HY견고딕" pitchFamily="18" charset="-127"/>
              </a:rPr>
              <a:t>이로다 “ </a:t>
            </a:r>
            <a:endParaRPr lang="ko-KR" altLang="en-US" sz="2800" dirty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5000" b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85720" y="428604"/>
            <a:ext cx="835824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자녀는 하나님이 주신 </a:t>
            </a:r>
            <a:r>
              <a:rPr lang="ko-KR" altLang="en-US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선물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입니다</a:t>
            </a:r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.. </a:t>
            </a:r>
          </a:p>
          <a:p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  </a:t>
            </a:r>
            <a:endParaRPr lang="en-US" altLang="ko-KR" sz="3200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3200" dirty="0" err="1" smtClean="0">
                <a:latin typeface="HY견고딕" pitchFamily="18" charset="-127"/>
                <a:ea typeface="HY견고딕" pitchFamily="18" charset="-127"/>
              </a:rPr>
              <a:t>룻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4:13</a:t>
            </a:r>
          </a:p>
          <a:p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 </a:t>
            </a:r>
            <a:endParaRPr lang="en-US" altLang="ko-KR" sz="3200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  “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이에 </a:t>
            </a:r>
            <a:r>
              <a:rPr lang="ko-KR" altLang="en-US" sz="3200" dirty="0" err="1" smtClean="0">
                <a:latin typeface="HY견고딕" pitchFamily="18" charset="-127"/>
                <a:ea typeface="HY견고딕" pitchFamily="18" charset="-127"/>
              </a:rPr>
              <a:t>보아스가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3200" dirty="0" err="1" smtClean="0">
                <a:latin typeface="HY견고딕" pitchFamily="18" charset="-127"/>
                <a:ea typeface="HY견고딕" pitchFamily="18" charset="-127"/>
              </a:rPr>
              <a:t>룻을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 맞이하여 아내로 삼고 그에게 들어갔더니 </a:t>
            </a:r>
            <a:r>
              <a:rPr lang="ko-KR" altLang="en-US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여호와께서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 그에게 </a:t>
            </a:r>
            <a:r>
              <a:rPr lang="ko-KR" altLang="en-US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임신하게 하시므로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 그가 아들을 </a:t>
            </a:r>
            <a:r>
              <a:rPr lang="ko-KR" altLang="en-US" sz="3200" dirty="0" err="1" smtClean="0">
                <a:latin typeface="HY견고딕" pitchFamily="18" charset="-127"/>
                <a:ea typeface="HY견고딕" pitchFamily="18" charset="-127"/>
              </a:rPr>
              <a:t>낳은지라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” </a:t>
            </a:r>
            <a:r>
              <a:rPr lang="ko-KR" altLang="en-US" sz="3200" dirty="0" smtClean="0"/>
              <a:t> </a:t>
            </a:r>
            <a:endParaRPr lang="ko-KR" altLang="en-US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5000" b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42844" y="214290"/>
            <a:ext cx="87868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600" dirty="0" smtClean="0">
                <a:solidFill>
                  <a:schemeClr val="accent1"/>
                </a:solidFill>
                <a:latin typeface="HY견고딕" pitchFamily="18" charset="-127"/>
                <a:ea typeface="HY견고딕" pitchFamily="18" charset="-127"/>
              </a:rPr>
              <a:t>가정 안에서 </a:t>
            </a:r>
            <a:r>
              <a:rPr lang="ko-KR" altLang="en-US" sz="3600" dirty="0" smtClean="0">
                <a:solidFill>
                  <a:schemeClr val="accent1"/>
                </a:solidFill>
                <a:latin typeface="HY견고딕" pitchFamily="18" charset="-127"/>
                <a:ea typeface="HY견고딕" pitchFamily="18" charset="-127"/>
              </a:rPr>
              <a:t>만족할 때</a:t>
            </a:r>
            <a:r>
              <a:rPr lang="ko-KR" altLang="en-US" sz="36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3600" dirty="0" smtClean="0">
                <a:latin typeface="HY견고딕" pitchFamily="18" charset="-127"/>
                <a:ea typeface="HY견고딕" pitchFamily="18" charset="-127"/>
              </a:rPr>
              <a:t>/ </a:t>
            </a:r>
            <a:r>
              <a:rPr lang="ko-KR" altLang="en-US" sz="36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하나님이 주시는 은혜</a:t>
            </a:r>
            <a:r>
              <a:rPr lang="ko-KR" altLang="en-US" sz="3600" dirty="0" smtClean="0">
                <a:solidFill>
                  <a:schemeClr val="accent1"/>
                </a:solidFill>
                <a:latin typeface="HY견고딕" pitchFamily="18" charset="-127"/>
                <a:ea typeface="HY견고딕" pitchFamily="18" charset="-127"/>
              </a:rPr>
              <a:t>가 </a:t>
            </a:r>
            <a:r>
              <a:rPr lang="ko-KR" altLang="en-US" sz="3600" dirty="0" smtClean="0">
                <a:solidFill>
                  <a:schemeClr val="accent1"/>
                </a:solidFill>
                <a:latin typeface="HY견고딕" pitchFamily="18" charset="-127"/>
                <a:ea typeface="HY견고딕" pitchFamily="18" charset="-127"/>
              </a:rPr>
              <a:t>있습니다</a:t>
            </a:r>
            <a:r>
              <a:rPr lang="en-US" altLang="ko-KR" dirty="0" smtClean="0">
                <a:solidFill>
                  <a:schemeClr val="accent1"/>
                </a:solidFill>
              </a:rPr>
              <a:t>.</a:t>
            </a:r>
            <a:r>
              <a:rPr lang="en-US" altLang="ko-KR" dirty="0" smtClean="0"/>
              <a:t> </a:t>
            </a:r>
            <a:endParaRPr lang="en-US" altLang="ko-KR" dirty="0"/>
          </a:p>
        </p:txBody>
      </p:sp>
      <p:sp>
        <p:nvSpPr>
          <p:cNvPr id="3" name="직사각형 2"/>
          <p:cNvSpPr/>
          <p:nvPr/>
        </p:nvSpPr>
        <p:spPr>
          <a:xfrm>
            <a:off x="214282" y="2413338"/>
            <a:ext cx="864399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/>
              <a:t> </a:t>
            </a:r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1) </a:t>
            </a:r>
            <a:r>
              <a:rPr lang="ko-KR" altLang="en-US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화목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을 누리게 됩니다</a:t>
            </a:r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. </a:t>
            </a:r>
          </a:p>
          <a:p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  </a:t>
            </a:r>
            <a:endParaRPr lang="en-US" altLang="ko-KR" sz="3200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 잠 </a:t>
            </a:r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17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장 </a:t>
            </a:r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1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절</a:t>
            </a:r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 </a:t>
            </a:r>
            <a:endParaRPr lang="en-US" altLang="ko-KR" sz="3200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 “ 마른 떡 한 조각만 있고도 </a:t>
            </a:r>
            <a:r>
              <a:rPr lang="ko-KR" altLang="en-US" sz="3200" dirty="0" err="1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화목하는</a:t>
            </a:r>
            <a:r>
              <a:rPr lang="ko-KR" altLang="en-US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 것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이 제육이 집에 가득하고도 다투는 것보다 나으니라” </a:t>
            </a:r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</a:blip>
          <a:srcRect/>
          <a:stretch>
            <a:fillRect t="-44000" b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571472" y="428604"/>
            <a:ext cx="7929618" cy="461664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만족이란</a:t>
            </a:r>
            <a:r>
              <a:rPr lang="en-US" altLang="ko-KR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  <a:r>
              <a:rPr lang="en-US" altLang="ko-KR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en-US" altLang="ko-KR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en-US" altLang="ko-KR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ko-KR" alt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ko-KR" altLang="en-US" sz="3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하나님께서 </a:t>
            </a:r>
            <a:r>
              <a:rPr lang="en-US" altLang="ko-KR" sz="3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ko-KR" altLang="en-US" sz="36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우리의 진정한 행복을 </a:t>
            </a:r>
            <a:endParaRPr lang="en-US" altLang="ko-KR" sz="3600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en-US" altLang="ko-KR" sz="20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ko-KR" altLang="en-US" sz="3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위하여</a:t>
            </a:r>
            <a:r>
              <a:rPr lang="en-US" altLang="ko-KR" sz="3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ko-KR" altLang="en-US" sz="3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우리에게 </a:t>
            </a:r>
            <a:r>
              <a:rPr lang="en-US" altLang="ko-KR" sz="3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ko-KR" altLang="en-US" sz="36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필요한 모든 것을 </a:t>
            </a:r>
            <a:endParaRPr lang="en-US" altLang="ko-KR" sz="3600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en-US" altLang="ko-KR" sz="20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ko-KR" altLang="en-US" sz="3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이미 다 주셨다는 </a:t>
            </a:r>
            <a:r>
              <a:rPr lang="ko-KR" altLang="en-US" sz="36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사실을 </a:t>
            </a:r>
            <a:r>
              <a:rPr lang="en-US" altLang="ko-KR" sz="3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ko-KR" altLang="en-US" sz="36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믿고 </a:t>
            </a:r>
            <a:r>
              <a:rPr lang="ko-KR" altLang="en-US" sz="3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감사</a:t>
            </a:r>
            <a:endParaRPr lang="en-US" altLang="ko-KR" sz="3600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en-US" altLang="ko-KR" sz="20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ko-KR" altLang="en-US" sz="3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하는 </a:t>
            </a:r>
            <a:r>
              <a:rPr lang="ko-KR" altLang="en-US" sz="36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것입니다</a:t>
            </a:r>
            <a:r>
              <a:rPr lang="en-US" altLang="ko-KR" sz="36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ko-KR" altLang="en-US" sz="36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5000" b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500034" y="357166"/>
            <a:ext cx="80010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600" dirty="0" smtClean="0">
                <a:latin typeface="HY견고딕" pitchFamily="18" charset="-127"/>
                <a:ea typeface="HY견고딕" pitchFamily="18" charset="-127"/>
              </a:rPr>
              <a:t>2) </a:t>
            </a:r>
            <a:r>
              <a:rPr lang="ko-KR" altLang="en-US" sz="3600" dirty="0" smtClean="0">
                <a:latin typeface="HY견고딕" pitchFamily="18" charset="-127"/>
                <a:ea typeface="HY견고딕" pitchFamily="18" charset="-127"/>
              </a:rPr>
              <a:t>경건에 큰 이익이 됩니다</a:t>
            </a:r>
            <a:r>
              <a:rPr lang="en-US" altLang="ko-KR" sz="3600" dirty="0" smtClean="0">
                <a:latin typeface="HY견고딕" pitchFamily="18" charset="-127"/>
                <a:ea typeface="HY견고딕" pitchFamily="18" charset="-127"/>
              </a:rPr>
              <a:t>. </a:t>
            </a:r>
          </a:p>
          <a:p>
            <a:r>
              <a:rPr lang="ko-KR" altLang="en-US" sz="3600" dirty="0" smtClean="0">
                <a:latin typeface="HY견고딕" pitchFamily="18" charset="-127"/>
                <a:ea typeface="HY견고딕" pitchFamily="18" charset="-127"/>
              </a:rPr>
              <a:t>   </a:t>
            </a:r>
            <a:endParaRPr lang="en-US" altLang="ko-KR" sz="3600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3600" dirty="0" err="1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딤전</a:t>
            </a:r>
            <a:r>
              <a:rPr lang="ko-KR" altLang="en-US" sz="36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36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6:6</a:t>
            </a:r>
            <a:r>
              <a:rPr lang="ko-KR" altLang="en-US" sz="36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절</a:t>
            </a:r>
            <a:r>
              <a:rPr lang="en-US" altLang="ko-KR" sz="36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 </a:t>
            </a:r>
          </a:p>
          <a:p>
            <a:endParaRPr lang="en-US" altLang="ko-KR" sz="3600" dirty="0" smtClean="0">
              <a:solidFill>
                <a:srgbClr val="FF0000"/>
              </a:solidFill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3600" dirty="0" smtClean="0">
                <a:latin typeface="HY견고딕" pitchFamily="18" charset="-127"/>
                <a:ea typeface="HY견고딕" pitchFamily="18" charset="-127"/>
              </a:rPr>
              <a:t>  </a:t>
            </a:r>
            <a:r>
              <a:rPr lang="ko-KR" altLang="en-US" sz="3600" dirty="0" smtClean="0">
                <a:latin typeface="HY견고딕" pitchFamily="18" charset="-127"/>
                <a:ea typeface="HY견고딕" pitchFamily="18" charset="-127"/>
              </a:rPr>
              <a:t> “그러나 자족하는 마음이 있으면 </a:t>
            </a:r>
            <a:r>
              <a:rPr lang="ko-KR" altLang="en-US" sz="36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경건은 큰 이익이 </a:t>
            </a:r>
            <a:r>
              <a:rPr lang="ko-KR" altLang="en-US" sz="3600" dirty="0" smtClean="0">
                <a:latin typeface="HY견고딕" pitchFamily="18" charset="-127"/>
                <a:ea typeface="HY견고딕" pitchFamily="18" charset="-127"/>
              </a:rPr>
              <a:t>되느니라” </a:t>
            </a:r>
            <a:endParaRPr lang="ko-KR" altLang="en-US" sz="3600" dirty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5000" b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85720" y="428604"/>
            <a:ext cx="850112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3) </a:t>
            </a:r>
            <a:r>
              <a:rPr lang="ko-KR" altLang="en-US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그리스도의 능력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을 얻게 됩니다</a:t>
            </a:r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. </a:t>
            </a:r>
            <a:endParaRPr lang="en-US" altLang="ko-KR" sz="3200" dirty="0" smtClean="0">
              <a:latin typeface="HY견고딕" pitchFamily="18" charset="-127"/>
              <a:ea typeface="HY견고딕" pitchFamily="18" charset="-127"/>
            </a:endParaRPr>
          </a:p>
          <a:p>
            <a:endParaRPr lang="en-US" altLang="ko-KR" sz="3200" dirty="0" smtClean="0"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“나에게 이르시기를 내 은혜가 네게 족하도다 이는 내 능력이 약한 데서  </a:t>
            </a:r>
            <a:r>
              <a:rPr lang="ko-KR" altLang="en-US" sz="3200" dirty="0" err="1" smtClean="0">
                <a:latin typeface="HY견고딕" pitchFamily="18" charset="-127"/>
                <a:ea typeface="HY견고딕" pitchFamily="18" charset="-127"/>
              </a:rPr>
              <a:t>온전하여짐이라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하신지라 그러므로 도리어 크게 기뻐함으로 나의 여러 약   한 것들에 대하여 자랑하리니 이는 </a:t>
            </a:r>
            <a:r>
              <a:rPr lang="ko-KR" altLang="en-US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그리스도의 능력이 내게 머물게 하려 함이라”  </a:t>
            </a:r>
            <a:endParaRPr lang="ko-KR" altLang="en-US" sz="3200" dirty="0">
              <a:solidFill>
                <a:srgbClr val="FF0000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5000" b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500034" y="357166"/>
            <a:ext cx="842968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4)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하나님께서 나를 버리지 아니하고 </a:t>
            </a:r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/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떠나지 않습니다</a:t>
            </a:r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. </a:t>
            </a:r>
            <a:endParaRPr lang="en-US" altLang="ko-KR" sz="3200" dirty="0" smtClean="0">
              <a:latin typeface="HY견고딕" pitchFamily="18" charset="-127"/>
              <a:ea typeface="HY견고딕" pitchFamily="18" charset="-127"/>
            </a:endParaRPr>
          </a:p>
          <a:p>
            <a:endParaRPr lang="en-US" altLang="ko-KR" sz="3200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 </a:t>
            </a:r>
            <a:r>
              <a:rPr lang="ko-KR" altLang="en-US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 히</a:t>
            </a:r>
            <a:r>
              <a:rPr lang="en-US" altLang="ko-KR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13:5 </a:t>
            </a:r>
            <a:r>
              <a:rPr lang="ko-KR" altLang="en-US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절</a:t>
            </a:r>
            <a:r>
              <a:rPr lang="en-US" altLang="ko-KR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endParaRPr lang="en-US" altLang="ko-KR" sz="3200" dirty="0" smtClean="0">
              <a:solidFill>
                <a:srgbClr val="FF0000"/>
              </a:solidFill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   “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돈을 사랑하지 말고 있는 바를 족한 줄로 알라 그가 친히 말씀하시기를 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내가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결코 너희를 </a:t>
            </a:r>
            <a:r>
              <a:rPr lang="ko-KR" altLang="en-US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버리지 아니하고 너희를 떠나지 아니하리라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하셨느니라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” </a:t>
            </a:r>
            <a:endParaRPr lang="ko-KR" altLang="en-US" sz="3200" dirty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5000" b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42844" y="363915"/>
            <a:ext cx="87154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5)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높은 곳으로 다니게 하십니다</a:t>
            </a:r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. </a:t>
            </a:r>
          </a:p>
          <a:p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  </a:t>
            </a:r>
            <a:endParaRPr lang="en-US" altLang="ko-KR" sz="3200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합</a:t>
            </a:r>
            <a:r>
              <a:rPr lang="en-US" altLang="ko-KR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3:17-19 </a:t>
            </a:r>
            <a:endParaRPr lang="en-US" altLang="ko-KR" sz="3200" dirty="0" smtClean="0">
              <a:solidFill>
                <a:srgbClr val="FF0000"/>
              </a:solidFill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비록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무화과나무가 무성하지 못하며 포도나무에 열매가 없으며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감람나무에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소출이 없으며 밭에 먹을 것이 없으며 우리에 양이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없으며 양간에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소가 없을지라도 </a:t>
            </a:r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/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나는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여호와로 말미암아 즐거워하며 나의 구원의 하나님으로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말미암아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기뻐하리로다  </a:t>
            </a:r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/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주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여호와는 나의 힘이시라 나의 발을 사슴과 같게 하사 나를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나의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높은 곳으로 다니게 </a:t>
            </a:r>
            <a:r>
              <a:rPr lang="ko-KR" altLang="en-US" sz="3200" dirty="0" err="1" smtClean="0">
                <a:latin typeface="HY견고딕" pitchFamily="18" charset="-127"/>
                <a:ea typeface="HY견고딕" pitchFamily="18" charset="-127"/>
              </a:rPr>
              <a:t>하시리로다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 이 노래는 지휘하는 사람을 위하여 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내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수금에 맞춘 것이니라 </a:t>
            </a:r>
            <a:endParaRPr lang="ko-KR" altLang="en-US" sz="3200" dirty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5000" b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5000" b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14282" y="500042"/>
            <a:ext cx="87154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600" dirty="0" smtClean="0">
                <a:latin typeface="HY견고딕" pitchFamily="18" charset="-127"/>
                <a:ea typeface="HY견고딕" pitchFamily="18" charset="-127"/>
              </a:rPr>
              <a:t>첫째 </a:t>
            </a:r>
            <a:r>
              <a:rPr lang="en-US" altLang="ko-KR" sz="3600" dirty="0" smtClean="0">
                <a:latin typeface="HY견고딕" pitchFamily="18" charset="-127"/>
                <a:ea typeface="HY견고딕" pitchFamily="18" charset="-127"/>
              </a:rPr>
              <a:t>: </a:t>
            </a:r>
            <a:r>
              <a:rPr lang="ko-KR" altLang="en-US" sz="3600" dirty="0" smtClean="0">
                <a:latin typeface="HY견고딕" pitchFamily="18" charset="-127"/>
                <a:ea typeface="HY견고딕" pitchFamily="18" charset="-127"/>
              </a:rPr>
              <a:t>하나님이 내게 주신 </a:t>
            </a:r>
            <a:r>
              <a:rPr lang="ko-KR" altLang="en-US" sz="36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부모님에 </a:t>
            </a:r>
            <a:r>
              <a:rPr lang="ko-KR" altLang="en-US" sz="36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대해 </a:t>
            </a:r>
            <a:r>
              <a:rPr lang="ko-KR" altLang="en-US" sz="36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     </a:t>
            </a:r>
            <a:endParaRPr lang="en-US" altLang="ko-KR" sz="3600" dirty="0" smtClean="0">
              <a:solidFill>
                <a:srgbClr val="FF0000"/>
              </a:solidFill>
              <a:latin typeface="HY견고딕" pitchFamily="18" charset="-127"/>
              <a:ea typeface="HY견고딕" pitchFamily="18" charset="-127"/>
            </a:endParaRPr>
          </a:p>
          <a:p>
            <a:r>
              <a:rPr lang="en-US" altLang="ko-KR" sz="36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36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        </a:t>
            </a:r>
            <a:r>
              <a:rPr lang="ko-KR" altLang="en-US" sz="36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만족하며 </a:t>
            </a:r>
            <a:r>
              <a:rPr lang="ko-KR" altLang="en-US" sz="36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감사</a:t>
            </a:r>
            <a:r>
              <a:rPr lang="ko-KR" altLang="en-US" sz="3600" dirty="0" smtClean="0">
                <a:latin typeface="HY견고딕" pitchFamily="18" charset="-127"/>
                <a:ea typeface="HY견고딕" pitchFamily="18" charset="-127"/>
              </a:rPr>
              <a:t>하십시오 </a:t>
            </a:r>
            <a:endParaRPr lang="ko-KR" altLang="en-US" sz="360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357158" y="2214554"/>
            <a:ext cx="84561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600" dirty="0" smtClean="0">
                <a:solidFill>
                  <a:schemeClr val="tx2"/>
                </a:solidFill>
                <a:latin typeface="HY견고딕" pitchFamily="18" charset="-127"/>
                <a:ea typeface="HY견고딕" pitchFamily="18" charset="-127"/>
              </a:rPr>
              <a:t> * </a:t>
            </a:r>
            <a:r>
              <a:rPr lang="ko-KR" altLang="en-US" sz="3600" dirty="0" smtClean="0">
                <a:solidFill>
                  <a:schemeClr val="tx2"/>
                </a:solidFill>
                <a:latin typeface="HY견고딕" pitchFamily="18" charset="-127"/>
                <a:ea typeface="HY견고딕" pitchFamily="18" charset="-127"/>
              </a:rPr>
              <a:t>부모님의 </a:t>
            </a:r>
            <a:r>
              <a:rPr lang="ko-KR" altLang="en-US" sz="36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성품</a:t>
            </a:r>
            <a:r>
              <a:rPr lang="ko-KR" altLang="en-US" sz="3600" dirty="0" smtClean="0">
                <a:solidFill>
                  <a:schemeClr val="tx2"/>
                </a:solidFill>
                <a:latin typeface="HY견고딕" pitchFamily="18" charset="-127"/>
                <a:ea typeface="HY견고딕" pitchFamily="18" charset="-127"/>
              </a:rPr>
              <a:t>을 받아들여야 합니다</a:t>
            </a:r>
            <a:r>
              <a:rPr lang="en-US" altLang="ko-KR" sz="3600" dirty="0" smtClean="0">
                <a:solidFill>
                  <a:schemeClr val="tx2"/>
                </a:solidFill>
                <a:latin typeface="HY견고딕" pitchFamily="18" charset="-127"/>
                <a:ea typeface="HY견고딕" pitchFamily="18" charset="-127"/>
              </a:rPr>
              <a:t>. </a:t>
            </a:r>
            <a:endParaRPr lang="en-US" altLang="ko-KR" sz="3600" dirty="0">
              <a:solidFill>
                <a:schemeClr val="tx2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500034" y="3429000"/>
            <a:ext cx="84296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신명기 </a:t>
            </a:r>
            <a:r>
              <a:rPr lang="en-US" altLang="ko-KR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27</a:t>
            </a:r>
            <a:r>
              <a:rPr lang="ko-KR" altLang="en-US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장 </a:t>
            </a:r>
            <a:r>
              <a:rPr lang="en-US" altLang="ko-KR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16</a:t>
            </a:r>
            <a:r>
              <a:rPr lang="ko-KR" altLang="en-US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절</a:t>
            </a:r>
            <a:r>
              <a:rPr lang="en-US" altLang="ko-KR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endParaRPr lang="en-US" altLang="ko-KR" sz="3200" dirty="0" smtClean="0">
              <a:solidFill>
                <a:srgbClr val="FF0000"/>
              </a:solidFill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3200" dirty="0" smtClean="0"/>
              <a:t> </a:t>
            </a:r>
            <a:endParaRPr lang="en-US" altLang="ko-KR" sz="3200" dirty="0" smtClean="0"/>
          </a:p>
          <a:p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“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그의 부모를 경홀히 여기는 자는 저주를 받을 것이라 할 것이요 모든 백성은 아멘 할지니라” </a:t>
            </a:r>
            <a:endParaRPr lang="ko-KR" altLang="en-US" sz="3200" dirty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5000" b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785786" y="357166"/>
            <a:ext cx="7858180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80000"/>
              </a:lnSpc>
              <a:buFont typeface="Arial" charset="0"/>
              <a:buChar char="•"/>
            </a:pPr>
            <a:r>
              <a:rPr lang="ko-KR" altLang="en-US" sz="3200" dirty="0" smtClean="0">
                <a:solidFill>
                  <a:srgbClr val="0000FF"/>
                </a:solidFill>
                <a:latin typeface="HY견고딕" pitchFamily="18" charset="-127"/>
                <a:ea typeface="HY견고딕" pitchFamily="18" charset="-127"/>
              </a:rPr>
              <a:t> 부모님의 </a:t>
            </a:r>
            <a:r>
              <a:rPr lang="ko-KR" altLang="en-US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경제적인 능력</a:t>
            </a:r>
            <a:r>
              <a:rPr lang="ko-KR" altLang="en-US" sz="3200" dirty="0" smtClean="0">
                <a:solidFill>
                  <a:srgbClr val="0000FF"/>
                </a:solidFill>
                <a:latin typeface="HY견고딕" pitchFamily="18" charset="-127"/>
                <a:ea typeface="HY견고딕" pitchFamily="18" charset="-127"/>
              </a:rPr>
              <a:t>에 대해 </a:t>
            </a:r>
            <a:r>
              <a:rPr lang="ko-KR" altLang="en-US" sz="3200" dirty="0" smtClean="0">
                <a:solidFill>
                  <a:srgbClr val="0000FF"/>
                </a:solidFill>
                <a:latin typeface="HY견고딕" pitchFamily="18" charset="-127"/>
                <a:ea typeface="HY견고딕" pitchFamily="18" charset="-127"/>
              </a:rPr>
              <a:t>만족</a:t>
            </a:r>
            <a:endParaRPr lang="en-US" altLang="ko-KR" sz="3200" dirty="0" smtClean="0">
              <a:solidFill>
                <a:srgbClr val="0000FF"/>
              </a:solidFill>
              <a:latin typeface="HY견고딕" pitchFamily="18" charset="-127"/>
              <a:ea typeface="HY견고딕" pitchFamily="18" charset="-127"/>
            </a:endParaRPr>
          </a:p>
          <a:p>
            <a:pPr algn="just">
              <a:lnSpc>
                <a:spcPct val="180000"/>
              </a:lnSpc>
            </a:pPr>
            <a:r>
              <a:rPr lang="en-US" altLang="ko-KR" sz="3200" dirty="0" smtClean="0">
                <a:solidFill>
                  <a:srgbClr val="0000FF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3200" dirty="0" err="1" smtClean="0">
                <a:solidFill>
                  <a:srgbClr val="0000FF"/>
                </a:solidFill>
                <a:latin typeface="HY견고딕" pitchFamily="18" charset="-127"/>
                <a:ea typeface="HY견고딕" pitchFamily="18" charset="-127"/>
              </a:rPr>
              <a:t>하십시요</a:t>
            </a:r>
            <a:r>
              <a:rPr lang="en-US" altLang="ko-KR" sz="3200" dirty="0" smtClean="0">
                <a:solidFill>
                  <a:srgbClr val="0000FF"/>
                </a:solidFill>
                <a:latin typeface="HY견고딕" pitchFamily="18" charset="-127"/>
                <a:ea typeface="HY견고딕" pitchFamily="18" charset="-127"/>
              </a:rPr>
              <a:t>. </a:t>
            </a:r>
            <a:endParaRPr lang="en-US" altLang="ko-KR" sz="3200" dirty="0">
              <a:solidFill>
                <a:srgbClr val="0000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85720" y="2828836"/>
            <a:ext cx="850112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600" dirty="0" smtClean="0">
                <a:latin typeface="HY견고딕" pitchFamily="18" charset="-127"/>
                <a:ea typeface="HY견고딕" pitchFamily="18" charset="-127"/>
              </a:rPr>
              <a:t>“가난</a:t>
            </a:r>
            <a:r>
              <a:rPr lang="ko-KR" altLang="en-US" sz="3600" dirty="0" smtClean="0">
                <a:latin typeface="HY견고딕" pitchFamily="18" charset="-127"/>
                <a:ea typeface="HY견고딕" pitchFamily="18" charset="-127"/>
              </a:rPr>
              <a:t>” </a:t>
            </a:r>
            <a:r>
              <a:rPr lang="en-US" altLang="ko-KR" sz="3600" dirty="0" smtClean="0">
                <a:latin typeface="HY견고딕" pitchFamily="18" charset="-127"/>
                <a:ea typeface="HY견고딕" pitchFamily="18" charset="-127"/>
              </a:rPr>
              <a:t>-</a:t>
            </a:r>
            <a:r>
              <a:rPr lang="ko-KR" altLang="en-US" sz="36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3600" dirty="0" smtClean="0">
                <a:latin typeface="HY견고딕" pitchFamily="18" charset="-127"/>
                <a:ea typeface="HY견고딕" pitchFamily="18" charset="-127"/>
              </a:rPr>
              <a:t>히브리어로 </a:t>
            </a:r>
            <a:r>
              <a:rPr lang="en-US" altLang="ko-KR" sz="3600" dirty="0" smtClean="0">
                <a:latin typeface="HY견고딕" pitchFamily="18" charset="-127"/>
                <a:ea typeface="HY견고딕" pitchFamily="18" charset="-127"/>
              </a:rPr>
              <a:t>- </a:t>
            </a:r>
            <a:r>
              <a:rPr lang="ko-KR" altLang="en-US" sz="3600" dirty="0" smtClean="0">
                <a:latin typeface="HY견고딕" pitchFamily="18" charset="-127"/>
                <a:ea typeface="HY견고딕" pitchFamily="18" charset="-127"/>
              </a:rPr>
              <a:t>‘</a:t>
            </a:r>
            <a:r>
              <a:rPr lang="ko-KR" altLang="en-US" sz="3600" dirty="0" err="1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아나윔</a:t>
            </a:r>
            <a:r>
              <a:rPr lang="ko-KR" altLang="en-US" sz="36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’</a:t>
            </a:r>
            <a:r>
              <a:rPr lang="ko-KR" altLang="en-US" sz="3600" dirty="0" smtClean="0">
                <a:latin typeface="HY견고딕" pitchFamily="18" charset="-127"/>
                <a:ea typeface="HY견고딕" pitchFamily="18" charset="-127"/>
              </a:rPr>
              <a:t> </a:t>
            </a:r>
            <a:endParaRPr lang="en-US" altLang="ko-KR" sz="3600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3600" dirty="0" smtClean="0">
                <a:latin typeface="HY견고딕" pitchFamily="18" charset="-127"/>
                <a:ea typeface="HY견고딕" pitchFamily="18" charset="-127"/>
              </a:rPr>
              <a:t> </a:t>
            </a:r>
            <a:endParaRPr lang="en-US" altLang="ko-KR" sz="3600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36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뜻 </a:t>
            </a:r>
            <a:r>
              <a:rPr lang="en-US" altLang="ko-KR" sz="3600" dirty="0" smtClean="0">
                <a:latin typeface="HY견고딕" pitchFamily="18" charset="-127"/>
                <a:ea typeface="HY견고딕" pitchFamily="18" charset="-127"/>
              </a:rPr>
              <a:t>: </a:t>
            </a:r>
            <a:r>
              <a:rPr lang="ko-KR" altLang="en-US" sz="3600" dirty="0" smtClean="0">
                <a:latin typeface="HY견고딕" pitchFamily="18" charset="-127"/>
                <a:ea typeface="HY견고딕" pitchFamily="18" charset="-127"/>
              </a:rPr>
              <a:t>마음이 </a:t>
            </a:r>
            <a:r>
              <a:rPr lang="ko-KR" altLang="en-US" sz="3600" dirty="0" smtClean="0">
                <a:latin typeface="HY견고딕" pitchFamily="18" charset="-127"/>
                <a:ea typeface="HY견고딕" pitchFamily="18" charset="-127"/>
              </a:rPr>
              <a:t>겸손하고 온유하며 마음이 </a:t>
            </a:r>
            <a:r>
              <a:rPr lang="ko-KR" altLang="en-US" sz="3600" dirty="0" smtClean="0">
                <a:latin typeface="HY견고딕" pitchFamily="18" charset="-127"/>
                <a:ea typeface="HY견고딕" pitchFamily="18" charset="-127"/>
              </a:rPr>
              <a:t>    </a:t>
            </a:r>
            <a:endParaRPr lang="en-US" altLang="ko-KR" sz="3600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en-US" altLang="ko-KR" sz="36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3600" dirty="0" smtClean="0">
                <a:latin typeface="HY견고딕" pitchFamily="18" charset="-127"/>
                <a:ea typeface="HY견고딕" pitchFamily="18" charset="-127"/>
              </a:rPr>
              <a:t>     </a:t>
            </a:r>
            <a:r>
              <a:rPr lang="ko-KR" altLang="en-US" sz="3600" dirty="0" smtClean="0">
                <a:latin typeface="HY견고딕" pitchFamily="18" charset="-127"/>
                <a:ea typeface="HY견고딕" pitchFamily="18" charset="-127"/>
              </a:rPr>
              <a:t>열린 </a:t>
            </a:r>
            <a:r>
              <a:rPr lang="ko-KR" altLang="en-US" sz="3600" dirty="0" smtClean="0">
                <a:latin typeface="HY견고딕" pitchFamily="18" charset="-127"/>
                <a:ea typeface="HY견고딕" pitchFamily="18" charset="-127"/>
              </a:rPr>
              <a:t>사람들을 의미합니다</a:t>
            </a:r>
            <a:r>
              <a:rPr lang="en-US" altLang="ko-KR" sz="3600" dirty="0" smtClean="0">
                <a:latin typeface="HY견고딕" pitchFamily="18" charset="-127"/>
                <a:ea typeface="HY견고딕" pitchFamily="18" charset="-127"/>
              </a:rPr>
              <a:t>. </a:t>
            </a:r>
            <a:endParaRPr lang="ko-KR" altLang="en-US" sz="3600" dirty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5000" b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500034" y="357166"/>
            <a:ext cx="78581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* 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부모님의 </a:t>
            </a:r>
            <a:r>
              <a:rPr lang="ko-KR" altLang="en-US" sz="40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지적인 능력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에 대해 </a:t>
            </a:r>
            <a:endParaRPr lang="en-US" altLang="ko-KR" sz="4000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  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만족하십시오 </a:t>
            </a:r>
            <a:endParaRPr lang="ko-KR" altLang="en-US" sz="400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85720" y="2143116"/>
            <a:ext cx="835824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3200" dirty="0" smtClean="0">
                <a:solidFill>
                  <a:schemeClr val="accent1"/>
                </a:solidFill>
                <a:latin typeface="HY견고딕" pitchFamily="18" charset="-127"/>
                <a:ea typeface="HY견고딕" pitchFamily="18" charset="-127"/>
              </a:rPr>
              <a:t>내 생각의 주인이 하나님이듯이 </a:t>
            </a:r>
            <a:r>
              <a:rPr lang="en-US" altLang="ko-KR" sz="3200" dirty="0" smtClean="0">
                <a:solidFill>
                  <a:schemeClr val="accent1"/>
                </a:solidFill>
                <a:latin typeface="HY견고딕" pitchFamily="18" charset="-127"/>
                <a:ea typeface="HY견고딕" pitchFamily="18" charset="-127"/>
              </a:rPr>
              <a:t>- </a:t>
            </a:r>
            <a:r>
              <a:rPr lang="ko-KR" altLang="en-US" sz="3200" dirty="0" smtClean="0">
                <a:solidFill>
                  <a:schemeClr val="accent1"/>
                </a:solidFill>
                <a:latin typeface="HY견고딕" pitchFamily="18" charset="-127"/>
                <a:ea typeface="HY견고딕" pitchFamily="18" charset="-127"/>
              </a:rPr>
              <a:t>내 부모님의 생각을 하나님이 </a:t>
            </a:r>
            <a:r>
              <a:rPr lang="ko-KR" altLang="en-US" sz="3200" dirty="0" err="1" smtClean="0">
                <a:solidFill>
                  <a:schemeClr val="accent1"/>
                </a:solidFill>
                <a:latin typeface="HY견고딕" pitchFamily="18" charset="-127"/>
                <a:ea typeface="HY견고딕" pitchFamily="18" charset="-127"/>
              </a:rPr>
              <a:t>주관하시다면</a:t>
            </a:r>
            <a:r>
              <a:rPr lang="ko-KR" altLang="en-US" sz="3200" dirty="0" smtClean="0">
                <a:solidFill>
                  <a:schemeClr val="accent1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3200" dirty="0" smtClean="0">
                <a:solidFill>
                  <a:schemeClr val="accent1"/>
                </a:solidFill>
                <a:latin typeface="HY견고딕" pitchFamily="18" charset="-127"/>
                <a:ea typeface="HY견고딕" pitchFamily="18" charset="-127"/>
              </a:rPr>
              <a:t>- </a:t>
            </a:r>
            <a:r>
              <a:rPr lang="ko-KR" altLang="en-US" sz="3200" dirty="0" smtClean="0">
                <a:solidFill>
                  <a:schemeClr val="accent1"/>
                </a:solidFill>
                <a:latin typeface="HY견고딕" pitchFamily="18" charset="-127"/>
                <a:ea typeface="HY견고딕" pitchFamily="18" charset="-127"/>
              </a:rPr>
              <a:t>우리는 동일한 생각 </a:t>
            </a:r>
            <a:r>
              <a:rPr lang="en-US" altLang="ko-KR" sz="3200" dirty="0" smtClean="0">
                <a:solidFill>
                  <a:schemeClr val="accent1"/>
                </a:solidFill>
                <a:latin typeface="HY견고딕" pitchFamily="18" charset="-127"/>
                <a:ea typeface="HY견고딕" pitchFamily="18" charset="-127"/>
              </a:rPr>
              <a:t>/ </a:t>
            </a:r>
            <a:r>
              <a:rPr lang="ko-KR" altLang="en-US" sz="3200" dirty="0" smtClean="0">
                <a:solidFill>
                  <a:schemeClr val="accent1"/>
                </a:solidFill>
                <a:latin typeface="HY견고딕" pitchFamily="18" charset="-127"/>
                <a:ea typeface="HY견고딕" pitchFamily="18" charset="-127"/>
              </a:rPr>
              <a:t>동일한 가치관을 통해 </a:t>
            </a:r>
            <a:r>
              <a:rPr lang="en-US" altLang="ko-KR" sz="3200" dirty="0" smtClean="0">
                <a:solidFill>
                  <a:schemeClr val="accent1"/>
                </a:solidFill>
                <a:latin typeface="HY견고딕" pitchFamily="18" charset="-127"/>
                <a:ea typeface="HY견고딕" pitchFamily="18" charset="-127"/>
              </a:rPr>
              <a:t>-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같은 말 </a:t>
            </a:r>
            <a:r>
              <a:rPr lang="en-US" altLang="ko-KR" sz="3200" dirty="0" smtClean="0">
                <a:solidFill>
                  <a:schemeClr val="accent1"/>
                </a:solidFill>
                <a:latin typeface="HY견고딕" pitchFamily="18" charset="-127"/>
                <a:ea typeface="HY견고딕" pitchFamily="18" charset="-127"/>
              </a:rPr>
              <a:t>/ </a:t>
            </a:r>
            <a:r>
              <a:rPr lang="ko-KR" altLang="en-US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같은 뜻</a:t>
            </a:r>
            <a:r>
              <a:rPr lang="ko-KR" altLang="en-US" sz="3200" dirty="0" smtClean="0">
                <a:solidFill>
                  <a:schemeClr val="accent1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3200" dirty="0" smtClean="0">
                <a:solidFill>
                  <a:schemeClr val="accent1"/>
                </a:solidFill>
                <a:latin typeface="HY견고딕" pitchFamily="18" charset="-127"/>
                <a:ea typeface="HY견고딕" pitchFamily="18" charset="-127"/>
              </a:rPr>
              <a:t>/ </a:t>
            </a:r>
            <a:r>
              <a:rPr lang="ko-KR" altLang="en-US" sz="3200" dirty="0" smtClean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같은 생각</a:t>
            </a:r>
            <a:r>
              <a:rPr lang="ko-KR" altLang="en-US" sz="3200" dirty="0" smtClean="0">
                <a:solidFill>
                  <a:schemeClr val="accent1"/>
                </a:solidFill>
                <a:latin typeface="HY견고딕" pitchFamily="18" charset="-127"/>
                <a:ea typeface="HY견고딕" pitchFamily="18" charset="-127"/>
              </a:rPr>
              <a:t>을 나눌 수 밖에 없습니다</a:t>
            </a:r>
            <a:r>
              <a:rPr lang="en-US" altLang="ko-KR" sz="3200" dirty="0" smtClean="0">
                <a:solidFill>
                  <a:schemeClr val="accent1"/>
                </a:solidFill>
                <a:latin typeface="HY견고딕" pitchFamily="18" charset="-127"/>
                <a:ea typeface="HY견고딕" pitchFamily="18" charset="-127"/>
              </a:rPr>
              <a:t>. </a:t>
            </a:r>
            <a:endParaRPr lang="en-US" altLang="ko-KR" sz="3200" dirty="0">
              <a:solidFill>
                <a:schemeClr val="accent1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5000" b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14282" y="214290"/>
            <a:ext cx="87154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600" dirty="0" smtClean="0">
                <a:latin typeface="HY견고딕" pitchFamily="18" charset="-127"/>
                <a:ea typeface="HY견고딕" pitchFamily="18" charset="-127"/>
              </a:rPr>
              <a:t>* </a:t>
            </a:r>
            <a:r>
              <a:rPr lang="ko-KR" altLang="en-US" sz="3600" dirty="0" smtClean="0">
                <a:latin typeface="HY견고딕" pitchFamily="18" charset="-127"/>
                <a:ea typeface="HY견고딕" pitchFamily="18" charset="-127"/>
              </a:rPr>
              <a:t>홀로 </a:t>
            </a:r>
            <a:r>
              <a:rPr lang="ko-KR" altLang="en-US" sz="3600" dirty="0" smtClean="0">
                <a:latin typeface="HY견고딕" pitchFamily="18" charset="-127"/>
                <a:ea typeface="HY견고딕" pitchFamily="18" charset="-127"/>
              </a:rPr>
              <a:t>계시는 아버지나</a:t>
            </a:r>
            <a:r>
              <a:rPr lang="en-US" altLang="ko-KR" sz="3600" dirty="0" smtClean="0">
                <a:latin typeface="HY견고딕" pitchFamily="18" charset="-127"/>
                <a:ea typeface="HY견고딕" pitchFamily="18" charset="-127"/>
              </a:rPr>
              <a:t>/ </a:t>
            </a:r>
            <a:r>
              <a:rPr lang="ko-KR" altLang="en-US" sz="3600" dirty="0" smtClean="0">
                <a:latin typeface="HY견고딕" pitchFamily="18" charset="-127"/>
                <a:ea typeface="HY견고딕" pitchFamily="18" charset="-127"/>
              </a:rPr>
              <a:t>어머니에 대한 하나님의 뜻을 이해하고 자녀들은 만족할 수 있어야 합니다</a:t>
            </a:r>
            <a:r>
              <a:rPr lang="en-US" altLang="ko-KR" sz="3600" dirty="0" smtClean="0">
                <a:latin typeface="HY견고딕" pitchFamily="18" charset="-127"/>
                <a:ea typeface="HY견고딕" pitchFamily="18" charset="-127"/>
              </a:rPr>
              <a:t>. </a:t>
            </a:r>
            <a:endParaRPr lang="en-US" altLang="ko-KR" sz="360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714348" y="3214686"/>
            <a:ext cx="771530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6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시 </a:t>
            </a:r>
            <a:r>
              <a:rPr lang="en-US" altLang="ko-KR" sz="36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68 : 5</a:t>
            </a:r>
            <a:r>
              <a:rPr lang="ko-KR" altLang="en-US" sz="36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절 </a:t>
            </a:r>
            <a:endParaRPr lang="en-US" altLang="ko-KR" sz="3600" dirty="0" smtClean="0">
              <a:solidFill>
                <a:srgbClr val="FF0000"/>
              </a:solidFill>
              <a:latin typeface="HY견고딕" pitchFamily="18" charset="-127"/>
              <a:ea typeface="HY견고딕" pitchFamily="18" charset="-127"/>
            </a:endParaRPr>
          </a:p>
          <a:p>
            <a:endParaRPr lang="ko-KR" altLang="en-US" dirty="0" smtClean="0">
              <a:solidFill>
                <a:srgbClr val="FF0000"/>
              </a:solidFill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3600" dirty="0" smtClean="0">
                <a:solidFill>
                  <a:schemeClr val="accent1"/>
                </a:solidFill>
                <a:latin typeface="HY견고딕" pitchFamily="18" charset="-127"/>
                <a:ea typeface="HY견고딕" pitchFamily="18" charset="-127"/>
              </a:rPr>
              <a:t>“그의 거룩한 처소에 계신 하나님은 고아의 아버지시며 </a:t>
            </a:r>
            <a:r>
              <a:rPr lang="en-US" altLang="ko-KR" sz="3600" dirty="0" smtClean="0">
                <a:solidFill>
                  <a:schemeClr val="accent1"/>
                </a:solidFill>
                <a:latin typeface="HY견고딕" pitchFamily="18" charset="-127"/>
                <a:ea typeface="HY견고딕" pitchFamily="18" charset="-127"/>
              </a:rPr>
              <a:t>/ </a:t>
            </a:r>
            <a:r>
              <a:rPr lang="ko-KR" altLang="en-US" sz="3600" dirty="0" smtClean="0">
                <a:solidFill>
                  <a:schemeClr val="accent1"/>
                </a:solidFill>
                <a:latin typeface="HY견고딕" pitchFamily="18" charset="-127"/>
                <a:ea typeface="HY견고딕" pitchFamily="18" charset="-127"/>
              </a:rPr>
              <a:t>과부의 재판장이시라”   </a:t>
            </a:r>
            <a:endParaRPr lang="ko-KR" altLang="en-US" sz="3600" dirty="0">
              <a:solidFill>
                <a:schemeClr val="accent1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5000" b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500034" y="857232"/>
            <a:ext cx="828680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신 </a:t>
            </a:r>
            <a:r>
              <a:rPr lang="en-US" altLang="ko-KR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10:18</a:t>
            </a:r>
          </a:p>
          <a:p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 </a:t>
            </a:r>
            <a:endParaRPr lang="en-US" altLang="ko-KR" sz="1600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 고아와 과부를 위하여 정의를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행하시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며</a:t>
            </a:r>
            <a:r>
              <a:rPr lang="en-US" altLang="ko-KR" sz="3200" dirty="0" smtClean="0">
                <a:latin typeface="HY견고딕" pitchFamily="18" charset="-127"/>
                <a:ea typeface="HY견고딕" pitchFamily="18" charset="-127"/>
              </a:rPr>
              <a:t>..... </a:t>
            </a:r>
            <a:endParaRPr lang="en-US" altLang="ko-KR" sz="3200" dirty="0" smtClean="0"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/>
            </a:r>
            <a:b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</a:br>
            <a:r>
              <a:rPr lang="ko-KR" altLang="en-US" sz="3200" dirty="0" err="1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욥</a:t>
            </a:r>
            <a:r>
              <a:rPr lang="ko-KR" altLang="en-US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31:16 </a:t>
            </a:r>
            <a:endParaRPr lang="en-US" altLang="ko-KR" dirty="0" smtClean="0">
              <a:solidFill>
                <a:srgbClr val="FF0000"/>
              </a:solidFill>
              <a:latin typeface="HY견고딕" pitchFamily="18" charset="-127"/>
              <a:ea typeface="HY견고딕" pitchFamily="18" charset="-127"/>
            </a:endParaRPr>
          </a:p>
          <a:p>
            <a:endParaRPr lang="en-US" altLang="ko-KR" sz="3200" dirty="0" smtClean="0"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내가 언제 가난한 자의 소원을 막았거나 </a:t>
            </a:r>
            <a:endParaRPr lang="en-US" altLang="ko-KR" sz="3200" dirty="0" smtClean="0">
              <a:latin typeface="HY견고딕" pitchFamily="18" charset="-127"/>
              <a:ea typeface="HY견고딕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과부의 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눈으로 하여금 실망하게 하였던가 </a:t>
            </a:r>
          </a:p>
          <a:p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/>
            </a:r>
            <a:b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</a:br>
            <a:endParaRPr lang="ko-KR" altLang="en-US" sz="3200" dirty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5000" b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57158" y="285728"/>
            <a:ext cx="835824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시 </a:t>
            </a:r>
            <a:r>
              <a:rPr lang="en-US" altLang="ko-KR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146:9 </a:t>
            </a:r>
          </a:p>
          <a:p>
            <a:endParaRPr lang="en-US" altLang="ko-KR" sz="3200" dirty="0" smtClean="0">
              <a:solidFill>
                <a:srgbClr val="FF0000"/>
              </a:solidFill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  여호와께서 나그네들을 보호하시며 고아와 과부를 붙드시고 악인들의 길은 굽게 </a:t>
            </a:r>
            <a:r>
              <a:rPr lang="ko-KR" altLang="en-US" sz="3200" dirty="0" err="1" smtClean="0">
                <a:latin typeface="HY견고딕" pitchFamily="18" charset="-127"/>
                <a:ea typeface="HY견고딕" pitchFamily="18" charset="-127"/>
              </a:rPr>
              <a:t>하시는도다</a:t>
            </a:r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 </a:t>
            </a:r>
          </a:p>
          <a:p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/>
            </a:r>
            <a:b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</a:br>
            <a:r>
              <a:rPr lang="ko-KR" altLang="en-US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사 </a:t>
            </a:r>
            <a:r>
              <a:rPr lang="en-US" altLang="ko-KR" sz="32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54:4</a:t>
            </a:r>
          </a:p>
          <a:p>
            <a:endParaRPr lang="en-US" altLang="ko-KR" sz="3200" dirty="0" smtClean="0">
              <a:solidFill>
                <a:srgbClr val="FF0000"/>
              </a:solidFill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3200" dirty="0" smtClean="0">
                <a:latin typeface="HY견고딕" pitchFamily="18" charset="-127"/>
                <a:ea typeface="HY견고딕" pitchFamily="18" charset="-127"/>
              </a:rPr>
              <a:t>두려워하지 말라 네가 수치를 당하지 아니하리라 놀라지 말라 네가 부끄러움을 보지 아니하리라 네가 네 젊었을 때의 수치를 잊겠고 과부 때의 치욕을 다시 기억함이 없으리니 </a:t>
            </a:r>
            <a:endParaRPr lang="ko-KR" altLang="en-US" sz="3200" dirty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5000" b="-4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500034" y="285728"/>
            <a:ext cx="850112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둘째 </a:t>
            </a:r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: 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하나님이 주신 </a:t>
            </a:r>
            <a:r>
              <a:rPr lang="ko-KR" altLang="en-US" sz="40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아내를 인하여 </a:t>
            </a:r>
            <a:r>
              <a:rPr lang="ko-KR" altLang="en-US" sz="40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      </a:t>
            </a:r>
            <a:endParaRPr lang="en-US" altLang="ko-KR" sz="4000" dirty="0" smtClean="0">
              <a:solidFill>
                <a:srgbClr val="FF0000"/>
              </a:solidFill>
              <a:latin typeface="HY견고딕" pitchFamily="18" charset="-127"/>
              <a:ea typeface="HY견고딕" pitchFamily="18" charset="-127"/>
            </a:endParaRPr>
          </a:p>
          <a:p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4000" dirty="0" smtClean="0">
                <a:latin typeface="HY견고딕" pitchFamily="18" charset="-127"/>
                <a:ea typeface="HY견고딕" pitchFamily="18" charset="-127"/>
              </a:rPr>
              <a:t>        </a:t>
            </a:r>
            <a:r>
              <a:rPr lang="ko-KR" altLang="en-US" sz="4000" dirty="0" err="1" smtClean="0">
                <a:latin typeface="HY견고딕" pitchFamily="18" charset="-127"/>
                <a:ea typeface="HY견고딕" pitchFamily="18" charset="-127"/>
              </a:rPr>
              <a:t>만족하십시요</a:t>
            </a:r>
            <a:r>
              <a:rPr lang="ko-KR" altLang="en-US" sz="4000" dirty="0" smtClean="0">
                <a:latin typeface="HY견고딕" pitchFamily="18" charset="-127"/>
                <a:ea typeface="HY견고딕" pitchFamily="18" charset="-127"/>
              </a:rPr>
              <a:t> </a:t>
            </a:r>
            <a:endParaRPr lang="ko-KR" altLang="en-US" sz="4000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85720" y="1859340"/>
            <a:ext cx="864399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800" dirty="0" smtClean="0"/>
              <a:t>잠</a:t>
            </a:r>
            <a:r>
              <a:rPr lang="en-US" altLang="ko-KR" sz="2800" dirty="0" smtClean="0"/>
              <a:t>5:15-19 </a:t>
            </a:r>
            <a:endParaRPr lang="en-US" altLang="ko-KR" sz="2800" dirty="0" smtClean="0"/>
          </a:p>
          <a:p>
            <a:r>
              <a:rPr lang="en-US" altLang="ko-KR" sz="2800" dirty="0" smtClean="0"/>
              <a:t>  </a:t>
            </a:r>
            <a:r>
              <a:rPr lang="ko-KR" altLang="en-US" sz="2800" dirty="0" smtClean="0"/>
              <a:t> </a:t>
            </a:r>
            <a:r>
              <a:rPr lang="ko-KR" altLang="en-US" sz="2800" dirty="0" smtClean="0">
                <a:latin typeface="HY견고딕" pitchFamily="18" charset="-127"/>
                <a:ea typeface="HY견고딕" pitchFamily="18" charset="-127"/>
              </a:rPr>
              <a:t>“너는 네 우물에서 물을 마시며 네 샘에서 흐르는 물을 마시라</a:t>
            </a:r>
            <a:r>
              <a:rPr lang="en-US" altLang="ko-KR" sz="2800" dirty="0" smtClean="0">
                <a:latin typeface="HY견고딕" pitchFamily="18" charset="-127"/>
                <a:ea typeface="HY견고딕" pitchFamily="18" charset="-127"/>
              </a:rPr>
              <a:t>/ </a:t>
            </a:r>
            <a:r>
              <a:rPr lang="ko-KR" altLang="en-US" sz="2800" dirty="0" smtClean="0">
                <a:latin typeface="HY견고딕" pitchFamily="18" charset="-127"/>
                <a:ea typeface="HY견고딕" pitchFamily="18" charset="-127"/>
              </a:rPr>
              <a:t>어찌하여 네 샘물을 집 밖으로 넘치게 하며 네 도랑물을 거리로 흘러가게 하겠느냐 </a:t>
            </a:r>
            <a:r>
              <a:rPr lang="en-US" altLang="ko-KR" sz="2800" dirty="0" smtClean="0">
                <a:latin typeface="HY견고딕" pitchFamily="18" charset="-127"/>
                <a:ea typeface="HY견고딕" pitchFamily="18" charset="-127"/>
              </a:rPr>
              <a:t>/ </a:t>
            </a:r>
            <a:r>
              <a:rPr lang="ko-KR" altLang="en-US" sz="2800" dirty="0" smtClean="0">
                <a:latin typeface="HY견고딕" pitchFamily="18" charset="-127"/>
                <a:ea typeface="HY견고딕" pitchFamily="18" charset="-127"/>
              </a:rPr>
              <a:t>그 물이 네게만 있게 하고 타인과 더불어 그것을 나누지 말라</a:t>
            </a:r>
            <a:r>
              <a:rPr lang="en-US" altLang="ko-KR" sz="2800" dirty="0" smtClean="0">
                <a:latin typeface="HY견고딕" pitchFamily="18" charset="-127"/>
                <a:ea typeface="HY견고딕" pitchFamily="18" charset="-127"/>
              </a:rPr>
              <a:t>/ </a:t>
            </a:r>
            <a:r>
              <a:rPr lang="ko-KR" altLang="en-US" sz="2800" dirty="0" smtClean="0">
                <a:latin typeface="HY견고딕" pitchFamily="18" charset="-127"/>
                <a:ea typeface="HY견고딕" pitchFamily="18" charset="-127"/>
              </a:rPr>
              <a:t>네 샘으로 복되게 하라 네가 젊어서 취한 아내를 즐거워하라 </a:t>
            </a:r>
            <a:r>
              <a:rPr lang="en-US" altLang="ko-KR" sz="2800" dirty="0" smtClean="0">
                <a:latin typeface="HY견고딕" pitchFamily="18" charset="-127"/>
                <a:ea typeface="HY견고딕" pitchFamily="18" charset="-127"/>
              </a:rPr>
              <a:t>/ </a:t>
            </a:r>
            <a:r>
              <a:rPr lang="ko-KR" altLang="en-US" sz="2800" dirty="0" smtClean="0">
                <a:latin typeface="HY견고딕" pitchFamily="18" charset="-127"/>
                <a:ea typeface="HY견고딕" pitchFamily="18" charset="-127"/>
              </a:rPr>
              <a:t>그는 사랑스러운 암사슴 같고 아름다운 </a:t>
            </a:r>
            <a:r>
              <a:rPr lang="ko-KR" altLang="en-US" sz="2800" dirty="0" err="1" smtClean="0">
                <a:latin typeface="HY견고딕" pitchFamily="18" charset="-127"/>
                <a:ea typeface="HY견고딕" pitchFamily="18" charset="-127"/>
              </a:rPr>
              <a:t>암노루</a:t>
            </a:r>
            <a:r>
              <a:rPr lang="ko-KR" altLang="en-US" sz="2800" dirty="0" smtClean="0">
                <a:latin typeface="HY견고딕" pitchFamily="18" charset="-127"/>
                <a:ea typeface="HY견고딕" pitchFamily="18" charset="-127"/>
              </a:rPr>
              <a:t> 같으니 너는 그의 품을 항상 족하게 여기며 그의 사랑을 항상 연모하라”</a:t>
            </a:r>
            <a:r>
              <a:rPr lang="ko-KR" altLang="en-US" dirty="0" smtClean="0">
                <a:latin typeface="HY견고딕" pitchFamily="18" charset="-127"/>
                <a:ea typeface="HY견고딕" pitchFamily="18" charset="-127"/>
              </a:rPr>
              <a:t> </a:t>
            </a:r>
            <a:endParaRPr lang="ko-KR" altLang="en-US" dirty="0"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328</Words>
  <Application>Microsoft Office PowerPoint</Application>
  <PresentationFormat>화면 슬라이드 쇼(4:3)</PresentationFormat>
  <Paragraphs>112</Paragraphs>
  <Slides>24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5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  <vt:lpstr>슬라이드 23</vt:lpstr>
      <vt:lpstr>슬라이드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배대호</dc:creator>
  <cp:lastModifiedBy>user</cp:lastModifiedBy>
  <cp:revision>10</cp:revision>
  <dcterms:created xsi:type="dcterms:W3CDTF">2008-06-28T14:31:41Z</dcterms:created>
  <dcterms:modified xsi:type="dcterms:W3CDTF">2008-06-29T04:15:31Z</dcterms:modified>
</cp:coreProperties>
</file>