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85" r:id="rId4"/>
    <p:sldId id="260" r:id="rId5"/>
    <p:sldId id="259" r:id="rId6"/>
    <p:sldId id="261" r:id="rId7"/>
  </p:sldIdLst>
  <p:sldSz cx="9144000" cy="6858000" type="screen4x3"/>
  <p:notesSz cx="6858000" cy="9144000"/>
  <p:defaultTextStyle>
    <a:lvl1pPr marL="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4A33D-18EA-4640-9D26-1F7A3A8B0DC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065CC76F-8E14-4D13-BA82-4FFA66D43501}">
      <dgm:prSet/>
      <dgm:spPr/>
      <dgm:t>
        <a:bodyPr/>
        <a:lstStyle/>
        <a:p>
          <a:pPr algn="l" rtl="0" latinLnBrk="1"/>
          <a:r>
            <a:rPr kumimoji="1" lang="en-US" b="1" dirty="0" smtClean="0"/>
            <a:t>1</a:t>
          </a:r>
          <a:r>
            <a:rPr kumimoji="1" lang="ko-KR" b="1" dirty="0" smtClean="0"/>
            <a:t>주</a:t>
          </a:r>
          <a:r>
            <a:rPr kumimoji="1" lang="en-US" b="1" dirty="0" smtClean="0"/>
            <a:t>: </a:t>
          </a:r>
          <a:r>
            <a:rPr kumimoji="1" lang="ko-KR" b="1" dirty="0" smtClean="0"/>
            <a:t>강의소개</a:t>
          </a:r>
          <a:r>
            <a:rPr kumimoji="1" lang="en-US" b="1" dirty="0" smtClean="0"/>
            <a:t>		</a:t>
          </a:r>
          <a:endParaRPr kumimoji="1" lang="en-US" b="1" dirty="0"/>
        </a:p>
      </dgm:t>
    </dgm:pt>
    <dgm:pt modelId="{67D7D567-2B79-43BA-B5ED-69BE1E91D07F}" type="parTrans" cxnId="{26277194-1EF2-4EC1-AC4D-B987D0ED3F1F}">
      <dgm:prSet/>
      <dgm:spPr/>
      <dgm:t>
        <a:bodyPr/>
        <a:lstStyle/>
        <a:p>
          <a:pPr latinLnBrk="1"/>
          <a:endParaRPr lang="ko-KR" altLang="en-US"/>
        </a:p>
      </dgm:t>
    </dgm:pt>
    <dgm:pt modelId="{688995AB-B1BA-4890-883F-DE5C43FF993C}" type="sibTrans" cxnId="{26277194-1EF2-4EC1-AC4D-B987D0ED3F1F}">
      <dgm:prSet/>
      <dgm:spPr/>
      <dgm:t>
        <a:bodyPr/>
        <a:lstStyle/>
        <a:p>
          <a:pPr latinLnBrk="1"/>
          <a:endParaRPr lang="ko-KR" altLang="en-US"/>
        </a:p>
      </dgm:t>
    </dgm:pt>
    <dgm:pt modelId="{554782AA-BD7C-4546-820F-038356090262}">
      <dgm:prSet/>
      <dgm:spPr/>
      <dgm:t>
        <a:bodyPr/>
        <a:lstStyle/>
        <a:p>
          <a:pPr algn="l" rtl="0" latinLnBrk="1"/>
          <a:r>
            <a:rPr kumimoji="1" lang="en-US" dirty="0" smtClean="0"/>
            <a:t>2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공학이란</a:t>
          </a:r>
          <a:r>
            <a:rPr kumimoji="1" lang="en-US" dirty="0" smtClean="0"/>
            <a:t>?</a:t>
          </a:r>
          <a:endParaRPr kumimoji="1" lang="ko-KR" dirty="0"/>
        </a:p>
      </dgm:t>
    </dgm:pt>
    <dgm:pt modelId="{5333EF80-A5D8-467F-8B5F-D76FB7616105}" type="parTrans" cxnId="{4D1FE9A1-27C4-4864-AB74-1C91812C645B}">
      <dgm:prSet/>
      <dgm:spPr/>
      <dgm:t>
        <a:bodyPr/>
        <a:lstStyle/>
        <a:p>
          <a:pPr latinLnBrk="1"/>
          <a:endParaRPr lang="ko-KR" altLang="en-US"/>
        </a:p>
      </dgm:t>
    </dgm:pt>
    <dgm:pt modelId="{738F7DD3-38DB-4345-87AA-D0E4D9B3CC0B}" type="sibTrans" cxnId="{4D1FE9A1-27C4-4864-AB74-1C91812C645B}">
      <dgm:prSet/>
      <dgm:spPr/>
      <dgm:t>
        <a:bodyPr/>
        <a:lstStyle/>
        <a:p>
          <a:pPr latinLnBrk="1"/>
          <a:endParaRPr lang="ko-KR" altLang="en-US"/>
        </a:p>
      </dgm:t>
    </dgm:pt>
    <dgm:pt modelId="{49C84F97-3E69-47E9-8378-A3D7BB6B1E40}">
      <dgm:prSet/>
      <dgm:spPr/>
      <dgm:t>
        <a:bodyPr/>
        <a:lstStyle/>
        <a:p>
          <a:pPr algn="l" rtl="0" latinLnBrk="1"/>
          <a:r>
            <a:rPr kumimoji="1" lang="en-US" dirty="0" smtClean="0"/>
            <a:t>3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공학문제 정의</a:t>
          </a:r>
          <a:endParaRPr kumimoji="1" lang="en-US" dirty="0"/>
        </a:p>
      </dgm:t>
    </dgm:pt>
    <dgm:pt modelId="{0DCF2D84-29C7-4E5B-8D42-22DD44106ED7}" type="parTrans" cxnId="{DD7B6431-981B-40DD-B8EE-0724A716038B}">
      <dgm:prSet/>
      <dgm:spPr/>
      <dgm:t>
        <a:bodyPr/>
        <a:lstStyle/>
        <a:p>
          <a:pPr latinLnBrk="1"/>
          <a:endParaRPr lang="ko-KR" altLang="en-US"/>
        </a:p>
      </dgm:t>
    </dgm:pt>
    <dgm:pt modelId="{8B93FE4B-09E3-4E73-BB81-61E996CBE066}" type="sibTrans" cxnId="{DD7B6431-981B-40DD-B8EE-0724A716038B}">
      <dgm:prSet/>
      <dgm:spPr/>
      <dgm:t>
        <a:bodyPr/>
        <a:lstStyle/>
        <a:p>
          <a:pPr latinLnBrk="1"/>
          <a:endParaRPr lang="ko-KR" altLang="en-US"/>
        </a:p>
      </dgm:t>
    </dgm:pt>
    <dgm:pt modelId="{D2D833E5-B0BF-4C10-B9B0-3E289E524DD9}">
      <dgm:prSet/>
      <dgm:spPr/>
      <dgm:t>
        <a:bodyPr/>
        <a:lstStyle/>
        <a:p>
          <a:pPr algn="l" rtl="0" latinLnBrk="1"/>
          <a:r>
            <a:rPr kumimoji="1" lang="en-US" dirty="0" smtClean="0"/>
            <a:t>4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과제 발표</a:t>
          </a:r>
          <a:r>
            <a:rPr kumimoji="1" lang="en-US" dirty="0" smtClean="0"/>
            <a:t> I</a:t>
          </a:r>
          <a:endParaRPr kumimoji="1" lang="ko-KR" dirty="0"/>
        </a:p>
      </dgm:t>
    </dgm:pt>
    <dgm:pt modelId="{D552AA60-AE6C-4A4D-9835-DB2BF9A04FEE}" type="parTrans" cxnId="{F388E768-3F62-4A16-B642-1420533BE595}">
      <dgm:prSet/>
      <dgm:spPr/>
      <dgm:t>
        <a:bodyPr/>
        <a:lstStyle/>
        <a:p>
          <a:pPr latinLnBrk="1"/>
          <a:endParaRPr lang="ko-KR" altLang="en-US"/>
        </a:p>
      </dgm:t>
    </dgm:pt>
    <dgm:pt modelId="{BACB79F0-3BFF-46B1-913F-0E43C804E599}" type="sibTrans" cxnId="{F388E768-3F62-4A16-B642-1420533BE595}">
      <dgm:prSet/>
      <dgm:spPr/>
      <dgm:t>
        <a:bodyPr/>
        <a:lstStyle/>
        <a:p>
          <a:pPr latinLnBrk="1"/>
          <a:endParaRPr lang="ko-KR" altLang="en-US"/>
        </a:p>
      </dgm:t>
    </dgm:pt>
    <dgm:pt modelId="{98F23B11-0D4A-410C-992A-259031512232}">
      <dgm:prSet/>
      <dgm:spPr/>
      <dgm:t>
        <a:bodyPr/>
        <a:lstStyle/>
        <a:p>
          <a:pPr algn="l" rtl="0" latinLnBrk="1"/>
          <a:r>
            <a:rPr kumimoji="1" lang="en-US" dirty="0" smtClean="0"/>
            <a:t>5</a:t>
          </a:r>
          <a:r>
            <a:rPr kumimoji="1" lang="ko-KR" dirty="0" smtClean="0"/>
            <a:t>주</a:t>
          </a:r>
          <a:r>
            <a:rPr kumimoji="1" lang="en-US" dirty="0" smtClean="0"/>
            <a:t>: Brain Storming</a:t>
          </a:r>
          <a:r>
            <a:rPr kumimoji="1" lang="ko-KR" dirty="0" smtClean="0"/>
            <a:t>이란</a:t>
          </a:r>
          <a:r>
            <a:rPr kumimoji="1" lang="en-US" dirty="0" smtClean="0"/>
            <a:t>?</a:t>
          </a:r>
          <a:endParaRPr lang="ko-KR" dirty="0"/>
        </a:p>
      </dgm:t>
    </dgm:pt>
    <dgm:pt modelId="{A0A62373-0D20-4CFD-AB0B-6094AA4DA9DD}" type="parTrans" cxnId="{B7E48F54-D3D6-460D-899F-E7CB25F1A8B8}">
      <dgm:prSet/>
      <dgm:spPr/>
      <dgm:t>
        <a:bodyPr/>
        <a:lstStyle/>
        <a:p>
          <a:pPr latinLnBrk="1"/>
          <a:endParaRPr lang="ko-KR" altLang="en-US"/>
        </a:p>
      </dgm:t>
    </dgm:pt>
    <dgm:pt modelId="{E384150A-4B7C-4EFC-A7E8-8E6BCB482611}" type="sibTrans" cxnId="{B7E48F54-D3D6-460D-899F-E7CB25F1A8B8}">
      <dgm:prSet/>
      <dgm:spPr/>
      <dgm:t>
        <a:bodyPr/>
        <a:lstStyle/>
        <a:p>
          <a:pPr latinLnBrk="1"/>
          <a:endParaRPr lang="ko-KR" altLang="en-US"/>
        </a:p>
      </dgm:t>
    </dgm:pt>
    <dgm:pt modelId="{DBB1A853-2C36-447C-BA9E-D024749D3CF4}">
      <dgm:prSet/>
      <dgm:spPr/>
      <dgm:t>
        <a:bodyPr/>
        <a:lstStyle/>
        <a:p>
          <a:pPr algn="l" rtl="0" latinLnBrk="1"/>
          <a:r>
            <a:rPr kumimoji="1" lang="en-US" dirty="0" smtClean="0"/>
            <a:t>6</a:t>
          </a:r>
          <a:r>
            <a:rPr kumimoji="1" lang="ko-KR" dirty="0" smtClean="0"/>
            <a:t>주</a:t>
          </a:r>
          <a:r>
            <a:rPr kumimoji="1" lang="en-US" dirty="0" smtClean="0"/>
            <a:t>: Brain Storming </a:t>
          </a:r>
          <a:r>
            <a:rPr kumimoji="1" lang="ko-KR" dirty="0" smtClean="0"/>
            <a:t>활성화 방법</a:t>
          </a:r>
          <a:endParaRPr lang="ko-KR" dirty="0"/>
        </a:p>
      </dgm:t>
    </dgm:pt>
    <dgm:pt modelId="{33537369-4A95-4051-89A3-E6DFCC432D61}" type="parTrans" cxnId="{DA606289-F3A8-46AC-8998-6C19B07408DE}">
      <dgm:prSet/>
      <dgm:spPr/>
      <dgm:t>
        <a:bodyPr/>
        <a:lstStyle/>
        <a:p>
          <a:pPr latinLnBrk="1"/>
          <a:endParaRPr lang="ko-KR" altLang="en-US"/>
        </a:p>
      </dgm:t>
    </dgm:pt>
    <dgm:pt modelId="{C6E18AE9-603D-423A-9D50-731270EA41FD}" type="sibTrans" cxnId="{DA606289-F3A8-46AC-8998-6C19B07408DE}">
      <dgm:prSet/>
      <dgm:spPr/>
      <dgm:t>
        <a:bodyPr/>
        <a:lstStyle/>
        <a:p>
          <a:pPr latinLnBrk="1"/>
          <a:endParaRPr lang="ko-KR" altLang="en-US"/>
        </a:p>
      </dgm:t>
    </dgm:pt>
    <dgm:pt modelId="{340F8990-DB9E-4C00-969D-D6B48D3E0FB8}">
      <dgm:prSet/>
      <dgm:spPr/>
      <dgm:t>
        <a:bodyPr/>
        <a:lstStyle/>
        <a:p>
          <a:pPr algn="l" rtl="0" latinLnBrk="1"/>
          <a:r>
            <a:rPr kumimoji="1" lang="en-US" dirty="0" smtClean="0"/>
            <a:t>7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과제 발표</a:t>
          </a:r>
          <a:r>
            <a:rPr kumimoji="1" lang="en-US" dirty="0" smtClean="0"/>
            <a:t> II</a:t>
          </a:r>
          <a:endParaRPr lang="ko-KR" dirty="0"/>
        </a:p>
      </dgm:t>
    </dgm:pt>
    <dgm:pt modelId="{C37566AB-8A64-481B-A2BB-1F047373FF0B}" type="parTrans" cxnId="{3FF83812-C4F1-49FC-9871-3374E7A898AD}">
      <dgm:prSet/>
      <dgm:spPr/>
      <dgm:t>
        <a:bodyPr/>
        <a:lstStyle/>
        <a:p>
          <a:pPr latinLnBrk="1"/>
          <a:endParaRPr lang="ko-KR" altLang="en-US"/>
        </a:p>
      </dgm:t>
    </dgm:pt>
    <dgm:pt modelId="{FB7FD8C6-6BD5-49EC-91DA-AD564456982A}" type="sibTrans" cxnId="{3FF83812-C4F1-49FC-9871-3374E7A898AD}">
      <dgm:prSet/>
      <dgm:spPr/>
      <dgm:t>
        <a:bodyPr/>
        <a:lstStyle/>
        <a:p>
          <a:pPr latinLnBrk="1"/>
          <a:endParaRPr lang="ko-KR" altLang="en-US"/>
        </a:p>
      </dgm:t>
    </dgm:pt>
    <dgm:pt modelId="{6018B248-2EFB-4F99-AD17-5751E44A62BB}">
      <dgm:prSet/>
      <dgm:spPr/>
      <dgm:t>
        <a:bodyPr/>
        <a:lstStyle/>
        <a:p>
          <a:pPr algn="l" rtl="0" latinLnBrk="1"/>
          <a:r>
            <a:rPr kumimoji="1" lang="en-US" dirty="0" smtClean="0"/>
            <a:t>8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중간고사 기간</a:t>
          </a:r>
          <a:r>
            <a:rPr kumimoji="1" lang="en-US" dirty="0" smtClean="0"/>
            <a:t> (</a:t>
          </a:r>
          <a:r>
            <a:rPr kumimoji="1" lang="ko-KR" dirty="0" smtClean="0"/>
            <a:t>시험 없음</a:t>
          </a:r>
          <a:r>
            <a:rPr kumimoji="1" lang="en-US" dirty="0" smtClean="0"/>
            <a:t>)</a:t>
          </a:r>
          <a:endParaRPr kumimoji="1" lang="ko-KR" dirty="0"/>
        </a:p>
      </dgm:t>
    </dgm:pt>
    <dgm:pt modelId="{283B3742-22E8-43C5-91EA-3E0E8B4FF845}" type="parTrans" cxnId="{2F98339F-5A6A-4E2B-AB7F-BD1E41F4AA59}">
      <dgm:prSet/>
      <dgm:spPr/>
      <dgm:t>
        <a:bodyPr/>
        <a:lstStyle/>
        <a:p>
          <a:pPr latinLnBrk="1"/>
          <a:endParaRPr lang="ko-KR" altLang="en-US"/>
        </a:p>
      </dgm:t>
    </dgm:pt>
    <dgm:pt modelId="{1DBA121F-8D55-43E9-AB95-9915EABE7EC6}" type="sibTrans" cxnId="{2F98339F-5A6A-4E2B-AB7F-BD1E41F4AA59}">
      <dgm:prSet/>
      <dgm:spPr/>
      <dgm:t>
        <a:bodyPr/>
        <a:lstStyle/>
        <a:p>
          <a:pPr latinLnBrk="1"/>
          <a:endParaRPr lang="ko-KR" altLang="en-US"/>
        </a:p>
      </dgm:t>
    </dgm:pt>
    <dgm:pt modelId="{E5001A74-B12E-4A4E-B741-EFB6055C5A9B}" type="pres">
      <dgm:prSet presAssocID="{F134A33D-18EA-4640-9D26-1F7A3A8B0D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71CC4E7-49E2-4D97-9F21-D7E04FC04F4C}" type="pres">
      <dgm:prSet presAssocID="{6018B248-2EFB-4F99-AD17-5751E44A62BB}" presName="boxAndChildren" presStyleCnt="0"/>
      <dgm:spPr/>
    </dgm:pt>
    <dgm:pt modelId="{C9969EA5-65AE-4217-9EA2-02CA2F46402A}" type="pres">
      <dgm:prSet presAssocID="{6018B248-2EFB-4F99-AD17-5751E44A62BB}" presName="parentTextBox" presStyleLbl="node1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D1C0E169-50C7-4D97-AED4-5A2744183DBF}" type="pres">
      <dgm:prSet presAssocID="{FB7FD8C6-6BD5-49EC-91DA-AD564456982A}" presName="sp" presStyleCnt="0"/>
      <dgm:spPr/>
    </dgm:pt>
    <dgm:pt modelId="{7221FDC4-CF0E-4CBC-AD5B-28910D4F54AA}" type="pres">
      <dgm:prSet presAssocID="{340F8990-DB9E-4C00-969D-D6B48D3E0FB8}" presName="arrowAndChildren" presStyleCnt="0"/>
      <dgm:spPr/>
    </dgm:pt>
    <dgm:pt modelId="{9B68E7C3-E039-4CBA-9081-92D3A56B243D}" type="pres">
      <dgm:prSet presAssocID="{340F8990-DB9E-4C00-969D-D6B48D3E0FB8}" presName="parentTextArrow" presStyleLbl="node1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1555FB8E-D1C1-409B-A275-87390130EC29}" type="pres">
      <dgm:prSet presAssocID="{C6E18AE9-603D-423A-9D50-731270EA41FD}" presName="sp" presStyleCnt="0"/>
      <dgm:spPr/>
    </dgm:pt>
    <dgm:pt modelId="{E4F0B764-EFB8-4F72-A41C-C6E6D2E2B182}" type="pres">
      <dgm:prSet presAssocID="{DBB1A853-2C36-447C-BA9E-D024749D3CF4}" presName="arrowAndChildren" presStyleCnt="0"/>
      <dgm:spPr/>
    </dgm:pt>
    <dgm:pt modelId="{A22190DA-53F1-4445-9840-32E57DAB7B5F}" type="pres">
      <dgm:prSet presAssocID="{DBB1A853-2C36-447C-BA9E-D024749D3CF4}" presName="parentTextArrow" presStyleLbl="node1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1DFC3154-9A7D-406A-98B2-4CA1D3ACEF7B}" type="pres">
      <dgm:prSet presAssocID="{E384150A-4B7C-4EFC-A7E8-8E6BCB482611}" presName="sp" presStyleCnt="0"/>
      <dgm:spPr/>
    </dgm:pt>
    <dgm:pt modelId="{B2EF1685-6437-49DE-A7FE-B681FFC731E6}" type="pres">
      <dgm:prSet presAssocID="{98F23B11-0D4A-410C-992A-259031512232}" presName="arrowAndChildren" presStyleCnt="0"/>
      <dgm:spPr/>
    </dgm:pt>
    <dgm:pt modelId="{42ED3758-1722-4C3C-9D77-57A2BC0B1123}" type="pres">
      <dgm:prSet presAssocID="{98F23B11-0D4A-410C-992A-259031512232}" presName="parentTextArrow" presStyleLbl="node1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B0051AD7-D5F4-43FB-8270-5564A0CE68D1}" type="pres">
      <dgm:prSet presAssocID="{BACB79F0-3BFF-46B1-913F-0E43C804E599}" presName="sp" presStyleCnt="0"/>
      <dgm:spPr/>
    </dgm:pt>
    <dgm:pt modelId="{AA2EB7AE-6ADF-4A6C-A0BB-8B848DDF54EA}" type="pres">
      <dgm:prSet presAssocID="{D2D833E5-B0BF-4C10-B9B0-3E289E524DD9}" presName="arrowAndChildren" presStyleCnt="0"/>
      <dgm:spPr/>
    </dgm:pt>
    <dgm:pt modelId="{9C814F96-B8BD-4B8A-8441-58730CC20A23}" type="pres">
      <dgm:prSet presAssocID="{D2D833E5-B0BF-4C10-B9B0-3E289E524DD9}" presName="parentTextArrow" presStyleLbl="node1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F2F05767-74F5-470D-A118-A895C6A1AB86}" type="pres">
      <dgm:prSet presAssocID="{8B93FE4B-09E3-4E73-BB81-61E996CBE066}" presName="sp" presStyleCnt="0"/>
      <dgm:spPr/>
    </dgm:pt>
    <dgm:pt modelId="{D97C2504-C2E5-442B-9A9B-9B8DE32DA972}" type="pres">
      <dgm:prSet presAssocID="{49C84F97-3E69-47E9-8378-A3D7BB6B1E40}" presName="arrowAndChildren" presStyleCnt="0"/>
      <dgm:spPr/>
    </dgm:pt>
    <dgm:pt modelId="{5B7F2C0D-832E-40E6-B70F-D7133938F5B8}" type="pres">
      <dgm:prSet presAssocID="{49C84F97-3E69-47E9-8378-A3D7BB6B1E40}" presName="parentTextArrow" presStyleLbl="node1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A2455E65-A0E5-43A7-ACFF-CBF9FA3E1DE3}" type="pres">
      <dgm:prSet presAssocID="{738F7DD3-38DB-4345-87AA-D0E4D9B3CC0B}" presName="sp" presStyleCnt="0"/>
      <dgm:spPr/>
    </dgm:pt>
    <dgm:pt modelId="{9627F4A4-577A-4ADC-9186-2C62B1AC0980}" type="pres">
      <dgm:prSet presAssocID="{554782AA-BD7C-4546-820F-038356090262}" presName="arrowAndChildren" presStyleCnt="0"/>
      <dgm:spPr/>
    </dgm:pt>
    <dgm:pt modelId="{83EF8590-6FF6-4432-B580-01701BBEEB97}" type="pres">
      <dgm:prSet presAssocID="{554782AA-BD7C-4546-820F-038356090262}" presName="parentTextArrow" presStyleLbl="node1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20ACFA5C-88E9-4FE3-B18D-E5DB53DBD2EA}" type="pres">
      <dgm:prSet presAssocID="{688995AB-B1BA-4890-883F-DE5C43FF993C}" presName="sp" presStyleCnt="0"/>
      <dgm:spPr/>
    </dgm:pt>
    <dgm:pt modelId="{EEE7B5BF-D7BA-4492-A53C-17F3A7818A88}" type="pres">
      <dgm:prSet presAssocID="{065CC76F-8E14-4D13-BA82-4FFA66D43501}" presName="arrowAndChildren" presStyleCnt="0"/>
      <dgm:spPr/>
    </dgm:pt>
    <dgm:pt modelId="{08C7A844-FF53-42A4-83DF-3B6B18098A3F}" type="pres">
      <dgm:prSet presAssocID="{065CC76F-8E14-4D13-BA82-4FFA66D43501}" presName="parentTextArrow" presStyleLbl="node1" presStyleIdx="7" presStyleCnt="8"/>
      <dgm:spPr/>
      <dgm:t>
        <a:bodyPr/>
        <a:lstStyle/>
        <a:p>
          <a:pPr latinLnBrk="1"/>
          <a:endParaRPr lang="ko-KR" altLang="en-US"/>
        </a:p>
      </dgm:t>
    </dgm:pt>
  </dgm:ptLst>
  <dgm:cxnLst>
    <dgm:cxn modelId="{DA606289-F3A8-46AC-8998-6C19B07408DE}" srcId="{F134A33D-18EA-4640-9D26-1F7A3A8B0DCE}" destId="{DBB1A853-2C36-447C-BA9E-D024749D3CF4}" srcOrd="5" destOrd="0" parTransId="{33537369-4A95-4051-89A3-E6DFCC432D61}" sibTransId="{C6E18AE9-603D-423A-9D50-731270EA41FD}"/>
    <dgm:cxn modelId="{8A073356-883D-4364-9E9D-B5269BE78B32}" type="presOf" srcId="{554782AA-BD7C-4546-820F-038356090262}" destId="{83EF8590-6FF6-4432-B580-01701BBEEB97}" srcOrd="0" destOrd="0" presId="urn:microsoft.com/office/officeart/2005/8/layout/process4"/>
    <dgm:cxn modelId="{3FF83812-C4F1-49FC-9871-3374E7A898AD}" srcId="{F134A33D-18EA-4640-9D26-1F7A3A8B0DCE}" destId="{340F8990-DB9E-4C00-969D-D6B48D3E0FB8}" srcOrd="6" destOrd="0" parTransId="{C37566AB-8A64-481B-A2BB-1F047373FF0B}" sibTransId="{FB7FD8C6-6BD5-49EC-91DA-AD564456982A}"/>
    <dgm:cxn modelId="{75599A5D-BED5-4BD9-96E9-C2FB0768CCEE}" type="presOf" srcId="{49C84F97-3E69-47E9-8378-A3D7BB6B1E40}" destId="{5B7F2C0D-832E-40E6-B70F-D7133938F5B8}" srcOrd="0" destOrd="0" presId="urn:microsoft.com/office/officeart/2005/8/layout/process4"/>
    <dgm:cxn modelId="{B7E48F54-D3D6-460D-899F-E7CB25F1A8B8}" srcId="{F134A33D-18EA-4640-9D26-1F7A3A8B0DCE}" destId="{98F23B11-0D4A-410C-992A-259031512232}" srcOrd="4" destOrd="0" parTransId="{A0A62373-0D20-4CFD-AB0B-6094AA4DA9DD}" sibTransId="{E384150A-4B7C-4EFC-A7E8-8E6BCB482611}"/>
    <dgm:cxn modelId="{26277194-1EF2-4EC1-AC4D-B987D0ED3F1F}" srcId="{F134A33D-18EA-4640-9D26-1F7A3A8B0DCE}" destId="{065CC76F-8E14-4D13-BA82-4FFA66D43501}" srcOrd="0" destOrd="0" parTransId="{67D7D567-2B79-43BA-B5ED-69BE1E91D07F}" sibTransId="{688995AB-B1BA-4890-883F-DE5C43FF993C}"/>
    <dgm:cxn modelId="{8B9F152A-8491-4ED6-9C93-9DFBE52ACFC4}" type="presOf" srcId="{D2D833E5-B0BF-4C10-B9B0-3E289E524DD9}" destId="{9C814F96-B8BD-4B8A-8441-58730CC20A23}" srcOrd="0" destOrd="0" presId="urn:microsoft.com/office/officeart/2005/8/layout/process4"/>
    <dgm:cxn modelId="{943D35E5-E052-41C5-A403-06A4406EBDF1}" type="presOf" srcId="{6018B248-2EFB-4F99-AD17-5751E44A62BB}" destId="{C9969EA5-65AE-4217-9EA2-02CA2F46402A}" srcOrd="0" destOrd="0" presId="urn:microsoft.com/office/officeart/2005/8/layout/process4"/>
    <dgm:cxn modelId="{4D1FE9A1-27C4-4864-AB74-1C91812C645B}" srcId="{F134A33D-18EA-4640-9D26-1F7A3A8B0DCE}" destId="{554782AA-BD7C-4546-820F-038356090262}" srcOrd="1" destOrd="0" parTransId="{5333EF80-A5D8-467F-8B5F-D76FB7616105}" sibTransId="{738F7DD3-38DB-4345-87AA-D0E4D9B3CC0B}"/>
    <dgm:cxn modelId="{3E3FFF0F-4B91-4083-9081-C71F0D5D1043}" type="presOf" srcId="{065CC76F-8E14-4D13-BA82-4FFA66D43501}" destId="{08C7A844-FF53-42A4-83DF-3B6B18098A3F}" srcOrd="0" destOrd="0" presId="urn:microsoft.com/office/officeart/2005/8/layout/process4"/>
    <dgm:cxn modelId="{F388E768-3F62-4A16-B642-1420533BE595}" srcId="{F134A33D-18EA-4640-9D26-1F7A3A8B0DCE}" destId="{D2D833E5-B0BF-4C10-B9B0-3E289E524DD9}" srcOrd="3" destOrd="0" parTransId="{D552AA60-AE6C-4A4D-9835-DB2BF9A04FEE}" sibTransId="{BACB79F0-3BFF-46B1-913F-0E43C804E599}"/>
    <dgm:cxn modelId="{2F98339F-5A6A-4E2B-AB7F-BD1E41F4AA59}" srcId="{F134A33D-18EA-4640-9D26-1F7A3A8B0DCE}" destId="{6018B248-2EFB-4F99-AD17-5751E44A62BB}" srcOrd="7" destOrd="0" parTransId="{283B3742-22E8-43C5-91EA-3E0E8B4FF845}" sibTransId="{1DBA121F-8D55-43E9-AB95-9915EABE7EC6}"/>
    <dgm:cxn modelId="{DD7B6431-981B-40DD-B8EE-0724A716038B}" srcId="{F134A33D-18EA-4640-9D26-1F7A3A8B0DCE}" destId="{49C84F97-3E69-47E9-8378-A3D7BB6B1E40}" srcOrd="2" destOrd="0" parTransId="{0DCF2D84-29C7-4E5B-8D42-22DD44106ED7}" sibTransId="{8B93FE4B-09E3-4E73-BB81-61E996CBE066}"/>
    <dgm:cxn modelId="{66D963F2-A4EA-4877-A4C7-C1B22C6AEE66}" type="presOf" srcId="{F134A33D-18EA-4640-9D26-1F7A3A8B0DCE}" destId="{E5001A74-B12E-4A4E-B741-EFB6055C5A9B}" srcOrd="0" destOrd="0" presId="urn:microsoft.com/office/officeart/2005/8/layout/process4"/>
    <dgm:cxn modelId="{72F6A234-F427-41D5-AFF2-1489BEF5E9A6}" type="presOf" srcId="{340F8990-DB9E-4C00-969D-D6B48D3E0FB8}" destId="{9B68E7C3-E039-4CBA-9081-92D3A56B243D}" srcOrd="0" destOrd="0" presId="urn:microsoft.com/office/officeart/2005/8/layout/process4"/>
    <dgm:cxn modelId="{672D1E15-61C6-4F19-AB6A-BFBF0191DC1A}" type="presOf" srcId="{98F23B11-0D4A-410C-992A-259031512232}" destId="{42ED3758-1722-4C3C-9D77-57A2BC0B1123}" srcOrd="0" destOrd="0" presId="urn:microsoft.com/office/officeart/2005/8/layout/process4"/>
    <dgm:cxn modelId="{47117B5F-53D2-4E7A-B962-5655EDBC500A}" type="presOf" srcId="{DBB1A853-2C36-447C-BA9E-D024749D3CF4}" destId="{A22190DA-53F1-4445-9840-32E57DAB7B5F}" srcOrd="0" destOrd="0" presId="urn:microsoft.com/office/officeart/2005/8/layout/process4"/>
    <dgm:cxn modelId="{CB9F0B61-8E97-4AFF-9D08-1CA47069C487}" type="presParOf" srcId="{E5001A74-B12E-4A4E-B741-EFB6055C5A9B}" destId="{171CC4E7-49E2-4D97-9F21-D7E04FC04F4C}" srcOrd="0" destOrd="0" presId="urn:microsoft.com/office/officeart/2005/8/layout/process4"/>
    <dgm:cxn modelId="{2CD7555D-608D-43E0-9344-45C68A970BC0}" type="presParOf" srcId="{171CC4E7-49E2-4D97-9F21-D7E04FC04F4C}" destId="{C9969EA5-65AE-4217-9EA2-02CA2F46402A}" srcOrd="0" destOrd="0" presId="urn:microsoft.com/office/officeart/2005/8/layout/process4"/>
    <dgm:cxn modelId="{E3FE86D4-5FB0-4908-8B8A-C22E2D4D7DE0}" type="presParOf" srcId="{E5001A74-B12E-4A4E-B741-EFB6055C5A9B}" destId="{D1C0E169-50C7-4D97-AED4-5A2744183DBF}" srcOrd="1" destOrd="0" presId="urn:microsoft.com/office/officeart/2005/8/layout/process4"/>
    <dgm:cxn modelId="{2B375353-4B76-4381-BD2C-EB1C8D6DF423}" type="presParOf" srcId="{E5001A74-B12E-4A4E-B741-EFB6055C5A9B}" destId="{7221FDC4-CF0E-4CBC-AD5B-28910D4F54AA}" srcOrd="2" destOrd="0" presId="urn:microsoft.com/office/officeart/2005/8/layout/process4"/>
    <dgm:cxn modelId="{170965BE-C5BF-4ED0-91C1-8C9AF692CF9E}" type="presParOf" srcId="{7221FDC4-CF0E-4CBC-AD5B-28910D4F54AA}" destId="{9B68E7C3-E039-4CBA-9081-92D3A56B243D}" srcOrd="0" destOrd="0" presId="urn:microsoft.com/office/officeart/2005/8/layout/process4"/>
    <dgm:cxn modelId="{24A807C5-1D14-4507-A5D8-DBBD25F31F14}" type="presParOf" srcId="{E5001A74-B12E-4A4E-B741-EFB6055C5A9B}" destId="{1555FB8E-D1C1-409B-A275-87390130EC29}" srcOrd="3" destOrd="0" presId="urn:microsoft.com/office/officeart/2005/8/layout/process4"/>
    <dgm:cxn modelId="{7B54E908-3243-4BEF-A8BA-66E1C57A883D}" type="presParOf" srcId="{E5001A74-B12E-4A4E-B741-EFB6055C5A9B}" destId="{E4F0B764-EFB8-4F72-A41C-C6E6D2E2B182}" srcOrd="4" destOrd="0" presId="urn:microsoft.com/office/officeart/2005/8/layout/process4"/>
    <dgm:cxn modelId="{9D59BF32-9D1A-4099-887D-624FDE19DB6C}" type="presParOf" srcId="{E4F0B764-EFB8-4F72-A41C-C6E6D2E2B182}" destId="{A22190DA-53F1-4445-9840-32E57DAB7B5F}" srcOrd="0" destOrd="0" presId="urn:microsoft.com/office/officeart/2005/8/layout/process4"/>
    <dgm:cxn modelId="{FB543F54-0C0A-4E23-825A-9A90C060F2B1}" type="presParOf" srcId="{E5001A74-B12E-4A4E-B741-EFB6055C5A9B}" destId="{1DFC3154-9A7D-406A-98B2-4CA1D3ACEF7B}" srcOrd="5" destOrd="0" presId="urn:microsoft.com/office/officeart/2005/8/layout/process4"/>
    <dgm:cxn modelId="{40E3CF6C-335E-46F8-B438-54069943EBC5}" type="presParOf" srcId="{E5001A74-B12E-4A4E-B741-EFB6055C5A9B}" destId="{B2EF1685-6437-49DE-A7FE-B681FFC731E6}" srcOrd="6" destOrd="0" presId="urn:microsoft.com/office/officeart/2005/8/layout/process4"/>
    <dgm:cxn modelId="{23737ED1-C267-431B-849E-9C901BC76CB4}" type="presParOf" srcId="{B2EF1685-6437-49DE-A7FE-B681FFC731E6}" destId="{42ED3758-1722-4C3C-9D77-57A2BC0B1123}" srcOrd="0" destOrd="0" presId="urn:microsoft.com/office/officeart/2005/8/layout/process4"/>
    <dgm:cxn modelId="{756CED74-651B-4F56-BFC3-AA29303A377E}" type="presParOf" srcId="{E5001A74-B12E-4A4E-B741-EFB6055C5A9B}" destId="{B0051AD7-D5F4-43FB-8270-5564A0CE68D1}" srcOrd="7" destOrd="0" presId="urn:microsoft.com/office/officeart/2005/8/layout/process4"/>
    <dgm:cxn modelId="{2AB1E85A-944B-4901-9EB3-E0836BFA81E3}" type="presParOf" srcId="{E5001A74-B12E-4A4E-B741-EFB6055C5A9B}" destId="{AA2EB7AE-6ADF-4A6C-A0BB-8B848DDF54EA}" srcOrd="8" destOrd="0" presId="urn:microsoft.com/office/officeart/2005/8/layout/process4"/>
    <dgm:cxn modelId="{9A71C4BB-8A76-4400-8D7D-D683B70238F9}" type="presParOf" srcId="{AA2EB7AE-6ADF-4A6C-A0BB-8B848DDF54EA}" destId="{9C814F96-B8BD-4B8A-8441-58730CC20A23}" srcOrd="0" destOrd="0" presId="urn:microsoft.com/office/officeart/2005/8/layout/process4"/>
    <dgm:cxn modelId="{FF4979A5-2360-42F0-8475-594AC8C436FA}" type="presParOf" srcId="{E5001A74-B12E-4A4E-B741-EFB6055C5A9B}" destId="{F2F05767-74F5-470D-A118-A895C6A1AB86}" srcOrd="9" destOrd="0" presId="urn:microsoft.com/office/officeart/2005/8/layout/process4"/>
    <dgm:cxn modelId="{D9AF68A2-A4BC-4172-8024-F8FB7836C475}" type="presParOf" srcId="{E5001A74-B12E-4A4E-B741-EFB6055C5A9B}" destId="{D97C2504-C2E5-442B-9A9B-9B8DE32DA972}" srcOrd="10" destOrd="0" presId="urn:microsoft.com/office/officeart/2005/8/layout/process4"/>
    <dgm:cxn modelId="{1C78393E-2290-4744-B811-1F630BC2DAF3}" type="presParOf" srcId="{D97C2504-C2E5-442B-9A9B-9B8DE32DA972}" destId="{5B7F2C0D-832E-40E6-B70F-D7133938F5B8}" srcOrd="0" destOrd="0" presId="urn:microsoft.com/office/officeart/2005/8/layout/process4"/>
    <dgm:cxn modelId="{CDFE4364-8170-403C-A7BF-007D829B71CB}" type="presParOf" srcId="{E5001A74-B12E-4A4E-B741-EFB6055C5A9B}" destId="{A2455E65-A0E5-43A7-ACFF-CBF9FA3E1DE3}" srcOrd="11" destOrd="0" presId="urn:microsoft.com/office/officeart/2005/8/layout/process4"/>
    <dgm:cxn modelId="{0FEB5600-933C-4267-960E-F25E36B4339D}" type="presParOf" srcId="{E5001A74-B12E-4A4E-B741-EFB6055C5A9B}" destId="{9627F4A4-577A-4ADC-9186-2C62B1AC0980}" srcOrd="12" destOrd="0" presId="urn:microsoft.com/office/officeart/2005/8/layout/process4"/>
    <dgm:cxn modelId="{CB15D31B-B20F-48DD-8E34-43E53979DD5A}" type="presParOf" srcId="{9627F4A4-577A-4ADC-9186-2C62B1AC0980}" destId="{83EF8590-6FF6-4432-B580-01701BBEEB97}" srcOrd="0" destOrd="0" presId="urn:microsoft.com/office/officeart/2005/8/layout/process4"/>
    <dgm:cxn modelId="{30256D40-A09C-4076-B57A-485F3544DAB3}" type="presParOf" srcId="{E5001A74-B12E-4A4E-B741-EFB6055C5A9B}" destId="{20ACFA5C-88E9-4FE3-B18D-E5DB53DBD2EA}" srcOrd="13" destOrd="0" presId="urn:microsoft.com/office/officeart/2005/8/layout/process4"/>
    <dgm:cxn modelId="{6BDE99DF-C7ED-4DCB-8F99-3FC98A4213A6}" type="presParOf" srcId="{E5001A74-B12E-4A4E-B741-EFB6055C5A9B}" destId="{EEE7B5BF-D7BA-4492-A53C-17F3A7818A88}" srcOrd="14" destOrd="0" presId="urn:microsoft.com/office/officeart/2005/8/layout/process4"/>
    <dgm:cxn modelId="{4B94AF22-98CE-42E9-8A68-E5CF105C7DE1}" type="presParOf" srcId="{EEE7B5BF-D7BA-4492-A53C-17F3A7818A88}" destId="{08C7A844-FF53-42A4-83DF-3B6B18098A3F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8B7DD9-6B97-4468-B77E-78599DAB82A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ECBDF432-3C78-42FE-A6D3-30A2950146BD}">
      <dgm:prSet/>
      <dgm:spPr/>
      <dgm:t>
        <a:bodyPr/>
        <a:lstStyle/>
        <a:p>
          <a:pPr algn="l" rtl="0" latinLnBrk="1"/>
          <a:r>
            <a:rPr kumimoji="1" lang="en-US" dirty="0" smtClean="0"/>
            <a:t>9</a:t>
          </a:r>
          <a:r>
            <a:rPr kumimoji="1" lang="ko-KR" dirty="0" smtClean="0"/>
            <a:t>주</a:t>
          </a:r>
          <a:r>
            <a:rPr kumimoji="1" lang="en-US" dirty="0" smtClean="0"/>
            <a:t>: Brain Storming Stuck </a:t>
          </a:r>
          <a:r>
            <a:rPr kumimoji="1" lang="ko-KR" dirty="0" smtClean="0"/>
            <a:t>극복</a:t>
          </a:r>
          <a:endParaRPr kumimoji="1" lang="ko-KR" dirty="0"/>
        </a:p>
      </dgm:t>
    </dgm:pt>
    <dgm:pt modelId="{0FF16E5E-C182-4155-AC8C-15DC86770850}" type="parTrans" cxnId="{9FE4950E-5BB4-460D-ABC4-76F6D7B5351D}">
      <dgm:prSet/>
      <dgm:spPr/>
      <dgm:t>
        <a:bodyPr/>
        <a:lstStyle/>
        <a:p>
          <a:pPr latinLnBrk="1"/>
          <a:endParaRPr lang="ko-KR" altLang="en-US"/>
        </a:p>
      </dgm:t>
    </dgm:pt>
    <dgm:pt modelId="{D39C935C-4C20-4CA2-952C-6C5B0654C116}" type="sibTrans" cxnId="{9FE4950E-5BB4-460D-ABC4-76F6D7B5351D}">
      <dgm:prSet/>
      <dgm:spPr/>
      <dgm:t>
        <a:bodyPr/>
        <a:lstStyle/>
        <a:p>
          <a:pPr latinLnBrk="1"/>
          <a:endParaRPr lang="ko-KR" altLang="en-US"/>
        </a:p>
      </dgm:t>
    </dgm:pt>
    <dgm:pt modelId="{E1528A2B-09E6-4E65-917E-FC55F73EE383}">
      <dgm:prSet/>
      <dgm:spPr/>
      <dgm:t>
        <a:bodyPr/>
        <a:lstStyle/>
        <a:p>
          <a:pPr algn="l" rtl="0" latinLnBrk="1"/>
          <a:r>
            <a:rPr kumimoji="1" lang="en-US" dirty="0" smtClean="0"/>
            <a:t>10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아이디어 다듬기 및 판정</a:t>
          </a:r>
          <a:endParaRPr lang="ko-KR" dirty="0"/>
        </a:p>
      </dgm:t>
    </dgm:pt>
    <dgm:pt modelId="{A7EBB038-1F2D-4B5C-B157-11CBEE1C026E}" type="parTrans" cxnId="{8E2BC5D2-8256-4AC6-B5E5-0FD86037BB2B}">
      <dgm:prSet/>
      <dgm:spPr/>
      <dgm:t>
        <a:bodyPr/>
        <a:lstStyle/>
        <a:p>
          <a:pPr latinLnBrk="1"/>
          <a:endParaRPr lang="ko-KR" altLang="en-US"/>
        </a:p>
      </dgm:t>
    </dgm:pt>
    <dgm:pt modelId="{F9E74531-DA29-47AC-BF60-958336F80612}" type="sibTrans" cxnId="{8E2BC5D2-8256-4AC6-B5E5-0FD86037BB2B}">
      <dgm:prSet/>
      <dgm:spPr/>
      <dgm:t>
        <a:bodyPr/>
        <a:lstStyle/>
        <a:p>
          <a:pPr latinLnBrk="1"/>
          <a:endParaRPr lang="ko-KR" altLang="en-US"/>
        </a:p>
      </dgm:t>
    </dgm:pt>
    <dgm:pt modelId="{1214C4B6-C830-454B-B50D-06F76EBE220B}">
      <dgm:prSet/>
      <dgm:spPr/>
      <dgm:t>
        <a:bodyPr/>
        <a:lstStyle/>
        <a:p>
          <a:pPr algn="l" rtl="0" latinLnBrk="1"/>
          <a:r>
            <a:rPr kumimoji="1" lang="en-US" dirty="0" smtClean="0"/>
            <a:t>11</a:t>
          </a:r>
          <a:r>
            <a:rPr kumimoji="1" lang="ko-KR" dirty="0" smtClean="0"/>
            <a:t>주</a:t>
          </a:r>
          <a:r>
            <a:rPr kumimoji="1" lang="en-US" dirty="0" smtClean="0"/>
            <a:t>: Teamwork</a:t>
          </a:r>
          <a:r>
            <a:rPr kumimoji="1" lang="ko-KR" dirty="0" smtClean="0"/>
            <a:t>의 중요성</a:t>
          </a:r>
          <a:endParaRPr kumimoji="1" lang="en-US" dirty="0"/>
        </a:p>
      </dgm:t>
    </dgm:pt>
    <dgm:pt modelId="{721A62BC-5A87-452C-A559-52257870E7F8}" type="parTrans" cxnId="{DE3E1DD6-F8AD-4307-97AE-460A48DD743F}">
      <dgm:prSet/>
      <dgm:spPr/>
      <dgm:t>
        <a:bodyPr/>
        <a:lstStyle/>
        <a:p>
          <a:pPr latinLnBrk="1"/>
          <a:endParaRPr lang="ko-KR" altLang="en-US"/>
        </a:p>
      </dgm:t>
    </dgm:pt>
    <dgm:pt modelId="{B8A1896E-37C9-43C1-8EB6-7F0E06AA2501}" type="sibTrans" cxnId="{DE3E1DD6-F8AD-4307-97AE-460A48DD743F}">
      <dgm:prSet/>
      <dgm:spPr/>
      <dgm:t>
        <a:bodyPr/>
        <a:lstStyle/>
        <a:p>
          <a:pPr latinLnBrk="1"/>
          <a:endParaRPr lang="ko-KR" altLang="en-US"/>
        </a:p>
      </dgm:t>
    </dgm:pt>
    <dgm:pt modelId="{9201D0F5-25BF-4FA0-89A0-FB275C4B9B16}">
      <dgm:prSet/>
      <dgm:spPr/>
      <dgm:t>
        <a:bodyPr/>
        <a:lstStyle/>
        <a:p>
          <a:pPr algn="l" rtl="0" latinLnBrk="1"/>
          <a:r>
            <a:rPr kumimoji="1" lang="en-US" dirty="0" smtClean="0"/>
            <a:t>12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과제 발표 </a:t>
          </a:r>
          <a:r>
            <a:rPr kumimoji="1" lang="en-US" dirty="0" smtClean="0"/>
            <a:t>III</a:t>
          </a:r>
          <a:endParaRPr kumimoji="1" lang="ko-KR" dirty="0"/>
        </a:p>
      </dgm:t>
    </dgm:pt>
    <dgm:pt modelId="{26F8553C-3BC5-4EB1-BF0C-663412359DEC}" type="parTrans" cxnId="{2D06779E-3FC8-42BA-AAB4-568604D685DB}">
      <dgm:prSet/>
      <dgm:spPr/>
      <dgm:t>
        <a:bodyPr/>
        <a:lstStyle/>
        <a:p>
          <a:pPr latinLnBrk="1"/>
          <a:endParaRPr lang="ko-KR" altLang="en-US"/>
        </a:p>
      </dgm:t>
    </dgm:pt>
    <dgm:pt modelId="{60FCCDE1-E20A-40E7-A07A-0C427C143388}" type="sibTrans" cxnId="{2D06779E-3FC8-42BA-AAB4-568604D685DB}">
      <dgm:prSet/>
      <dgm:spPr/>
      <dgm:t>
        <a:bodyPr/>
        <a:lstStyle/>
        <a:p>
          <a:pPr latinLnBrk="1"/>
          <a:endParaRPr lang="ko-KR" altLang="en-US"/>
        </a:p>
      </dgm:t>
    </dgm:pt>
    <dgm:pt modelId="{0B4FF2A4-59CA-438C-B6B1-987FF5BC5F1A}">
      <dgm:prSet/>
      <dgm:spPr/>
      <dgm:t>
        <a:bodyPr/>
        <a:lstStyle/>
        <a:p>
          <a:pPr algn="l" rtl="0" latinLnBrk="1"/>
          <a:r>
            <a:rPr kumimoji="1" lang="en-US" dirty="0" smtClean="0"/>
            <a:t>13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발표의 중요성</a:t>
          </a:r>
          <a:endParaRPr kumimoji="1" lang="ko-KR" dirty="0"/>
        </a:p>
      </dgm:t>
    </dgm:pt>
    <dgm:pt modelId="{406BF8C9-E552-475D-BE01-A77E690648D4}" type="parTrans" cxnId="{7D26DEB4-83FD-4397-B6B3-AC7077990D46}">
      <dgm:prSet/>
      <dgm:spPr/>
      <dgm:t>
        <a:bodyPr/>
        <a:lstStyle/>
        <a:p>
          <a:pPr latinLnBrk="1"/>
          <a:endParaRPr lang="ko-KR" altLang="en-US"/>
        </a:p>
      </dgm:t>
    </dgm:pt>
    <dgm:pt modelId="{BB1A3272-697E-4227-A627-B0CD3E77DC73}" type="sibTrans" cxnId="{7D26DEB4-83FD-4397-B6B3-AC7077990D46}">
      <dgm:prSet/>
      <dgm:spPr/>
      <dgm:t>
        <a:bodyPr/>
        <a:lstStyle/>
        <a:p>
          <a:pPr latinLnBrk="1"/>
          <a:endParaRPr lang="ko-KR" altLang="en-US"/>
        </a:p>
      </dgm:t>
    </dgm:pt>
    <dgm:pt modelId="{B4ACAFAD-3A79-405D-B7EF-CE2C13163BCB}">
      <dgm:prSet/>
      <dgm:spPr/>
      <dgm:t>
        <a:bodyPr/>
        <a:lstStyle/>
        <a:p>
          <a:pPr algn="l" rtl="0" latinLnBrk="1"/>
          <a:r>
            <a:rPr kumimoji="1" lang="en-US" dirty="0" smtClean="0"/>
            <a:t>14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기술문서 작성법</a:t>
          </a:r>
          <a:endParaRPr lang="ko-KR" dirty="0"/>
        </a:p>
      </dgm:t>
    </dgm:pt>
    <dgm:pt modelId="{CF2BE4CD-6092-4B6D-9C59-7B1A5834A622}" type="parTrans" cxnId="{1B6AA316-F3DE-4A8A-A11E-1D35167E47D8}">
      <dgm:prSet/>
      <dgm:spPr/>
      <dgm:t>
        <a:bodyPr/>
        <a:lstStyle/>
        <a:p>
          <a:pPr latinLnBrk="1"/>
          <a:endParaRPr lang="ko-KR" altLang="en-US"/>
        </a:p>
      </dgm:t>
    </dgm:pt>
    <dgm:pt modelId="{C02FDF6E-3EF7-4341-84E0-64009EF2C9B4}" type="sibTrans" cxnId="{1B6AA316-F3DE-4A8A-A11E-1D35167E47D8}">
      <dgm:prSet/>
      <dgm:spPr/>
      <dgm:t>
        <a:bodyPr/>
        <a:lstStyle/>
        <a:p>
          <a:pPr latinLnBrk="1"/>
          <a:endParaRPr lang="ko-KR" altLang="en-US"/>
        </a:p>
      </dgm:t>
    </dgm:pt>
    <dgm:pt modelId="{A947C657-5BB5-4531-8347-7DBD793D8E5D}">
      <dgm:prSet/>
      <dgm:spPr/>
      <dgm:t>
        <a:bodyPr/>
        <a:lstStyle/>
        <a:p>
          <a:pPr algn="l" rtl="0" latinLnBrk="1"/>
          <a:r>
            <a:rPr kumimoji="1" lang="en-US" dirty="0" smtClean="0"/>
            <a:t>15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종합 발표회	</a:t>
          </a:r>
          <a:endParaRPr lang="ko-KR" dirty="0"/>
        </a:p>
      </dgm:t>
    </dgm:pt>
    <dgm:pt modelId="{01538916-4C2E-47BA-9D29-C81D0E39E582}" type="parTrans" cxnId="{CFD87D9B-18F5-4CEC-A648-AEB5916FF708}">
      <dgm:prSet/>
      <dgm:spPr/>
      <dgm:t>
        <a:bodyPr/>
        <a:lstStyle/>
        <a:p>
          <a:pPr latinLnBrk="1"/>
          <a:endParaRPr lang="ko-KR" altLang="en-US"/>
        </a:p>
      </dgm:t>
    </dgm:pt>
    <dgm:pt modelId="{63FB7CA3-F4DB-41BF-BF37-8AA27E3128BA}" type="sibTrans" cxnId="{CFD87D9B-18F5-4CEC-A648-AEB5916FF708}">
      <dgm:prSet/>
      <dgm:spPr/>
      <dgm:t>
        <a:bodyPr/>
        <a:lstStyle/>
        <a:p>
          <a:pPr latinLnBrk="1"/>
          <a:endParaRPr lang="ko-KR" altLang="en-US"/>
        </a:p>
      </dgm:t>
    </dgm:pt>
    <dgm:pt modelId="{B6110659-D1ED-4949-BA56-E3AC9AAB59C7}">
      <dgm:prSet/>
      <dgm:spPr/>
      <dgm:t>
        <a:bodyPr/>
        <a:lstStyle/>
        <a:p>
          <a:pPr algn="l" rtl="0" latinLnBrk="1"/>
          <a:r>
            <a:rPr kumimoji="1" lang="en-US" dirty="0" smtClean="0"/>
            <a:t>16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기말고사</a:t>
          </a:r>
          <a:endParaRPr lang="ko-KR" dirty="0"/>
        </a:p>
      </dgm:t>
    </dgm:pt>
    <dgm:pt modelId="{673DCE10-4697-454F-9330-EB3B40DD0661}" type="parTrans" cxnId="{CA1DC699-9D94-4C7C-A0E4-4033CD99F3C8}">
      <dgm:prSet/>
      <dgm:spPr/>
      <dgm:t>
        <a:bodyPr/>
        <a:lstStyle/>
        <a:p>
          <a:pPr latinLnBrk="1"/>
          <a:endParaRPr lang="ko-KR" altLang="en-US"/>
        </a:p>
      </dgm:t>
    </dgm:pt>
    <dgm:pt modelId="{029F149B-DB01-4068-941B-3375DCF635F8}" type="sibTrans" cxnId="{CA1DC699-9D94-4C7C-A0E4-4033CD99F3C8}">
      <dgm:prSet/>
      <dgm:spPr/>
      <dgm:t>
        <a:bodyPr/>
        <a:lstStyle/>
        <a:p>
          <a:pPr latinLnBrk="1"/>
          <a:endParaRPr lang="ko-KR" altLang="en-US"/>
        </a:p>
      </dgm:t>
    </dgm:pt>
    <dgm:pt modelId="{8DF874A1-880F-4618-8536-3748E2835B40}" type="pres">
      <dgm:prSet presAssocID="{DF8B7DD9-6B97-4468-B77E-78599DAB82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847CB2-4AF9-4784-81F6-BB6B1EEB97BC}" type="pres">
      <dgm:prSet presAssocID="{B6110659-D1ED-4949-BA56-E3AC9AAB59C7}" presName="boxAndChildren" presStyleCnt="0"/>
      <dgm:spPr/>
    </dgm:pt>
    <dgm:pt modelId="{6928E0EC-C0DE-465A-979A-F464432B8F04}" type="pres">
      <dgm:prSet presAssocID="{B6110659-D1ED-4949-BA56-E3AC9AAB59C7}" presName="parentTextBox" presStyleLbl="node1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BBC3472C-2D68-4B0B-8795-23F38D011FA6}" type="pres">
      <dgm:prSet presAssocID="{63FB7CA3-F4DB-41BF-BF37-8AA27E3128BA}" presName="sp" presStyleCnt="0"/>
      <dgm:spPr/>
    </dgm:pt>
    <dgm:pt modelId="{893EFB75-0E54-491F-8598-9DC950287B43}" type="pres">
      <dgm:prSet presAssocID="{A947C657-5BB5-4531-8347-7DBD793D8E5D}" presName="arrowAndChildren" presStyleCnt="0"/>
      <dgm:spPr/>
    </dgm:pt>
    <dgm:pt modelId="{ABFC961D-3CA5-4300-B359-3F9F810748E5}" type="pres">
      <dgm:prSet presAssocID="{A947C657-5BB5-4531-8347-7DBD793D8E5D}" presName="parentTextArrow" presStyleLbl="node1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52A57A84-D0E7-498A-82F6-F2791AB13E7D}" type="pres">
      <dgm:prSet presAssocID="{C02FDF6E-3EF7-4341-84E0-64009EF2C9B4}" presName="sp" presStyleCnt="0"/>
      <dgm:spPr/>
    </dgm:pt>
    <dgm:pt modelId="{132EEDF3-8759-4D0A-8FE9-B84E7ABD4549}" type="pres">
      <dgm:prSet presAssocID="{B4ACAFAD-3A79-405D-B7EF-CE2C13163BCB}" presName="arrowAndChildren" presStyleCnt="0"/>
      <dgm:spPr/>
    </dgm:pt>
    <dgm:pt modelId="{5219F7C1-164D-428C-9622-28DE7E5943A6}" type="pres">
      <dgm:prSet presAssocID="{B4ACAFAD-3A79-405D-B7EF-CE2C13163BCB}" presName="parentTextArrow" presStyleLbl="node1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CC495C8B-69D7-4534-8A85-A7CDF0BC1DB1}" type="pres">
      <dgm:prSet presAssocID="{BB1A3272-697E-4227-A627-B0CD3E77DC73}" presName="sp" presStyleCnt="0"/>
      <dgm:spPr/>
    </dgm:pt>
    <dgm:pt modelId="{761B1A56-D249-4ADF-97A0-EFC89A62303B}" type="pres">
      <dgm:prSet presAssocID="{0B4FF2A4-59CA-438C-B6B1-987FF5BC5F1A}" presName="arrowAndChildren" presStyleCnt="0"/>
      <dgm:spPr/>
    </dgm:pt>
    <dgm:pt modelId="{CAA0C998-9187-4EB4-B121-5CED816D8BA5}" type="pres">
      <dgm:prSet presAssocID="{0B4FF2A4-59CA-438C-B6B1-987FF5BC5F1A}" presName="parentTextArrow" presStyleLbl="node1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B13A1363-02B5-4876-8A88-5D9BB8102343}" type="pres">
      <dgm:prSet presAssocID="{60FCCDE1-E20A-40E7-A07A-0C427C143388}" presName="sp" presStyleCnt="0"/>
      <dgm:spPr/>
    </dgm:pt>
    <dgm:pt modelId="{0FD3C505-2CE5-4D7D-A51D-400721CBE4D8}" type="pres">
      <dgm:prSet presAssocID="{9201D0F5-25BF-4FA0-89A0-FB275C4B9B16}" presName="arrowAndChildren" presStyleCnt="0"/>
      <dgm:spPr/>
    </dgm:pt>
    <dgm:pt modelId="{2A01563C-876D-4B1D-955D-9B7B63F66B94}" type="pres">
      <dgm:prSet presAssocID="{9201D0F5-25BF-4FA0-89A0-FB275C4B9B16}" presName="parentTextArrow" presStyleLbl="node1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6FE8322F-7CE1-45FC-8539-4166033EDB82}" type="pres">
      <dgm:prSet presAssocID="{B8A1896E-37C9-43C1-8EB6-7F0E06AA2501}" presName="sp" presStyleCnt="0"/>
      <dgm:spPr/>
    </dgm:pt>
    <dgm:pt modelId="{00CB0EAC-8682-4CBB-99F7-163DBEDF17D7}" type="pres">
      <dgm:prSet presAssocID="{1214C4B6-C830-454B-B50D-06F76EBE220B}" presName="arrowAndChildren" presStyleCnt="0"/>
      <dgm:spPr/>
    </dgm:pt>
    <dgm:pt modelId="{49F3150B-C914-442E-AC40-AED01BF39ECD}" type="pres">
      <dgm:prSet presAssocID="{1214C4B6-C830-454B-B50D-06F76EBE220B}" presName="parentTextArrow" presStyleLbl="node1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762B7283-FB27-4413-A22D-8A5CA676459F}" type="pres">
      <dgm:prSet presAssocID="{F9E74531-DA29-47AC-BF60-958336F80612}" presName="sp" presStyleCnt="0"/>
      <dgm:spPr/>
    </dgm:pt>
    <dgm:pt modelId="{D1ED27C1-D7B4-46B4-9BAB-E60A1DAE83DF}" type="pres">
      <dgm:prSet presAssocID="{E1528A2B-09E6-4E65-917E-FC55F73EE383}" presName="arrowAndChildren" presStyleCnt="0"/>
      <dgm:spPr/>
    </dgm:pt>
    <dgm:pt modelId="{19B6C560-715C-4E31-9E61-33CE04A2D922}" type="pres">
      <dgm:prSet presAssocID="{E1528A2B-09E6-4E65-917E-FC55F73EE383}" presName="parentTextArrow" presStyleLbl="node1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7E68ECE1-C415-49FB-962D-4D8317ED4926}" type="pres">
      <dgm:prSet presAssocID="{D39C935C-4C20-4CA2-952C-6C5B0654C116}" presName="sp" presStyleCnt="0"/>
      <dgm:spPr/>
    </dgm:pt>
    <dgm:pt modelId="{77C6958F-5487-4553-92B4-66D8542F5B17}" type="pres">
      <dgm:prSet presAssocID="{ECBDF432-3C78-42FE-A6D3-30A2950146BD}" presName="arrowAndChildren" presStyleCnt="0"/>
      <dgm:spPr/>
    </dgm:pt>
    <dgm:pt modelId="{8A20201D-8384-4585-903C-C0EC7D4B25A0}" type="pres">
      <dgm:prSet presAssocID="{ECBDF432-3C78-42FE-A6D3-30A2950146BD}" presName="parentTextArrow" presStyleLbl="node1" presStyleIdx="7" presStyleCnt="8"/>
      <dgm:spPr/>
      <dgm:t>
        <a:bodyPr/>
        <a:lstStyle/>
        <a:p>
          <a:pPr latinLnBrk="1"/>
          <a:endParaRPr lang="ko-KR" altLang="en-US"/>
        </a:p>
      </dgm:t>
    </dgm:pt>
  </dgm:ptLst>
  <dgm:cxnLst>
    <dgm:cxn modelId="{1B31706F-423D-4579-B417-B23893A7983E}" type="presOf" srcId="{0B4FF2A4-59CA-438C-B6B1-987FF5BC5F1A}" destId="{CAA0C998-9187-4EB4-B121-5CED816D8BA5}" srcOrd="0" destOrd="0" presId="urn:microsoft.com/office/officeart/2005/8/layout/process4"/>
    <dgm:cxn modelId="{AD73FD6D-BD9D-415B-8742-10683A537252}" type="presOf" srcId="{1214C4B6-C830-454B-B50D-06F76EBE220B}" destId="{49F3150B-C914-442E-AC40-AED01BF39ECD}" srcOrd="0" destOrd="0" presId="urn:microsoft.com/office/officeart/2005/8/layout/process4"/>
    <dgm:cxn modelId="{2D06779E-3FC8-42BA-AAB4-568604D685DB}" srcId="{DF8B7DD9-6B97-4468-B77E-78599DAB82A2}" destId="{9201D0F5-25BF-4FA0-89A0-FB275C4B9B16}" srcOrd="3" destOrd="0" parTransId="{26F8553C-3BC5-4EB1-BF0C-663412359DEC}" sibTransId="{60FCCDE1-E20A-40E7-A07A-0C427C143388}"/>
    <dgm:cxn modelId="{7D6D0092-6F38-4DC2-A2D1-A7A0C968CC4E}" type="presOf" srcId="{9201D0F5-25BF-4FA0-89A0-FB275C4B9B16}" destId="{2A01563C-876D-4B1D-955D-9B7B63F66B94}" srcOrd="0" destOrd="0" presId="urn:microsoft.com/office/officeart/2005/8/layout/process4"/>
    <dgm:cxn modelId="{81CE2781-F40C-41C5-9159-9B0AF5C34DEA}" type="presOf" srcId="{ECBDF432-3C78-42FE-A6D3-30A2950146BD}" destId="{8A20201D-8384-4585-903C-C0EC7D4B25A0}" srcOrd="0" destOrd="0" presId="urn:microsoft.com/office/officeart/2005/8/layout/process4"/>
    <dgm:cxn modelId="{1B6AA316-F3DE-4A8A-A11E-1D35167E47D8}" srcId="{DF8B7DD9-6B97-4468-B77E-78599DAB82A2}" destId="{B4ACAFAD-3A79-405D-B7EF-CE2C13163BCB}" srcOrd="5" destOrd="0" parTransId="{CF2BE4CD-6092-4B6D-9C59-7B1A5834A622}" sibTransId="{C02FDF6E-3EF7-4341-84E0-64009EF2C9B4}"/>
    <dgm:cxn modelId="{26D1CA1C-B265-4B69-8796-929454D4F614}" type="presOf" srcId="{A947C657-5BB5-4531-8347-7DBD793D8E5D}" destId="{ABFC961D-3CA5-4300-B359-3F9F810748E5}" srcOrd="0" destOrd="0" presId="urn:microsoft.com/office/officeart/2005/8/layout/process4"/>
    <dgm:cxn modelId="{DE3E1DD6-F8AD-4307-97AE-460A48DD743F}" srcId="{DF8B7DD9-6B97-4468-B77E-78599DAB82A2}" destId="{1214C4B6-C830-454B-B50D-06F76EBE220B}" srcOrd="2" destOrd="0" parTransId="{721A62BC-5A87-452C-A559-52257870E7F8}" sibTransId="{B8A1896E-37C9-43C1-8EB6-7F0E06AA2501}"/>
    <dgm:cxn modelId="{8E2BC5D2-8256-4AC6-B5E5-0FD86037BB2B}" srcId="{DF8B7DD9-6B97-4468-B77E-78599DAB82A2}" destId="{E1528A2B-09E6-4E65-917E-FC55F73EE383}" srcOrd="1" destOrd="0" parTransId="{A7EBB038-1F2D-4B5C-B157-11CBEE1C026E}" sibTransId="{F9E74531-DA29-47AC-BF60-958336F80612}"/>
    <dgm:cxn modelId="{CFD87D9B-18F5-4CEC-A648-AEB5916FF708}" srcId="{DF8B7DD9-6B97-4468-B77E-78599DAB82A2}" destId="{A947C657-5BB5-4531-8347-7DBD793D8E5D}" srcOrd="6" destOrd="0" parTransId="{01538916-4C2E-47BA-9D29-C81D0E39E582}" sibTransId="{63FB7CA3-F4DB-41BF-BF37-8AA27E3128BA}"/>
    <dgm:cxn modelId="{8DBE40EE-7F1F-469F-813C-E0FE60CEAFA3}" type="presOf" srcId="{B4ACAFAD-3A79-405D-B7EF-CE2C13163BCB}" destId="{5219F7C1-164D-428C-9622-28DE7E5943A6}" srcOrd="0" destOrd="0" presId="urn:microsoft.com/office/officeart/2005/8/layout/process4"/>
    <dgm:cxn modelId="{92FD3B7D-C35E-410F-8AC1-CB587106A80A}" type="presOf" srcId="{DF8B7DD9-6B97-4468-B77E-78599DAB82A2}" destId="{8DF874A1-880F-4618-8536-3748E2835B40}" srcOrd="0" destOrd="0" presId="urn:microsoft.com/office/officeart/2005/8/layout/process4"/>
    <dgm:cxn modelId="{09C92091-DADF-4895-A585-582FDED98D21}" type="presOf" srcId="{E1528A2B-09E6-4E65-917E-FC55F73EE383}" destId="{19B6C560-715C-4E31-9E61-33CE04A2D922}" srcOrd="0" destOrd="0" presId="urn:microsoft.com/office/officeart/2005/8/layout/process4"/>
    <dgm:cxn modelId="{CA1DC699-9D94-4C7C-A0E4-4033CD99F3C8}" srcId="{DF8B7DD9-6B97-4468-B77E-78599DAB82A2}" destId="{B6110659-D1ED-4949-BA56-E3AC9AAB59C7}" srcOrd="7" destOrd="0" parTransId="{673DCE10-4697-454F-9330-EB3B40DD0661}" sibTransId="{029F149B-DB01-4068-941B-3375DCF635F8}"/>
    <dgm:cxn modelId="{9F20F363-8656-46DA-B3AD-AEB86D21BC15}" type="presOf" srcId="{B6110659-D1ED-4949-BA56-E3AC9AAB59C7}" destId="{6928E0EC-C0DE-465A-979A-F464432B8F04}" srcOrd="0" destOrd="0" presId="urn:microsoft.com/office/officeart/2005/8/layout/process4"/>
    <dgm:cxn modelId="{9FE4950E-5BB4-460D-ABC4-76F6D7B5351D}" srcId="{DF8B7DD9-6B97-4468-B77E-78599DAB82A2}" destId="{ECBDF432-3C78-42FE-A6D3-30A2950146BD}" srcOrd="0" destOrd="0" parTransId="{0FF16E5E-C182-4155-AC8C-15DC86770850}" sibTransId="{D39C935C-4C20-4CA2-952C-6C5B0654C116}"/>
    <dgm:cxn modelId="{7D26DEB4-83FD-4397-B6B3-AC7077990D46}" srcId="{DF8B7DD9-6B97-4468-B77E-78599DAB82A2}" destId="{0B4FF2A4-59CA-438C-B6B1-987FF5BC5F1A}" srcOrd="4" destOrd="0" parTransId="{406BF8C9-E552-475D-BE01-A77E690648D4}" sibTransId="{BB1A3272-697E-4227-A627-B0CD3E77DC73}"/>
    <dgm:cxn modelId="{46D88BD3-516A-4B87-AFAB-6044DB787576}" type="presParOf" srcId="{8DF874A1-880F-4618-8536-3748E2835B40}" destId="{0C847CB2-4AF9-4784-81F6-BB6B1EEB97BC}" srcOrd="0" destOrd="0" presId="urn:microsoft.com/office/officeart/2005/8/layout/process4"/>
    <dgm:cxn modelId="{12AD578F-7AC3-46F7-99BC-23ACA2F4D3B5}" type="presParOf" srcId="{0C847CB2-4AF9-4784-81F6-BB6B1EEB97BC}" destId="{6928E0EC-C0DE-465A-979A-F464432B8F04}" srcOrd="0" destOrd="0" presId="urn:microsoft.com/office/officeart/2005/8/layout/process4"/>
    <dgm:cxn modelId="{79286BF3-AEDA-43B1-ABC0-448DFBFD6BD5}" type="presParOf" srcId="{8DF874A1-880F-4618-8536-3748E2835B40}" destId="{BBC3472C-2D68-4B0B-8795-23F38D011FA6}" srcOrd="1" destOrd="0" presId="urn:microsoft.com/office/officeart/2005/8/layout/process4"/>
    <dgm:cxn modelId="{259A1370-8966-424B-B8B1-FC0EA6048795}" type="presParOf" srcId="{8DF874A1-880F-4618-8536-3748E2835B40}" destId="{893EFB75-0E54-491F-8598-9DC950287B43}" srcOrd="2" destOrd="0" presId="urn:microsoft.com/office/officeart/2005/8/layout/process4"/>
    <dgm:cxn modelId="{DF00B948-6512-40C1-A8D7-4D6085F764C0}" type="presParOf" srcId="{893EFB75-0E54-491F-8598-9DC950287B43}" destId="{ABFC961D-3CA5-4300-B359-3F9F810748E5}" srcOrd="0" destOrd="0" presId="urn:microsoft.com/office/officeart/2005/8/layout/process4"/>
    <dgm:cxn modelId="{2AC774A3-3662-472E-B07B-C88F2DECFB49}" type="presParOf" srcId="{8DF874A1-880F-4618-8536-3748E2835B40}" destId="{52A57A84-D0E7-498A-82F6-F2791AB13E7D}" srcOrd="3" destOrd="0" presId="urn:microsoft.com/office/officeart/2005/8/layout/process4"/>
    <dgm:cxn modelId="{9FCCC44D-A493-43DE-AF1B-64A744369D7E}" type="presParOf" srcId="{8DF874A1-880F-4618-8536-3748E2835B40}" destId="{132EEDF3-8759-4D0A-8FE9-B84E7ABD4549}" srcOrd="4" destOrd="0" presId="urn:microsoft.com/office/officeart/2005/8/layout/process4"/>
    <dgm:cxn modelId="{78C6F340-41BA-4FF4-ABC2-E7BD71017B8E}" type="presParOf" srcId="{132EEDF3-8759-4D0A-8FE9-B84E7ABD4549}" destId="{5219F7C1-164D-428C-9622-28DE7E5943A6}" srcOrd="0" destOrd="0" presId="urn:microsoft.com/office/officeart/2005/8/layout/process4"/>
    <dgm:cxn modelId="{BCCCEF72-643E-45BE-844B-4237FCA6B5A3}" type="presParOf" srcId="{8DF874A1-880F-4618-8536-3748E2835B40}" destId="{CC495C8B-69D7-4534-8A85-A7CDF0BC1DB1}" srcOrd="5" destOrd="0" presId="urn:microsoft.com/office/officeart/2005/8/layout/process4"/>
    <dgm:cxn modelId="{560C2ABD-DF87-4756-AF68-08FAEB7DCFE6}" type="presParOf" srcId="{8DF874A1-880F-4618-8536-3748E2835B40}" destId="{761B1A56-D249-4ADF-97A0-EFC89A62303B}" srcOrd="6" destOrd="0" presId="urn:microsoft.com/office/officeart/2005/8/layout/process4"/>
    <dgm:cxn modelId="{BE7BC525-A7E4-414D-9782-A5EED9BF6A31}" type="presParOf" srcId="{761B1A56-D249-4ADF-97A0-EFC89A62303B}" destId="{CAA0C998-9187-4EB4-B121-5CED816D8BA5}" srcOrd="0" destOrd="0" presId="urn:microsoft.com/office/officeart/2005/8/layout/process4"/>
    <dgm:cxn modelId="{5393CF75-C5A6-45C2-84D8-119462244724}" type="presParOf" srcId="{8DF874A1-880F-4618-8536-3748E2835B40}" destId="{B13A1363-02B5-4876-8A88-5D9BB8102343}" srcOrd="7" destOrd="0" presId="urn:microsoft.com/office/officeart/2005/8/layout/process4"/>
    <dgm:cxn modelId="{139607F2-D536-4ECD-B9DC-8D8AE189B8F6}" type="presParOf" srcId="{8DF874A1-880F-4618-8536-3748E2835B40}" destId="{0FD3C505-2CE5-4D7D-A51D-400721CBE4D8}" srcOrd="8" destOrd="0" presId="urn:microsoft.com/office/officeart/2005/8/layout/process4"/>
    <dgm:cxn modelId="{C0033701-A197-4A78-94AF-4A2116ABA717}" type="presParOf" srcId="{0FD3C505-2CE5-4D7D-A51D-400721CBE4D8}" destId="{2A01563C-876D-4B1D-955D-9B7B63F66B94}" srcOrd="0" destOrd="0" presId="urn:microsoft.com/office/officeart/2005/8/layout/process4"/>
    <dgm:cxn modelId="{5870FED3-A44C-467D-9990-B2A02FC58576}" type="presParOf" srcId="{8DF874A1-880F-4618-8536-3748E2835B40}" destId="{6FE8322F-7CE1-45FC-8539-4166033EDB82}" srcOrd="9" destOrd="0" presId="urn:microsoft.com/office/officeart/2005/8/layout/process4"/>
    <dgm:cxn modelId="{D97BE732-EE1A-4D12-9918-76C4DD0704E0}" type="presParOf" srcId="{8DF874A1-880F-4618-8536-3748E2835B40}" destId="{00CB0EAC-8682-4CBB-99F7-163DBEDF17D7}" srcOrd="10" destOrd="0" presId="urn:microsoft.com/office/officeart/2005/8/layout/process4"/>
    <dgm:cxn modelId="{949B4943-FC5F-430C-8155-DFA8ABC8BB4C}" type="presParOf" srcId="{00CB0EAC-8682-4CBB-99F7-163DBEDF17D7}" destId="{49F3150B-C914-442E-AC40-AED01BF39ECD}" srcOrd="0" destOrd="0" presId="urn:microsoft.com/office/officeart/2005/8/layout/process4"/>
    <dgm:cxn modelId="{82E363F3-D6EA-4176-8B02-817870B6D7A0}" type="presParOf" srcId="{8DF874A1-880F-4618-8536-3748E2835B40}" destId="{762B7283-FB27-4413-A22D-8A5CA676459F}" srcOrd="11" destOrd="0" presId="urn:microsoft.com/office/officeart/2005/8/layout/process4"/>
    <dgm:cxn modelId="{7ED3C4D3-2C13-4CE4-A1C8-48D2543F7A6F}" type="presParOf" srcId="{8DF874A1-880F-4618-8536-3748E2835B40}" destId="{D1ED27C1-D7B4-46B4-9BAB-E60A1DAE83DF}" srcOrd="12" destOrd="0" presId="urn:microsoft.com/office/officeart/2005/8/layout/process4"/>
    <dgm:cxn modelId="{F8DE55DE-9FE0-4759-B9D6-59EB6C0D589C}" type="presParOf" srcId="{D1ED27C1-D7B4-46B4-9BAB-E60A1DAE83DF}" destId="{19B6C560-715C-4E31-9E61-33CE04A2D922}" srcOrd="0" destOrd="0" presId="urn:microsoft.com/office/officeart/2005/8/layout/process4"/>
    <dgm:cxn modelId="{9A210F52-0557-4CBF-BD4E-034C04A40F42}" type="presParOf" srcId="{8DF874A1-880F-4618-8536-3748E2835B40}" destId="{7E68ECE1-C415-49FB-962D-4D8317ED4926}" srcOrd="13" destOrd="0" presId="urn:microsoft.com/office/officeart/2005/8/layout/process4"/>
    <dgm:cxn modelId="{F3DE7562-AC51-422E-89F0-A99429E9B4FE}" type="presParOf" srcId="{8DF874A1-880F-4618-8536-3748E2835B40}" destId="{77C6958F-5487-4553-92B4-66D8542F5B17}" srcOrd="14" destOrd="0" presId="urn:microsoft.com/office/officeart/2005/8/layout/process4"/>
    <dgm:cxn modelId="{CA5336B2-1BB2-4D01-A0AF-D59139967BC5}" type="presParOf" srcId="{77C6958F-5487-4553-92B4-66D8542F5B17}" destId="{8A20201D-8384-4585-903C-C0EC7D4B25A0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EC172B-1114-4182-8977-9A2525B8E5F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32BAD0D-A86D-477A-9C36-D98CCA104819}">
      <dgm:prSet/>
      <dgm:spPr/>
      <dgm:t>
        <a:bodyPr/>
        <a:lstStyle/>
        <a:p>
          <a:pPr algn="l" rtl="0" latinLnBrk="1"/>
          <a:r>
            <a:rPr kumimoji="1" lang="en-US" b="1" dirty="0" smtClean="0"/>
            <a:t>1</a:t>
          </a:r>
          <a:r>
            <a:rPr kumimoji="1" lang="ko-KR" b="1" dirty="0" smtClean="0"/>
            <a:t>주</a:t>
          </a:r>
          <a:r>
            <a:rPr kumimoji="1" lang="en-US" b="1" dirty="0" smtClean="0"/>
            <a:t>: </a:t>
          </a:r>
          <a:r>
            <a:rPr kumimoji="1" lang="ko-KR" b="1" dirty="0" smtClean="0"/>
            <a:t>강의소개</a:t>
          </a:r>
          <a:r>
            <a:rPr kumimoji="1" lang="en-US" b="1" dirty="0" smtClean="0"/>
            <a:t>/</a:t>
          </a:r>
          <a:r>
            <a:rPr kumimoji="1" lang="ko-KR" b="1" dirty="0" smtClean="0"/>
            <a:t>팀 편성</a:t>
          </a:r>
          <a:endParaRPr kumimoji="1" lang="en-US" b="1" dirty="0"/>
        </a:p>
      </dgm:t>
    </dgm:pt>
    <dgm:pt modelId="{CAACE120-1068-4320-AE82-B02A17BDE274}" type="parTrans" cxnId="{C208AA53-1FC9-4A50-830B-30853B73196E}">
      <dgm:prSet/>
      <dgm:spPr/>
      <dgm:t>
        <a:bodyPr/>
        <a:lstStyle/>
        <a:p>
          <a:pPr latinLnBrk="1"/>
          <a:endParaRPr lang="ko-KR" altLang="en-US"/>
        </a:p>
      </dgm:t>
    </dgm:pt>
    <dgm:pt modelId="{FCB6410F-B6A2-44E2-A2ED-B8BA47DE3526}" type="sibTrans" cxnId="{C208AA53-1FC9-4A50-830B-30853B73196E}">
      <dgm:prSet/>
      <dgm:spPr/>
      <dgm:t>
        <a:bodyPr/>
        <a:lstStyle/>
        <a:p>
          <a:pPr latinLnBrk="1"/>
          <a:endParaRPr lang="ko-KR" altLang="en-US"/>
        </a:p>
      </dgm:t>
    </dgm:pt>
    <dgm:pt modelId="{1313AE3E-030A-4385-8F34-13B78C7C4979}">
      <dgm:prSet/>
      <dgm:spPr/>
      <dgm:t>
        <a:bodyPr/>
        <a:lstStyle/>
        <a:p>
          <a:pPr algn="l" rtl="0" latinLnBrk="1"/>
          <a:r>
            <a:rPr kumimoji="1" lang="en-US" dirty="0" smtClean="0"/>
            <a:t>2</a:t>
          </a:r>
          <a:r>
            <a:rPr kumimoji="1" lang="ko-KR" dirty="0" smtClean="0"/>
            <a:t>주</a:t>
          </a:r>
          <a:r>
            <a:rPr kumimoji="1" lang="en-US" dirty="0" smtClean="0"/>
            <a:t>: LEGO</a:t>
          </a:r>
          <a:r>
            <a:rPr kumimoji="1" lang="ko-KR" dirty="0" smtClean="0"/>
            <a:t>를 이용한 </a:t>
          </a:r>
          <a:r>
            <a:rPr kumimoji="1" lang="en-US" dirty="0" smtClean="0"/>
            <a:t>Mobile Robot </a:t>
          </a:r>
          <a:r>
            <a:rPr kumimoji="1" lang="ko-KR" dirty="0" smtClean="0"/>
            <a:t>제작 </a:t>
          </a:r>
          <a:endParaRPr lang="ko-KR" dirty="0"/>
        </a:p>
      </dgm:t>
    </dgm:pt>
    <dgm:pt modelId="{5EE2FEE9-8317-45FC-84C1-547902E0B4F3}" type="parTrans" cxnId="{0E10F506-933A-4915-80FA-850295E683D5}">
      <dgm:prSet/>
      <dgm:spPr/>
      <dgm:t>
        <a:bodyPr/>
        <a:lstStyle/>
        <a:p>
          <a:pPr latinLnBrk="1"/>
          <a:endParaRPr lang="ko-KR" altLang="en-US"/>
        </a:p>
      </dgm:t>
    </dgm:pt>
    <dgm:pt modelId="{D62441E7-801A-4BE2-9B41-04DFA09C94F5}" type="sibTrans" cxnId="{0E10F506-933A-4915-80FA-850295E683D5}">
      <dgm:prSet/>
      <dgm:spPr/>
      <dgm:t>
        <a:bodyPr/>
        <a:lstStyle/>
        <a:p>
          <a:pPr latinLnBrk="1"/>
          <a:endParaRPr lang="ko-KR" altLang="en-US"/>
        </a:p>
      </dgm:t>
    </dgm:pt>
    <dgm:pt modelId="{5554DADB-0E52-4C2E-B33D-EFA82E1C7486}">
      <dgm:prSet/>
      <dgm:spPr/>
      <dgm:t>
        <a:bodyPr/>
        <a:lstStyle/>
        <a:p>
          <a:pPr algn="l" rtl="0" latinLnBrk="1"/>
          <a:r>
            <a:rPr kumimoji="1" lang="en-US" dirty="0" smtClean="0"/>
            <a:t>3</a:t>
          </a:r>
          <a:r>
            <a:rPr kumimoji="1" lang="ko-KR" dirty="0" smtClean="0"/>
            <a:t>주</a:t>
          </a:r>
          <a:r>
            <a:rPr kumimoji="1" lang="en-US" dirty="0" smtClean="0"/>
            <a:t>: Mobile Robot </a:t>
          </a:r>
          <a:r>
            <a:rPr kumimoji="1" lang="ko-KR" dirty="0" smtClean="0"/>
            <a:t>제작 실습 </a:t>
          </a:r>
          <a:endParaRPr kumimoji="1" lang="en-US" dirty="0"/>
        </a:p>
      </dgm:t>
    </dgm:pt>
    <dgm:pt modelId="{5CD825B7-23D6-4190-8ED2-830239AC6578}" type="parTrans" cxnId="{88492673-ED7A-4935-8267-C74461F605FC}">
      <dgm:prSet/>
      <dgm:spPr/>
      <dgm:t>
        <a:bodyPr/>
        <a:lstStyle/>
        <a:p>
          <a:pPr latinLnBrk="1"/>
          <a:endParaRPr lang="ko-KR" altLang="en-US"/>
        </a:p>
      </dgm:t>
    </dgm:pt>
    <dgm:pt modelId="{327A160C-1C20-427D-A95C-14565EE61A4F}" type="sibTrans" cxnId="{88492673-ED7A-4935-8267-C74461F605FC}">
      <dgm:prSet/>
      <dgm:spPr/>
      <dgm:t>
        <a:bodyPr/>
        <a:lstStyle/>
        <a:p>
          <a:pPr latinLnBrk="1"/>
          <a:endParaRPr lang="ko-KR" altLang="en-US"/>
        </a:p>
      </dgm:t>
    </dgm:pt>
    <dgm:pt modelId="{6599B9F3-CD14-4C3E-9227-A9E0F29EE514}">
      <dgm:prSet/>
      <dgm:spPr/>
      <dgm:t>
        <a:bodyPr/>
        <a:lstStyle/>
        <a:p>
          <a:pPr algn="l" rtl="0" latinLnBrk="1"/>
          <a:r>
            <a:rPr kumimoji="1" lang="en-US" dirty="0" smtClean="0"/>
            <a:t>4</a:t>
          </a:r>
          <a:r>
            <a:rPr kumimoji="1" lang="ko-KR" dirty="0" smtClean="0"/>
            <a:t>주</a:t>
          </a:r>
          <a:r>
            <a:rPr kumimoji="1" lang="en-US" dirty="0" smtClean="0"/>
            <a:t>: LEGO</a:t>
          </a:r>
          <a:r>
            <a:rPr kumimoji="1" lang="ko-KR" dirty="0" smtClean="0"/>
            <a:t>를 이용한 </a:t>
          </a:r>
          <a:r>
            <a:rPr kumimoji="1" lang="en-US" dirty="0" smtClean="0"/>
            <a:t>Humanoid Robot </a:t>
          </a:r>
          <a:r>
            <a:rPr kumimoji="1" lang="ko-KR" dirty="0" smtClean="0"/>
            <a:t>제작 </a:t>
          </a:r>
          <a:endParaRPr kumimoji="1" lang="en-US" dirty="0"/>
        </a:p>
      </dgm:t>
    </dgm:pt>
    <dgm:pt modelId="{9AE5BC76-8BB9-4D39-B59E-74016CD7AB33}" type="parTrans" cxnId="{DDB65ABB-E4E0-44FA-B808-982A76E15F93}">
      <dgm:prSet/>
      <dgm:spPr/>
      <dgm:t>
        <a:bodyPr/>
        <a:lstStyle/>
        <a:p>
          <a:pPr latinLnBrk="1"/>
          <a:endParaRPr lang="ko-KR" altLang="en-US"/>
        </a:p>
      </dgm:t>
    </dgm:pt>
    <dgm:pt modelId="{ABD0A832-EB0E-4BD6-9A3B-3A5C3CA71A38}" type="sibTrans" cxnId="{DDB65ABB-E4E0-44FA-B808-982A76E15F93}">
      <dgm:prSet/>
      <dgm:spPr/>
      <dgm:t>
        <a:bodyPr/>
        <a:lstStyle/>
        <a:p>
          <a:pPr latinLnBrk="1"/>
          <a:endParaRPr lang="ko-KR" altLang="en-US"/>
        </a:p>
      </dgm:t>
    </dgm:pt>
    <dgm:pt modelId="{4F2A698B-D6D7-4A90-9077-A2FEB164280F}">
      <dgm:prSet/>
      <dgm:spPr/>
      <dgm:t>
        <a:bodyPr/>
        <a:lstStyle/>
        <a:p>
          <a:pPr algn="l" rtl="0" latinLnBrk="1"/>
          <a:r>
            <a:rPr kumimoji="1" lang="en-US" dirty="0" smtClean="0"/>
            <a:t>5</a:t>
          </a:r>
          <a:r>
            <a:rPr kumimoji="1" lang="ko-KR" dirty="0" smtClean="0"/>
            <a:t>주</a:t>
          </a:r>
          <a:r>
            <a:rPr kumimoji="1" lang="en-US" dirty="0" smtClean="0"/>
            <a:t>: Humanoid Robot </a:t>
          </a:r>
          <a:r>
            <a:rPr kumimoji="1" lang="ko-KR" dirty="0" smtClean="0"/>
            <a:t>제작 실습 </a:t>
          </a:r>
          <a:r>
            <a:rPr kumimoji="1" lang="en-US" dirty="0" smtClean="0"/>
            <a:t>	</a:t>
          </a:r>
          <a:endParaRPr kumimoji="1" lang="en-US" dirty="0"/>
        </a:p>
      </dgm:t>
    </dgm:pt>
    <dgm:pt modelId="{169A9759-87B6-4F72-A1DB-AF13737E2C62}" type="parTrans" cxnId="{8CAFF502-CF4B-4A4B-BE5D-92200433E276}">
      <dgm:prSet/>
      <dgm:spPr/>
      <dgm:t>
        <a:bodyPr/>
        <a:lstStyle/>
        <a:p>
          <a:pPr latinLnBrk="1"/>
          <a:endParaRPr lang="ko-KR" altLang="en-US"/>
        </a:p>
      </dgm:t>
    </dgm:pt>
    <dgm:pt modelId="{CDB66DDD-7A8A-47A3-A801-E0CDE636DAF7}" type="sibTrans" cxnId="{8CAFF502-CF4B-4A4B-BE5D-92200433E276}">
      <dgm:prSet/>
      <dgm:spPr/>
      <dgm:t>
        <a:bodyPr/>
        <a:lstStyle/>
        <a:p>
          <a:pPr latinLnBrk="1"/>
          <a:endParaRPr lang="ko-KR" altLang="en-US"/>
        </a:p>
      </dgm:t>
    </dgm:pt>
    <dgm:pt modelId="{8A38F20D-5718-4BB8-9EF3-0E35AEBEE54F}">
      <dgm:prSet/>
      <dgm:spPr/>
      <dgm:t>
        <a:bodyPr/>
        <a:lstStyle/>
        <a:p>
          <a:pPr algn="l" rtl="0" latinLnBrk="1"/>
          <a:r>
            <a:rPr kumimoji="1" lang="en-US" dirty="0" smtClean="0"/>
            <a:t>6</a:t>
          </a:r>
          <a:r>
            <a:rPr kumimoji="1" lang="ko-KR" dirty="0" smtClean="0"/>
            <a:t>주</a:t>
          </a:r>
          <a:r>
            <a:rPr kumimoji="1" lang="en-US" dirty="0" smtClean="0"/>
            <a:t>: LEGO Processor </a:t>
          </a:r>
          <a:r>
            <a:rPr kumimoji="1" lang="ko-KR" dirty="0" smtClean="0"/>
            <a:t>강좌 및 실습</a:t>
          </a:r>
          <a:endParaRPr lang="ko-KR" dirty="0"/>
        </a:p>
      </dgm:t>
    </dgm:pt>
    <dgm:pt modelId="{4EBDE8BF-26B3-4E68-A5BD-63D8D31FA3D5}" type="parTrans" cxnId="{81F80573-C056-48B6-81B7-9A9F2C774073}">
      <dgm:prSet/>
      <dgm:spPr/>
      <dgm:t>
        <a:bodyPr/>
        <a:lstStyle/>
        <a:p>
          <a:pPr latinLnBrk="1"/>
          <a:endParaRPr lang="ko-KR" altLang="en-US"/>
        </a:p>
      </dgm:t>
    </dgm:pt>
    <dgm:pt modelId="{BD0E5F25-AE5F-440B-8F2F-5EDAB82B74A9}" type="sibTrans" cxnId="{81F80573-C056-48B6-81B7-9A9F2C774073}">
      <dgm:prSet/>
      <dgm:spPr/>
      <dgm:t>
        <a:bodyPr/>
        <a:lstStyle/>
        <a:p>
          <a:pPr latinLnBrk="1"/>
          <a:endParaRPr lang="ko-KR" altLang="en-US"/>
        </a:p>
      </dgm:t>
    </dgm:pt>
    <dgm:pt modelId="{23906236-2D20-4E67-8695-052D052919F2}">
      <dgm:prSet/>
      <dgm:spPr/>
      <dgm:t>
        <a:bodyPr/>
        <a:lstStyle/>
        <a:p>
          <a:pPr algn="l" rtl="0" latinLnBrk="1"/>
          <a:r>
            <a:rPr kumimoji="1" lang="en-US" dirty="0" smtClean="0"/>
            <a:t>7</a:t>
          </a:r>
          <a:r>
            <a:rPr kumimoji="1" lang="ko-KR" dirty="0" smtClean="0"/>
            <a:t>주</a:t>
          </a:r>
          <a:r>
            <a:rPr kumimoji="1" lang="en-US" dirty="0" smtClean="0"/>
            <a:t>: NXC </a:t>
          </a:r>
          <a:r>
            <a:rPr kumimoji="1" lang="ko-KR" dirty="0" smtClean="0"/>
            <a:t>프로그래밍</a:t>
          </a:r>
          <a:r>
            <a:rPr kumimoji="1" lang="en-US" dirty="0" smtClean="0"/>
            <a:t>/ </a:t>
          </a:r>
          <a:r>
            <a:rPr kumimoji="1" lang="ko-KR" dirty="0" smtClean="0"/>
            <a:t>모터제어</a:t>
          </a:r>
          <a:r>
            <a:rPr kumimoji="1" lang="en-US" dirty="0" smtClean="0"/>
            <a:t> / </a:t>
          </a:r>
          <a:r>
            <a:rPr kumimoji="1" lang="ko-KR" dirty="0" smtClean="0"/>
            <a:t>센서 강좌 및 실습</a:t>
          </a:r>
          <a:endParaRPr lang="ko-KR" dirty="0"/>
        </a:p>
      </dgm:t>
    </dgm:pt>
    <dgm:pt modelId="{D2D3C0CE-4153-44D7-AE1F-2C5D83BB7185}" type="parTrans" cxnId="{F8C59BA6-7EC0-4BF7-8061-ADA92558C00F}">
      <dgm:prSet/>
      <dgm:spPr/>
      <dgm:t>
        <a:bodyPr/>
        <a:lstStyle/>
        <a:p>
          <a:pPr latinLnBrk="1"/>
          <a:endParaRPr lang="ko-KR" altLang="en-US"/>
        </a:p>
      </dgm:t>
    </dgm:pt>
    <dgm:pt modelId="{1290AD5B-B95D-41AE-8636-1803BC93FAC0}" type="sibTrans" cxnId="{F8C59BA6-7EC0-4BF7-8061-ADA92558C00F}">
      <dgm:prSet/>
      <dgm:spPr/>
      <dgm:t>
        <a:bodyPr/>
        <a:lstStyle/>
        <a:p>
          <a:pPr latinLnBrk="1"/>
          <a:endParaRPr lang="ko-KR" altLang="en-US"/>
        </a:p>
      </dgm:t>
    </dgm:pt>
    <dgm:pt modelId="{88EFB740-527A-47C8-8546-613C09E54892}">
      <dgm:prSet/>
      <dgm:spPr/>
      <dgm:t>
        <a:bodyPr/>
        <a:lstStyle/>
        <a:p>
          <a:pPr algn="l" rtl="0" latinLnBrk="1"/>
          <a:r>
            <a:rPr kumimoji="1" lang="en-US" dirty="0" smtClean="0"/>
            <a:t>8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중간고사 기간</a:t>
          </a:r>
          <a:r>
            <a:rPr kumimoji="1" lang="en-US" dirty="0" smtClean="0"/>
            <a:t> </a:t>
          </a:r>
          <a:endParaRPr lang="ko-KR" dirty="0"/>
        </a:p>
      </dgm:t>
    </dgm:pt>
    <dgm:pt modelId="{F74EBD35-8D7E-453E-B514-1A1FA2A7A4B2}" type="parTrans" cxnId="{30FB6AED-7E8E-44A0-AEB7-57DFBE256FEF}">
      <dgm:prSet/>
      <dgm:spPr/>
      <dgm:t>
        <a:bodyPr/>
        <a:lstStyle/>
        <a:p>
          <a:pPr latinLnBrk="1"/>
          <a:endParaRPr lang="ko-KR" altLang="en-US"/>
        </a:p>
      </dgm:t>
    </dgm:pt>
    <dgm:pt modelId="{65B45770-8F5E-449F-B02C-EACD57C165D0}" type="sibTrans" cxnId="{30FB6AED-7E8E-44A0-AEB7-57DFBE256FEF}">
      <dgm:prSet/>
      <dgm:spPr/>
      <dgm:t>
        <a:bodyPr/>
        <a:lstStyle/>
        <a:p>
          <a:pPr latinLnBrk="1"/>
          <a:endParaRPr lang="ko-KR" altLang="en-US"/>
        </a:p>
      </dgm:t>
    </dgm:pt>
    <dgm:pt modelId="{B446B714-C58D-46F0-BC5F-9F187E444444}" type="pres">
      <dgm:prSet presAssocID="{8CEC172B-1114-4182-8977-9A2525B8E5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669705F-1B3D-48AE-B939-8A7831CDA492}" type="pres">
      <dgm:prSet presAssocID="{88EFB740-527A-47C8-8546-613C09E54892}" presName="boxAndChildren" presStyleCnt="0"/>
      <dgm:spPr/>
    </dgm:pt>
    <dgm:pt modelId="{BFF2A61D-FCD5-482C-882B-7E8C570699BE}" type="pres">
      <dgm:prSet presAssocID="{88EFB740-527A-47C8-8546-613C09E54892}" presName="parentTextBox" presStyleLbl="node1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5B17A581-E058-49BF-8F25-3153B278C36F}" type="pres">
      <dgm:prSet presAssocID="{1290AD5B-B95D-41AE-8636-1803BC93FAC0}" presName="sp" presStyleCnt="0"/>
      <dgm:spPr/>
    </dgm:pt>
    <dgm:pt modelId="{54A4B56E-CC60-4D10-A3A4-8ECED6979CB0}" type="pres">
      <dgm:prSet presAssocID="{23906236-2D20-4E67-8695-052D052919F2}" presName="arrowAndChildren" presStyleCnt="0"/>
      <dgm:spPr/>
    </dgm:pt>
    <dgm:pt modelId="{36775AD2-C2F7-4010-A54B-9D03642A3996}" type="pres">
      <dgm:prSet presAssocID="{23906236-2D20-4E67-8695-052D052919F2}" presName="parentTextArrow" presStyleLbl="node1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F15BC406-31C7-409D-8C53-2DDE4F21E8BD}" type="pres">
      <dgm:prSet presAssocID="{BD0E5F25-AE5F-440B-8F2F-5EDAB82B74A9}" presName="sp" presStyleCnt="0"/>
      <dgm:spPr/>
    </dgm:pt>
    <dgm:pt modelId="{258EFC3A-AF9C-4631-A2EA-52AD03AC1CC2}" type="pres">
      <dgm:prSet presAssocID="{8A38F20D-5718-4BB8-9EF3-0E35AEBEE54F}" presName="arrowAndChildren" presStyleCnt="0"/>
      <dgm:spPr/>
    </dgm:pt>
    <dgm:pt modelId="{B09028E6-4E92-4553-A4BB-66F5A5FF1393}" type="pres">
      <dgm:prSet presAssocID="{8A38F20D-5718-4BB8-9EF3-0E35AEBEE54F}" presName="parentTextArrow" presStyleLbl="node1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05073C80-1AA2-450C-AC10-D8518EB1DC3A}" type="pres">
      <dgm:prSet presAssocID="{CDB66DDD-7A8A-47A3-A801-E0CDE636DAF7}" presName="sp" presStyleCnt="0"/>
      <dgm:spPr/>
    </dgm:pt>
    <dgm:pt modelId="{5B05A964-1EBA-4B04-AE16-516131C4115B}" type="pres">
      <dgm:prSet presAssocID="{4F2A698B-D6D7-4A90-9077-A2FEB164280F}" presName="arrowAndChildren" presStyleCnt="0"/>
      <dgm:spPr/>
    </dgm:pt>
    <dgm:pt modelId="{D4921AC2-538F-44CF-A6FB-29C12975E434}" type="pres">
      <dgm:prSet presAssocID="{4F2A698B-D6D7-4A90-9077-A2FEB164280F}" presName="parentTextArrow" presStyleLbl="node1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2353779B-0AFC-42EC-8013-CE022202FC96}" type="pres">
      <dgm:prSet presAssocID="{ABD0A832-EB0E-4BD6-9A3B-3A5C3CA71A38}" presName="sp" presStyleCnt="0"/>
      <dgm:spPr/>
    </dgm:pt>
    <dgm:pt modelId="{EE64301D-5AD8-4EDC-A15D-80E0C20742B6}" type="pres">
      <dgm:prSet presAssocID="{6599B9F3-CD14-4C3E-9227-A9E0F29EE514}" presName="arrowAndChildren" presStyleCnt="0"/>
      <dgm:spPr/>
    </dgm:pt>
    <dgm:pt modelId="{39FB3F63-EE49-47D1-9AFD-8C06E6E9B352}" type="pres">
      <dgm:prSet presAssocID="{6599B9F3-CD14-4C3E-9227-A9E0F29EE514}" presName="parentTextArrow" presStyleLbl="node1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C705622B-84A5-4309-8FC5-66E2534A5D63}" type="pres">
      <dgm:prSet presAssocID="{327A160C-1C20-427D-A95C-14565EE61A4F}" presName="sp" presStyleCnt="0"/>
      <dgm:spPr/>
    </dgm:pt>
    <dgm:pt modelId="{659F88F8-D84A-40C4-82A8-AC877A673F41}" type="pres">
      <dgm:prSet presAssocID="{5554DADB-0E52-4C2E-B33D-EFA82E1C7486}" presName="arrowAndChildren" presStyleCnt="0"/>
      <dgm:spPr/>
    </dgm:pt>
    <dgm:pt modelId="{B8381A94-3E97-4F5F-82E9-C42E2E871EF9}" type="pres">
      <dgm:prSet presAssocID="{5554DADB-0E52-4C2E-B33D-EFA82E1C7486}" presName="parentTextArrow" presStyleLbl="node1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EFC88683-BD3E-407C-9499-E60C52220EEC}" type="pres">
      <dgm:prSet presAssocID="{D62441E7-801A-4BE2-9B41-04DFA09C94F5}" presName="sp" presStyleCnt="0"/>
      <dgm:spPr/>
    </dgm:pt>
    <dgm:pt modelId="{724B9957-4E7F-4EF8-B168-36083C6E4D9D}" type="pres">
      <dgm:prSet presAssocID="{1313AE3E-030A-4385-8F34-13B78C7C4979}" presName="arrowAndChildren" presStyleCnt="0"/>
      <dgm:spPr/>
    </dgm:pt>
    <dgm:pt modelId="{370C7519-7C07-42D9-A78E-E6D9C31B7095}" type="pres">
      <dgm:prSet presAssocID="{1313AE3E-030A-4385-8F34-13B78C7C4979}" presName="parentTextArrow" presStyleLbl="node1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4588047F-7B63-4106-913A-D3650405A85E}" type="pres">
      <dgm:prSet presAssocID="{FCB6410F-B6A2-44E2-A2ED-B8BA47DE3526}" presName="sp" presStyleCnt="0"/>
      <dgm:spPr/>
    </dgm:pt>
    <dgm:pt modelId="{DD103002-DE5B-490F-9E32-4CBEFF975351}" type="pres">
      <dgm:prSet presAssocID="{132BAD0D-A86D-477A-9C36-D98CCA104819}" presName="arrowAndChildren" presStyleCnt="0"/>
      <dgm:spPr/>
    </dgm:pt>
    <dgm:pt modelId="{75A00B71-19A4-48C3-B7CA-35B828C886E6}" type="pres">
      <dgm:prSet presAssocID="{132BAD0D-A86D-477A-9C36-D98CCA104819}" presName="parentTextArrow" presStyleLbl="node1" presStyleIdx="7" presStyleCnt="8"/>
      <dgm:spPr/>
      <dgm:t>
        <a:bodyPr/>
        <a:lstStyle/>
        <a:p>
          <a:pPr latinLnBrk="1"/>
          <a:endParaRPr lang="ko-KR" altLang="en-US"/>
        </a:p>
      </dgm:t>
    </dgm:pt>
  </dgm:ptLst>
  <dgm:cxnLst>
    <dgm:cxn modelId="{37E9951D-E956-4362-902B-23791E9C76A1}" type="presOf" srcId="{5554DADB-0E52-4C2E-B33D-EFA82E1C7486}" destId="{B8381A94-3E97-4F5F-82E9-C42E2E871EF9}" srcOrd="0" destOrd="0" presId="urn:microsoft.com/office/officeart/2005/8/layout/process4"/>
    <dgm:cxn modelId="{88FE21A7-653B-4094-9F12-8E4E615E8BE7}" type="presOf" srcId="{23906236-2D20-4E67-8695-052D052919F2}" destId="{36775AD2-C2F7-4010-A54B-9D03642A3996}" srcOrd="0" destOrd="0" presId="urn:microsoft.com/office/officeart/2005/8/layout/process4"/>
    <dgm:cxn modelId="{2272FF05-CE57-4879-B824-30E0993C7679}" type="presOf" srcId="{6599B9F3-CD14-4C3E-9227-A9E0F29EE514}" destId="{39FB3F63-EE49-47D1-9AFD-8C06E6E9B352}" srcOrd="0" destOrd="0" presId="urn:microsoft.com/office/officeart/2005/8/layout/process4"/>
    <dgm:cxn modelId="{E9B7714D-0DFF-40C4-A2DA-959E26C80D7C}" type="presOf" srcId="{88EFB740-527A-47C8-8546-613C09E54892}" destId="{BFF2A61D-FCD5-482C-882B-7E8C570699BE}" srcOrd="0" destOrd="0" presId="urn:microsoft.com/office/officeart/2005/8/layout/process4"/>
    <dgm:cxn modelId="{A92EBA86-D79D-4B49-BD63-FE391DA511A5}" type="presOf" srcId="{8A38F20D-5718-4BB8-9EF3-0E35AEBEE54F}" destId="{B09028E6-4E92-4553-A4BB-66F5A5FF1393}" srcOrd="0" destOrd="0" presId="urn:microsoft.com/office/officeart/2005/8/layout/process4"/>
    <dgm:cxn modelId="{80318213-82D3-44A2-A663-29F7F40AF88A}" type="presOf" srcId="{8CEC172B-1114-4182-8977-9A2525B8E5F1}" destId="{B446B714-C58D-46F0-BC5F-9F187E444444}" srcOrd="0" destOrd="0" presId="urn:microsoft.com/office/officeart/2005/8/layout/process4"/>
    <dgm:cxn modelId="{88492673-ED7A-4935-8267-C74461F605FC}" srcId="{8CEC172B-1114-4182-8977-9A2525B8E5F1}" destId="{5554DADB-0E52-4C2E-B33D-EFA82E1C7486}" srcOrd="2" destOrd="0" parTransId="{5CD825B7-23D6-4190-8ED2-830239AC6578}" sibTransId="{327A160C-1C20-427D-A95C-14565EE61A4F}"/>
    <dgm:cxn modelId="{8CAFF502-CF4B-4A4B-BE5D-92200433E276}" srcId="{8CEC172B-1114-4182-8977-9A2525B8E5F1}" destId="{4F2A698B-D6D7-4A90-9077-A2FEB164280F}" srcOrd="4" destOrd="0" parTransId="{169A9759-87B6-4F72-A1DB-AF13737E2C62}" sibTransId="{CDB66DDD-7A8A-47A3-A801-E0CDE636DAF7}"/>
    <dgm:cxn modelId="{F9A73752-E8F6-403B-B94D-5F9D9D549709}" type="presOf" srcId="{1313AE3E-030A-4385-8F34-13B78C7C4979}" destId="{370C7519-7C07-42D9-A78E-E6D9C31B7095}" srcOrd="0" destOrd="0" presId="urn:microsoft.com/office/officeart/2005/8/layout/process4"/>
    <dgm:cxn modelId="{DDB65ABB-E4E0-44FA-B808-982A76E15F93}" srcId="{8CEC172B-1114-4182-8977-9A2525B8E5F1}" destId="{6599B9F3-CD14-4C3E-9227-A9E0F29EE514}" srcOrd="3" destOrd="0" parTransId="{9AE5BC76-8BB9-4D39-B59E-74016CD7AB33}" sibTransId="{ABD0A832-EB0E-4BD6-9A3B-3A5C3CA71A38}"/>
    <dgm:cxn modelId="{30FB6AED-7E8E-44A0-AEB7-57DFBE256FEF}" srcId="{8CEC172B-1114-4182-8977-9A2525B8E5F1}" destId="{88EFB740-527A-47C8-8546-613C09E54892}" srcOrd="7" destOrd="0" parTransId="{F74EBD35-8D7E-453E-B514-1A1FA2A7A4B2}" sibTransId="{65B45770-8F5E-449F-B02C-EACD57C165D0}"/>
    <dgm:cxn modelId="{C208AA53-1FC9-4A50-830B-30853B73196E}" srcId="{8CEC172B-1114-4182-8977-9A2525B8E5F1}" destId="{132BAD0D-A86D-477A-9C36-D98CCA104819}" srcOrd="0" destOrd="0" parTransId="{CAACE120-1068-4320-AE82-B02A17BDE274}" sibTransId="{FCB6410F-B6A2-44E2-A2ED-B8BA47DE3526}"/>
    <dgm:cxn modelId="{F8C59BA6-7EC0-4BF7-8061-ADA92558C00F}" srcId="{8CEC172B-1114-4182-8977-9A2525B8E5F1}" destId="{23906236-2D20-4E67-8695-052D052919F2}" srcOrd="6" destOrd="0" parTransId="{D2D3C0CE-4153-44D7-AE1F-2C5D83BB7185}" sibTransId="{1290AD5B-B95D-41AE-8636-1803BC93FAC0}"/>
    <dgm:cxn modelId="{81F80573-C056-48B6-81B7-9A9F2C774073}" srcId="{8CEC172B-1114-4182-8977-9A2525B8E5F1}" destId="{8A38F20D-5718-4BB8-9EF3-0E35AEBEE54F}" srcOrd="5" destOrd="0" parTransId="{4EBDE8BF-26B3-4E68-A5BD-63D8D31FA3D5}" sibTransId="{BD0E5F25-AE5F-440B-8F2F-5EDAB82B74A9}"/>
    <dgm:cxn modelId="{27DFBB9F-892C-41F2-A2AB-046EFE839199}" type="presOf" srcId="{4F2A698B-D6D7-4A90-9077-A2FEB164280F}" destId="{D4921AC2-538F-44CF-A6FB-29C12975E434}" srcOrd="0" destOrd="0" presId="urn:microsoft.com/office/officeart/2005/8/layout/process4"/>
    <dgm:cxn modelId="{0E10F506-933A-4915-80FA-850295E683D5}" srcId="{8CEC172B-1114-4182-8977-9A2525B8E5F1}" destId="{1313AE3E-030A-4385-8F34-13B78C7C4979}" srcOrd="1" destOrd="0" parTransId="{5EE2FEE9-8317-45FC-84C1-547902E0B4F3}" sibTransId="{D62441E7-801A-4BE2-9B41-04DFA09C94F5}"/>
    <dgm:cxn modelId="{739B15DA-E275-4A77-A68E-A28771281745}" type="presOf" srcId="{132BAD0D-A86D-477A-9C36-D98CCA104819}" destId="{75A00B71-19A4-48C3-B7CA-35B828C886E6}" srcOrd="0" destOrd="0" presId="urn:microsoft.com/office/officeart/2005/8/layout/process4"/>
    <dgm:cxn modelId="{75FA72AB-E2EA-4530-B95D-656AB014F537}" type="presParOf" srcId="{B446B714-C58D-46F0-BC5F-9F187E444444}" destId="{B669705F-1B3D-48AE-B939-8A7831CDA492}" srcOrd="0" destOrd="0" presId="urn:microsoft.com/office/officeart/2005/8/layout/process4"/>
    <dgm:cxn modelId="{C8302372-BA1C-476F-BBD2-3F577F4FB600}" type="presParOf" srcId="{B669705F-1B3D-48AE-B939-8A7831CDA492}" destId="{BFF2A61D-FCD5-482C-882B-7E8C570699BE}" srcOrd="0" destOrd="0" presId="urn:microsoft.com/office/officeart/2005/8/layout/process4"/>
    <dgm:cxn modelId="{83A5BB30-2838-4893-941F-A209CE545985}" type="presParOf" srcId="{B446B714-C58D-46F0-BC5F-9F187E444444}" destId="{5B17A581-E058-49BF-8F25-3153B278C36F}" srcOrd="1" destOrd="0" presId="urn:microsoft.com/office/officeart/2005/8/layout/process4"/>
    <dgm:cxn modelId="{FDDC0E89-177D-4A42-ADD8-06CD571897B7}" type="presParOf" srcId="{B446B714-C58D-46F0-BC5F-9F187E444444}" destId="{54A4B56E-CC60-4D10-A3A4-8ECED6979CB0}" srcOrd="2" destOrd="0" presId="urn:microsoft.com/office/officeart/2005/8/layout/process4"/>
    <dgm:cxn modelId="{9B995720-E401-4A4A-9593-D09F229E22D3}" type="presParOf" srcId="{54A4B56E-CC60-4D10-A3A4-8ECED6979CB0}" destId="{36775AD2-C2F7-4010-A54B-9D03642A3996}" srcOrd="0" destOrd="0" presId="urn:microsoft.com/office/officeart/2005/8/layout/process4"/>
    <dgm:cxn modelId="{037E87C8-C6CD-4FFF-AA0E-51B6B59CA555}" type="presParOf" srcId="{B446B714-C58D-46F0-BC5F-9F187E444444}" destId="{F15BC406-31C7-409D-8C53-2DDE4F21E8BD}" srcOrd="3" destOrd="0" presId="urn:microsoft.com/office/officeart/2005/8/layout/process4"/>
    <dgm:cxn modelId="{94ECE81C-399B-4072-93F9-90CD5431461E}" type="presParOf" srcId="{B446B714-C58D-46F0-BC5F-9F187E444444}" destId="{258EFC3A-AF9C-4631-A2EA-52AD03AC1CC2}" srcOrd="4" destOrd="0" presId="urn:microsoft.com/office/officeart/2005/8/layout/process4"/>
    <dgm:cxn modelId="{04ACF78C-1883-4086-BC00-E7E0E22A32DF}" type="presParOf" srcId="{258EFC3A-AF9C-4631-A2EA-52AD03AC1CC2}" destId="{B09028E6-4E92-4553-A4BB-66F5A5FF1393}" srcOrd="0" destOrd="0" presId="urn:microsoft.com/office/officeart/2005/8/layout/process4"/>
    <dgm:cxn modelId="{A8DF5B30-AEB9-414E-9B71-4C08686675FF}" type="presParOf" srcId="{B446B714-C58D-46F0-BC5F-9F187E444444}" destId="{05073C80-1AA2-450C-AC10-D8518EB1DC3A}" srcOrd="5" destOrd="0" presId="urn:microsoft.com/office/officeart/2005/8/layout/process4"/>
    <dgm:cxn modelId="{1FCBA816-3499-40CD-93D8-C09E4A36E081}" type="presParOf" srcId="{B446B714-C58D-46F0-BC5F-9F187E444444}" destId="{5B05A964-1EBA-4B04-AE16-516131C4115B}" srcOrd="6" destOrd="0" presId="urn:microsoft.com/office/officeart/2005/8/layout/process4"/>
    <dgm:cxn modelId="{2995D246-BE9E-4985-9D44-47C1DCB46336}" type="presParOf" srcId="{5B05A964-1EBA-4B04-AE16-516131C4115B}" destId="{D4921AC2-538F-44CF-A6FB-29C12975E434}" srcOrd="0" destOrd="0" presId="urn:microsoft.com/office/officeart/2005/8/layout/process4"/>
    <dgm:cxn modelId="{751216F5-4C15-4082-9844-FE9F9B33AA60}" type="presParOf" srcId="{B446B714-C58D-46F0-BC5F-9F187E444444}" destId="{2353779B-0AFC-42EC-8013-CE022202FC96}" srcOrd="7" destOrd="0" presId="urn:microsoft.com/office/officeart/2005/8/layout/process4"/>
    <dgm:cxn modelId="{3AD0D83D-193C-4F54-A707-C999885EC1A6}" type="presParOf" srcId="{B446B714-C58D-46F0-BC5F-9F187E444444}" destId="{EE64301D-5AD8-4EDC-A15D-80E0C20742B6}" srcOrd="8" destOrd="0" presId="urn:microsoft.com/office/officeart/2005/8/layout/process4"/>
    <dgm:cxn modelId="{CF9E2D54-063C-4FC1-A128-F843A7B8B065}" type="presParOf" srcId="{EE64301D-5AD8-4EDC-A15D-80E0C20742B6}" destId="{39FB3F63-EE49-47D1-9AFD-8C06E6E9B352}" srcOrd="0" destOrd="0" presId="urn:microsoft.com/office/officeart/2005/8/layout/process4"/>
    <dgm:cxn modelId="{40121FED-9EDA-4871-A86C-F9EC742A4BA0}" type="presParOf" srcId="{B446B714-C58D-46F0-BC5F-9F187E444444}" destId="{C705622B-84A5-4309-8FC5-66E2534A5D63}" srcOrd="9" destOrd="0" presId="urn:microsoft.com/office/officeart/2005/8/layout/process4"/>
    <dgm:cxn modelId="{84D20320-5772-4CD4-B2F7-164512830356}" type="presParOf" srcId="{B446B714-C58D-46F0-BC5F-9F187E444444}" destId="{659F88F8-D84A-40C4-82A8-AC877A673F41}" srcOrd="10" destOrd="0" presId="urn:microsoft.com/office/officeart/2005/8/layout/process4"/>
    <dgm:cxn modelId="{2FA4EEB7-DE9E-4F57-AF17-89E86DF6489B}" type="presParOf" srcId="{659F88F8-D84A-40C4-82A8-AC877A673F41}" destId="{B8381A94-3E97-4F5F-82E9-C42E2E871EF9}" srcOrd="0" destOrd="0" presId="urn:microsoft.com/office/officeart/2005/8/layout/process4"/>
    <dgm:cxn modelId="{89BB73A5-25B6-444B-A79B-99548004E9C5}" type="presParOf" srcId="{B446B714-C58D-46F0-BC5F-9F187E444444}" destId="{EFC88683-BD3E-407C-9499-E60C52220EEC}" srcOrd="11" destOrd="0" presId="urn:microsoft.com/office/officeart/2005/8/layout/process4"/>
    <dgm:cxn modelId="{FC7F74C7-2139-437C-BAC5-A3215F3AEAAC}" type="presParOf" srcId="{B446B714-C58D-46F0-BC5F-9F187E444444}" destId="{724B9957-4E7F-4EF8-B168-36083C6E4D9D}" srcOrd="12" destOrd="0" presId="urn:microsoft.com/office/officeart/2005/8/layout/process4"/>
    <dgm:cxn modelId="{4893EFBB-01CB-41BD-8DFB-106DB9ED372F}" type="presParOf" srcId="{724B9957-4E7F-4EF8-B168-36083C6E4D9D}" destId="{370C7519-7C07-42D9-A78E-E6D9C31B7095}" srcOrd="0" destOrd="0" presId="urn:microsoft.com/office/officeart/2005/8/layout/process4"/>
    <dgm:cxn modelId="{D919484E-D95E-44A2-93A1-D0C93BC0E833}" type="presParOf" srcId="{B446B714-C58D-46F0-BC5F-9F187E444444}" destId="{4588047F-7B63-4106-913A-D3650405A85E}" srcOrd="13" destOrd="0" presId="urn:microsoft.com/office/officeart/2005/8/layout/process4"/>
    <dgm:cxn modelId="{BFA0D353-F42B-40B5-9DE8-E5C8E1F7EC5B}" type="presParOf" srcId="{B446B714-C58D-46F0-BC5F-9F187E444444}" destId="{DD103002-DE5B-490F-9E32-4CBEFF975351}" srcOrd="14" destOrd="0" presId="urn:microsoft.com/office/officeart/2005/8/layout/process4"/>
    <dgm:cxn modelId="{93768F8C-37F8-443D-A707-DACD81F2932A}" type="presParOf" srcId="{DD103002-DE5B-490F-9E32-4CBEFF975351}" destId="{75A00B71-19A4-48C3-B7CA-35B828C886E6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38A4E7-5264-412E-8B5C-19E3875C003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EB7CB4E-E417-4EB3-9452-431F6ACC6604}">
      <dgm:prSet/>
      <dgm:spPr/>
      <dgm:t>
        <a:bodyPr/>
        <a:lstStyle/>
        <a:p>
          <a:pPr algn="l" rtl="0" latinLnBrk="1"/>
          <a:r>
            <a:rPr kumimoji="1" lang="en-US" dirty="0" smtClean="0"/>
            <a:t>9</a:t>
          </a:r>
          <a:r>
            <a:rPr kumimoji="1" lang="ko-KR" dirty="0" smtClean="0"/>
            <a:t>주</a:t>
          </a:r>
          <a:r>
            <a:rPr kumimoji="1" lang="en-US" dirty="0" smtClean="0"/>
            <a:t>: Line Tracer </a:t>
          </a:r>
          <a:r>
            <a:rPr kumimoji="1" lang="ko-KR" dirty="0" smtClean="0"/>
            <a:t>경진대회</a:t>
          </a:r>
          <a:endParaRPr lang="ko-KR" dirty="0"/>
        </a:p>
      </dgm:t>
    </dgm:pt>
    <dgm:pt modelId="{AF71E245-3A62-4BB1-A798-E3D90EB79045}" type="parTrans" cxnId="{2E8F6113-99EE-416B-8632-C682D9AA806C}">
      <dgm:prSet/>
      <dgm:spPr/>
      <dgm:t>
        <a:bodyPr/>
        <a:lstStyle/>
        <a:p>
          <a:pPr latinLnBrk="1"/>
          <a:endParaRPr lang="ko-KR" altLang="en-US"/>
        </a:p>
      </dgm:t>
    </dgm:pt>
    <dgm:pt modelId="{30B1EAE8-5BAA-41A7-AD32-DEBE592FB55C}" type="sibTrans" cxnId="{2E8F6113-99EE-416B-8632-C682D9AA806C}">
      <dgm:prSet/>
      <dgm:spPr/>
      <dgm:t>
        <a:bodyPr/>
        <a:lstStyle/>
        <a:p>
          <a:pPr latinLnBrk="1"/>
          <a:endParaRPr lang="ko-KR" altLang="en-US"/>
        </a:p>
      </dgm:t>
    </dgm:pt>
    <dgm:pt modelId="{1E2B7326-3E99-4C1D-8724-F4F0BDF3D797}">
      <dgm:prSet/>
      <dgm:spPr/>
      <dgm:t>
        <a:bodyPr/>
        <a:lstStyle/>
        <a:p>
          <a:pPr algn="l" rtl="0" latinLnBrk="1"/>
          <a:r>
            <a:rPr kumimoji="1" lang="en-US" dirty="0" smtClean="0"/>
            <a:t>10</a:t>
          </a:r>
          <a:r>
            <a:rPr kumimoji="1" lang="ko-KR" dirty="0" smtClean="0"/>
            <a:t>주</a:t>
          </a:r>
          <a:r>
            <a:rPr kumimoji="1" lang="en-US" dirty="0" smtClean="0"/>
            <a:t>: NXT</a:t>
          </a:r>
          <a:r>
            <a:rPr kumimoji="1" lang="ko-KR" dirty="0" smtClean="0"/>
            <a:t>의 부루투스 통신 실습</a:t>
          </a:r>
          <a:endParaRPr kumimoji="1" lang="ko-KR" dirty="0"/>
        </a:p>
      </dgm:t>
    </dgm:pt>
    <dgm:pt modelId="{E1BDF6F1-82CE-4A23-8970-62FEC764C991}" type="parTrans" cxnId="{52AC8875-6BD2-45E2-9D17-E15160A185BE}">
      <dgm:prSet/>
      <dgm:spPr/>
      <dgm:t>
        <a:bodyPr/>
        <a:lstStyle/>
        <a:p>
          <a:pPr latinLnBrk="1"/>
          <a:endParaRPr lang="ko-KR" altLang="en-US"/>
        </a:p>
      </dgm:t>
    </dgm:pt>
    <dgm:pt modelId="{55AAA2D4-F35A-452A-BDD4-CC1C10E8F70A}" type="sibTrans" cxnId="{52AC8875-6BD2-45E2-9D17-E15160A185BE}">
      <dgm:prSet/>
      <dgm:spPr/>
      <dgm:t>
        <a:bodyPr/>
        <a:lstStyle/>
        <a:p>
          <a:pPr latinLnBrk="1"/>
          <a:endParaRPr lang="ko-KR" altLang="en-US"/>
        </a:p>
      </dgm:t>
    </dgm:pt>
    <dgm:pt modelId="{AD3DBFB9-9C96-48E1-9E02-E8D27120516A}">
      <dgm:prSet/>
      <dgm:spPr/>
      <dgm:t>
        <a:bodyPr/>
        <a:lstStyle/>
        <a:p>
          <a:pPr algn="l" rtl="0" latinLnBrk="1"/>
          <a:r>
            <a:rPr kumimoji="1" lang="en-US" dirty="0" smtClean="0"/>
            <a:t>11</a:t>
          </a:r>
          <a:r>
            <a:rPr kumimoji="1" lang="ko-KR" dirty="0" smtClean="0"/>
            <a:t>주</a:t>
          </a:r>
          <a:r>
            <a:rPr kumimoji="1" lang="en-US" dirty="0" smtClean="0"/>
            <a:t>: NXT </a:t>
          </a:r>
          <a:r>
            <a:rPr kumimoji="1" lang="ko-KR" dirty="0" smtClean="0"/>
            <a:t>기타 기능 실습</a:t>
          </a:r>
          <a:endParaRPr lang="ko-KR" dirty="0"/>
        </a:p>
      </dgm:t>
    </dgm:pt>
    <dgm:pt modelId="{2F250479-1D67-4DB0-AC96-09D41272FD36}" type="parTrans" cxnId="{37F62264-C6DD-43B4-823A-E17D9A437137}">
      <dgm:prSet/>
      <dgm:spPr/>
      <dgm:t>
        <a:bodyPr/>
        <a:lstStyle/>
        <a:p>
          <a:pPr latinLnBrk="1"/>
          <a:endParaRPr lang="ko-KR" altLang="en-US"/>
        </a:p>
      </dgm:t>
    </dgm:pt>
    <dgm:pt modelId="{4037FB9A-0678-423C-82A1-052146FB3C03}" type="sibTrans" cxnId="{37F62264-C6DD-43B4-823A-E17D9A437137}">
      <dgm:prSet/>
      <dgm:spPr/>
      <dgm:t>
        <a:bodyPr/>
        <a:lstStyle/>
        <a:p>
          <a:pPr latinLnBrk="1"/>
          <a:endParaRPr lang="ko-KR" altLang="en-US"/>
        </a:p>
      </dgm:t>
    </dgm:pt>
    <dgm:pt modelId="{B3C6714C-8D8B-4E16-A5F4-ED2C712F0B26}">
      <dgm:prSet/>
      <dgm:spPr/>
      <dgm:t>
        <a:bodyPr/>
        <a:lstStyle/>
        <a:p>
          <a:pPr algn="l" rtl="0" latinLnBrk="1"/>
          <a:r>
            <a:rPr kumimoji="1" lang="en-US" dirty="0" smtClean="0"/>
            <a:t>12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팀 재편성 </a:t>
          </a:r>
          <a:r>
            <a:rPr kumimoji="1" lang="en-US" dirty="0" smtClean="0"/>
            <a:t>/ </a:t>
          </a:r>
          <a:r>
            <a:rPr kumimoji="1" lang="ko-KR" dirty="0" smtClean="0"/>
            <a:t>창의적 주제 선정을 위한 </a:t>
          </a:r>
          <a:r>
            <a:rPr kumimoji="1" lang="en-US" dirty="0" smtClean="0"/>
            <a:t>Brain Storming</a:t>
          </a:r>
          <a:endParaRPr kumimoji="1" lang="ko-KR" dirty="0"/>
        </a:p>
      </dgm:t>
    </dgm:pt>
    <dgm:pt modelId="{FE0B1F63-4C72-4D49-AEC1-4CE25D0AA93F}" type="parTrans" cxnId="{D1D3A179-481C-43ED-B3D7-89609CB4CEBE}">
      <dgm:prSet/>
      <dgm:spPr/>
      <dgm:t>
        <a:bodyPr/>
        <a:lstStyle/>
        <a:p>
          <a:pPr latinLnBrk="1"/>
          <a:endParaRPr lang="ko-KR" altLang="en-US"/>
        </a:p>
      </dgm:t>
    </dgm:pt>
    <dgm:pt modelId="{A26CA942-710B-41FE-A6C8-E751C917519A}" type="sibTrans" cxnId="{D1D3A179-481C-43ED-B3D7-89609CB4CEBE}">
      <dgm:prSet/>
      <dgm:spPr/>
      <dgm:t>
        <a:bodyPr/>
        <a:lstStyle/>
        <a:p>
          <a:pPr latinLnBrk="1"/>
          <a:endParaRPr lang="ko-KR" altLang="en-US"/>
        </a:p>
      </dgm:t>
    </dgm:pt>
    <dgm:pt modelId="{3851B1B5-FCDC-445F-BF50-F7251E8E9F03}">
      <dgm:prSet/>
      <dgm:spPr/>
      <dgm:t>
        <a:bodyPr/>
        <a:lstStyle/>
        <a:p>
          <a:pPr algn="l" rtl="0" latinLnBrk="1"/>
          <a:r>
            <a:rPr kumimoji="1" lang="en-US" dirty="0" smtClean="0"/>
            <a:t>13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창의 작품 제작 </a:t>
          </a:r>
          <a:r>
            <a:rPr kumimoji="1" lang="en-US" dirty="0" smtClean="0"/>
            <a:t>I	</a:t>
          </a:r>
          <a:endParaRPr lang="ko-KR" dirty="0"/>
        </a:p>
      </dgm:t>
    </dgm:pt>
    <dgm:pt modelId="{2A75472E-93DE-4BCC-AF51-F3064DE98D10}" type="parTrans" cxnId="{31EBDB9F-FD25-4A87-8AE8-1E28537A457D}">
      <dgm:prSet/>
      <dgm:spPr/>
      <dgm:t>
        <a:bodyPr/>
        <a:lstStyle/>
        <a:p>
          <a:pPr latinLnBrk="1"/>
          <a:endParaRPr lang="ko-KR" altLang="en-US"/>
        </a:p>
      </dgm:t>
    </dgm:pt>
    <dgm:pt modelId="{8AAAA92D-297E-4C7A-A513-0E409C6FC388}" type="sibTrans" cxnId="{31EBDB9F-FD25-4A87-8AE8-1E28537A457D}">
      <dgm:prSet/>
      <dgm:spPr/>
      <dgm:t>
        <a:bodyPr/>
        <a:lstStyle/>
        <a:p>
          <a:pPr latinLnBrk="1"/>
          <a:endParaRPr lang="ko-KR" altLang="en-US"/>
        </a:p>
      </dgm:t>
    </dgm:pt>
    <dgm:pt modelId="{203F255E-99A7-467E-81F3-949E4DDA316B}">
      <dgm:prSet/>
      <dgm:spPr/>
      <dgm:t>
        <a:bodyPr/>
        <a:lstStyle/>
        <a:p>
          <a:pPr algn="l" rtl="0" latinLnBrk="1"/>
          <a:r>
            <a:rPr kumimoji="1" lang="en-US" dirty="0" smtClean="0"/>
            <a:t>14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창의 작품 제작 </a:t>
          </a:r>
          <a:r>
            <a:rPr kumimoji="1" lang="en-US" dirty="0" smtClean="0"/>
            <a:t>II / </a:t>
          </a:r>
          <a:r>
            <a:rPr kumimoji="1" lang="ko-KR" dirty="0" smtClean="0"/>
            <a:t>발표자료 작성</a:t>
          </a:r>
          <a:endParaRPr lang="ko-KR" dirty="0"/>
        </a:p>
      </dgm:t>
    </dgm:pt>
    <dgm:pt modelId="{C7A46472-9390-4C79-A4FA-6F45C89E9D1F}" type="parTrans" cxnId="{CDE167FF-882C-40EF-A248-0E4E77F16894}">
      <dgm:prSet/>
      <dgm:spPr/>
      <dgm:t>
        <a:bodyPr/>
        <a:lstStyle/>
        <a:p>
          <a:pPr latinLnBrk="1"/>
          <a:endParaRPr lang="ko-KR" altLang="en-US"/>
        </a:p>
      </dgm:t>
    </dgm:pt>
    <dgm:pt modelId="{F6EB3C47-C738-4F34-891D-8CDEF5760BC9}" type="sibTrans" cxnId="{CDE167FF-882C-40EF-A248-0E4E77F16894}">
      <dgm:prSet/>
      <dgm:spPr/>
      <dgm:t>
        <a:bodyPr/>
        <a:lstStyle/>
        <a:p>
          <a:pPr latinLnBrk="1"/>
          <a:endParaRPr lang="ko-KR" altLang="en-US"/>
        </a:p>
      </dgm:t>
    </dgm:pt>
    <dgm:pt modelId="{E82020E5-5DAE-420B-B611-2F5BC55EF97B}">
      <dgm:prSet/>
      <dgm:spPr/>
      <dgm:t>
        <a:bodyPr/>
        <a:lstStyle/>
        <a:p>
          <a:pPr algn="l" rtl="0" latinLnBrk="1"/>
          <a:r>
            <a:rPr kumimoji="1" lang="en-US" dirty="0" smtClean="0"/>
            <a:t>15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종합 발표회</a:t>
          </a:r>
          <a:endParaRPr kumimoji="1" lang="ko-KR" dirty="0"/>
        </a:p>
      </dgm:t>
    </dgm:pt>
    <dgm:pt modelId="{C4B68025-5268-44D2-A530-BF6387D54020}" type="parTrans" cxnId="{9F46A744-3FFF-40FF-8252-C19498B0A6EF}">
      <dgm:prSet/>
      <dgm:spPr/>
      <dgm:t>
        <a:bodyPr/>
        <a:lstStyle/>
        <a:p>
          <a:pPr latinLnBrk="1"/>
          <a:endParaRPr lang="ko-KR" altLang="en-US"/>
        </a:p>
      </dgm:t>
    </dgm:pt>
    <dgm:pt modelId="{3859C094-5D4B-45F5-AC4D-6F99D375FC04}" type="sibTrans" cxnId="{9F46A744-3FFF-40FF-8252-C19498B0A6EF}">
      <dgm:prSet/>
      <dgm:spPr/>
      <dgm:t>
        <a:bodyPr/>
        <a:lstStyle/>
        <a:p>
          <a:pPr latinLnBrk="1"/>
          <a:endParaRPr lang="ko-KR" altLang="en-US"/>
        </a:p>
      </dgm:t>
    </dgm:pt>
    <dgm:pt modelId="{3F7692E8-AB66-470D-984D-E92FC651D7AB}">
      <dgm:prSet/>
      <dgm:spPr/>
      <dgm:t>
        <a:bodyPr/>
        <a:lstStyle/>
        <a:p>
          <a:pPr algn="l" rtl="0" latinLnBrk="1"/>
          <a:r>
            <a:rPr kumimoji="1" lang="en-US" dirty="0" smtClean="0"/>
            <a:t>16</a:t>
          </a:r>
          <a:r>
            <a:rPr kumimoji="1" lang="ko-KR" dirty="0" smtClean="0"/>
            <a:t>주</a:t>
          </a:r>
          <a:r>
            <a:rPr kumimoji="1" lang="en-US" dirty="0" smtClean="0"/>
            <a:t>: </a:t>
          </a:r>
          <a:r>
            <a:rPr kumimoji="1" lang="ko-KR" dirty="0" smtClean="0"/>
            <a:t>기말고사 기간 </a:t>
          </a:r>
          <a:endParaRPr kumimoji="1" lang="ko-KR" dirty="0"/>
        </a:p>
      </dgm:t>
    </dgm:pt>
    <dgm:pt modelId="{812D42B6-C259-4067-9D3B-4BAAEC8A3FEC}" type="parTrans" cxnId="{3E1978C4-0A03-4E11-94D0-2E0E14DA6614}">
      <dgm:prSet/>
      <dgm:spPr/>
      <dgm:t>
        <a:bodyPr/>
        <a:lstStyle/>
        <a:p>
          <a:pPr latinLnBrk="1"/>
          <a:endParaRPr lang="ko-KR" altLang="en-US"/>
        </a:p>
      </dgm:t>
    </dgm:pt>
    <dgm:pt modelId="{8DFA1C40-26AC-4CBE-9AD7-68F7E85957BC}" type="sibTrans" cxnId="{3E1978C4-0A03-4E11-94D0-2E0E14DA6614}">
      <dgm:prSet/>
      <dgm:spPr/>
      <dgm:t>
        <a:bodyPr/>
        <a:lstStyle/>
        <a:p>
          <a:pPr latinLnBrk="1"/>
          <a:endParaRPr lang="ko-KR" altLang="en-US"/>
        </a:p>
      </dgm:t>
    </dgm:pt>
    <dgm:pt modelId="{70A2B3A2-40A5-44C9-8CF0-F571C86CDC2C}" type="pres">
      <dgm:prSet presAssocID="{EE38A4E7-5264-412E-8B5C-19E3875C00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04CAFEE-0F70-4FEB-A990-19C61BF14A56}" type="pres">
      <dgm:prSet presAssocID="{3F7692E8-AB66-470D-984D-E92FC651D7AB}" presName="boxAndChildren" presStyleCnt="0"/>
      <dgm:spPr/>
    </dgm:pt>
    <dgm:pt modelId="{7CA0DED7-E3E0-48C8-A3C1-7F26D9EA8767}" type="pres">
      <dgm:prSet presAssocID="{3F7692E8-AB66-470D-984D-E92FC651D7AB}" presName="parentTextBox" presStyleLbl="node1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2F525606-5873-4B4D-A784-053602461CEB}" type="pres">
      <dgm:prSet presAssocID="{3859C094-5D4B-45F5-AC4D-6F99D375FC04}" presName="sp" presStyleCnt="0"/>
      <dgm:spPr/>
    </dgm:pt>
    <dgm:pt modelId="{A9F1213A-1899-4F42-A9C5-1FB344AE60C8}" type="pres">
      <dgm:prSet presAssocID="{E82020E5-5DAE-420B-B611-2F5BC55EF97B}" presName="arrowAndChildren" presStyleCnt="0"/>
      <dgm:spPr/>
    </dgm:pt>
    <dgm:pt modelId="{A281DBEC-7E50-4C35-AA9C-BECA0AADE4B6}" type="pres">
      <dgm:prSet presAssocID="{E82020E5-5DAE-420B-B611-2F5BC55EF97B}" presName="parentTextArrow" presStyleLbl="node1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B997CA7E-B1B4-4630-BB15-D0EE47D71D41}" type="pres">
      <dgm:prSet presAssocID="{F6EB3C47-C738-4F34-891D-8CDEF5760BC9}" presName="sp" presStyleCnt="0"/>
      <dgm:spPr/>
    </dgm:pt>
    <dgm:pt modelId="{F55891B5-B9E2-4620-95ED-2706282E0A08}" type="pres">
      <dgm:prSet presAssocID="{203F255E-99A7-467E-81F3-949E4DDA316B}" presName="arrowAndChildren" presStyleCnt="0"/>
      <dgm:spPr/>
    </dgm:pt>
    <dgm:pt modelId="{4CC09AC4-7E0F-471A-BBC1-9EEDAFC60B0A}" type="pres">
      <dgm:prSet presAssocID="{203F255E-99A7-467E-81F3-949E4DDA316B}" presName="parentTextArrow" presStyleLbl="node1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5B99D82D-B5C3-4791-93A9-E9BB9E4CFCD8}" type="pres">
      <dgm:prSet presAssocID="{8AAAA92D-297E-4C7A-A513-0E409C6FC388}" presName="sp" presStyleCnt="0"/>
      <dgm:spPr/>
    </dgm:pt>
    <dgm:pt modelId="{D08C3184-BC17-453B-B1D7-F688CD3E0337}" type="pres">
      <dgm:prSet presAssocID="{3851B1B5-FCDC-445F-BF50-F7251E8E9F03}" presName="arrowAndChildren" presStyleCnt="0"/>
      <dgm:spPr/>
    </dgm:pt>
    <dgm:pt modelId="{AF85ED29-1B03-4B03-84DA-E920537D7C16}" type="pres">
      <dgm:prSet presAssocID="{3851B1B5-FCDC-445F-BF50-F7251E8E9F03}" presName="parentTextArrow" presStyleLbl="node1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BB441A24-C44D-4A55-964A-42D9AECB90E4}" type="pres">
      <dgm:prSet presAssocID="{A26CA942-710B-41FE-A6C8-E751C917519A}" presName="sp" presStyleCnt="0"/>
      <dgm:spPr/>
    </dgm:pt>
    <dgm:pt modelId="{4E247499-AC5F-4BC2-BB52-74FB1D308C63}" type="pres">
      <dgm:prSet presAssocID="{B3C6714C-8D8B-4E16-A5F4-ED2C712F0B26}" presName="arrowAndChildren" presStyleCnt="0"/>
      <dgm:spPr/>
    </dgm:pt>
    <dgm:pt modelId="{0358D98F-44F6-4BB6-9D2D-466BB1FCAAEE}" type="pres">
      <dgm:prSet presAssocID="{B3C6714C-8D8B-4E16-A5F4-ED2C712F0B26}" presName="parentTextArrow" presStyleLbl="node1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D4B4C301-A3FA-4B66-BF3E-B44DC858341B}" type="pres">
      <dgm:prSet presAssocID="{4037FB9A-0678-423C-82A1-052146FB3C03}" presName="sp" presStyleCnt="0"/>
      <dgm:spPr/>
    </dgm:pt>
    <dgm:pt modelId="{101E458B-BFB1-4BBA-A8AA-80964BD3C246}" type="pres">
      <dgm:prSet presAssocID="{AD3DBFB9-9C96-48E1-9E02-E8D27120516A}" presName="arrowAndChildren" presStyleCnt="0"/>
      <dgm:spPr/>
    </dgm:pt>
    <dgm:pt modelId="{07EFEE09-A88B-41DE-B304-24BF1273D7B7}" type="pres">
      <dgm:prSet presAssocID="{AD3DBFB9-9C96-48E1-9E02-E8D27120516A}" presName="parentTextArrow" presStyleLbl="node1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A28C703E-31C9-42C7-A7EF-50A39DCC006F}" type="pres">
      <dgm:prSet presAssocID="{55AAA2D4-F35A-452A-BDD4-CC1C10E8F70A}" presName="sp" presStyleCnt="0"/>
      <dgm:spPr/>
    </dgm:pt>
    <dgm:pt modelId="{835BB456-7AD5-4F26-9855-5076EAF03FE2}" type="pres">
      <dgm:prSet presAssocID="{1E2B7326-3E99-4C1D-8724-F4F0BDF3D797}" presName="arrowAndChildren" presStyleCnt="0"/>
      <dgm:spPr/>
    </dgm:pt>
    <dgm:pt modelId="{8E6EBD9B-118E-42F1-B188-FE7B01C269B2}" type="pres">
      <dgm:prSet presAssocID="{1E2B7326-3E99-4C1D-8724-F4F0BDF3D797}" presName="parentTextArrow" presStyleLbl="node1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5194300E-6011-49ED-B330-2D9B6D40BDFF}" type="pres">
      <dgm:prSet presAssocID="{30B1EAE8-5BAA-41A7-AD32-DEBE592FB55C}" presName="sp" presStyleCnt="0"/>
      <dgm:spPr/>
    </dgm:pt>
    <dgm:pt modelId="{EE0C1438-64C0-49E3-A870-B2AE3ADFF920}" type="pres">
      <dgm:prSet presAssocID="{4EB7CB4E-E417-4EB3-9452-431F6ACC6604}" presName="arrowAndChildren" presStyleCnt="0"/>
      <dgm:spPr/>
    </dgm:pt>
    <dgm:pt modelId="{1CC27985-AD6A-4898-B794-A68C50FF3E36}" type="pres">
      <dgm:prSet presAssocID="{4EB7CB4E-E417-4EB3-9452-431F6ACC6604}" presName="parentTextArrow" presStyleLbl="node1" presStyleIdx="7" presStyleCnt="8"/>
      <dgm:spPr/>
      <dgm:t>
        <a:bodyPr/>
        <a:lstStyle/>
        <a:p>
          <a:pPr latinLnBrk="1"/>
          <a:endParaRPr lang="ko-KR" altLang="en-US"/>
        </a:p>
      </dgm:t>
    </dgm:pt>
  </dgm:ptLst>
  <dgm:cxnLst>
    <dgm:cxn modelId="{F9B8662D-321B-4380-895E-7BB3774845FE}" type="presOf" srcId="{3F7692E8-AB66-470D-984D-E92FC651D7AB}" destId="{7CA0DED7-E3E0-48C8-A3C1-7F26D9EA8767}" srcOrd="0" destOrd="0" presId="urn:microsoft.com/office/officeart/2005/8/layout/process4"/>
    <dgm:cxn modelId="{C10AAE13-3846-4080-B6AC-271BE18235BE}" type="presOf" srcId="{4EB7CB4E-E417-4EB3-9452-431F6ACC6604}" destId="{1CC27985-AD6A-4898-B794-A68C50FF3E36}" srcOrd="0" destOrd="0" presId="urn:microsoft.com/office/officeart/2005/8/layout/process4"/>
    <dgm:cxn modelId="{D1D3A179-481C-43ED-B3D7-89609CB4CEBE}" srcId="{EE38A4E7-5264-412E-8B5C-19E3875C003E}" destId="{B3C6714C-8D8B-4E16-A5F4-ED2C712F0B26}" srcOrd="3" destOrd="0" parTransId="{FE0B1F63-4C72-4D49-AEC1-4CE25D0AA93F}" sibTransId="{A26CA942-710B-41FE-A6C8-E751C917519A}"/>
    <dgm:cxn modelId="{7280CA5C-DFB5-42DF-9A86-CB619629C6B8}" type="presOf" srcId="{203F255E-99A7-467E-81F3-949E4DDA316B}" destId="{4CC09AC4-7E0F-471A-BBC1-9EEDAFC60B0A}" srcOrd="0" destOrd="0" presId="urn:microsoft.com/office/officeart/2005/8/layout/process4"/>
    <dgm:cxn modelId="{52AC8875-6BD2-45E2-9D17-E15160A185BE}" srcId="{EE38A4E7-5264-412E-8B5C-19E3875C003E}" destId="{1E2B7326-3E99-4C1D-8724-F4F0BDF3D797}" srcOrd="1" destOrd="0" parTransId="{E1BDF6F1-82CE-4A23-8970-62FEC764C991}" sibTransId="{55AAA2D4-F35A-452A-BDD4-CC1C10E8F70A}"/>
    <dgm:cxn modelId="{9F46A744-3FFF-40FF-8252-C19498B0A6EF}" srcId="{EE38A4E7-5264-412E-8B5C-19E3875C003E}" destId="{E82020E5-5DAE-420B-B611-2F5BC55EF97B}" srcOrd="6" destOrd="0" parTransId="{C4B68025-5268-44D2-A530-BF6387D54020}" sibTransId="{3859C094-5D4B-45F5-AC4D-6F99D375FC04}"/>
    <dgm:cxn modelId="{3E1978C4-0A03-4E11-94D0-2E0E14DA6614}" srcId="{EE38A4E7-5264-412E-8B5C-19E3875C003E}" destId="{3F7692E8-AB66-470D-984D-E92FC651D7AB}" srcOrd="7" destOrd="0" parTransId="{812D42B6-C259-4067-9D3B-4BAAEC8A3FEC}" sibTransId="{8DFA1C40-26AC-4CBE-9AD7-68F7E85957BC}"/>
    <dgm:cxn modelId="{BFFCBA16-A1F4-420C-AE8F-C226E0DEE359}" type="presOf" srcId="{AD3DBFB9-9C96-48E1-9E02-E8D27120516A}" destId="{07EFEE09-A88B-41DE-B304-24BF1273D7B7}" srcOrd="0" destOrd="0" presId="urn:microsoft.com/office/officeart/2005/8/layout/process4"/>
    <dgm:cxn modelId="{0BA3233F-E9AC-4910-9799-17FC4E6164E0}" type="presOf" srcId="{EE38A4E7-5264-412E-8B5C-19E3875C003E}" destId="{70A2B3A2-40A5-44C9-8CF0-F571C86CDC2C}" srcOrd="0" destOrd="0" presId="urn:microsoft.com/office/officeart/2005/8/layout/process4"/>
    <dgm:cxn modelId="{A39B9D38-1C33-46FD-9DF3-CECCCC2A3218}" type="presOf" srcId="{B3C6714C-8D8B-4E16-A5F4-ED2C712F0B26}" destId="{0358D98F-44F6-4BB6-9D2D-466BB1FCAAEE}" srcOrd="0" destOrd="0" presId="urn:microsoft.com/office/officeart/2005/8/layout/process4"/>
    <dgm:cxn modelId="{37F62264-C6DD-43B4-823A-E17D9A437137}" srcId="{EE38A4E7-5264-412E-8B5C-19E3875C003E}" destId="{AD3DBFB9-9C96-48E1-9E02-E8D27120516A}" srcOrd="2" destOrd="0" parTransId="{2F250479-1D67-4DB0-AC96-09D41272FD36}" sibTransId="{4037FB9A-0678-423C-82A1-052146FB3C03}"/>
    <dgm:cxn modelId="{CDE167FF-882C-40EF-A248-0E4E77F16894}" srcId="{EE38A4E7-5264-412E-8B5C-19E3875C003E}" destId="{203F255E-99A7-467E-81F3-949E4DDA316B}" srcOrd="5" destOrd="0" parTransId="{C7A46472-9390-4C79-A4FA-6F45C89E9D1F}" sibTransId="{F6EB3C47-C738-4F34-891D-8CDEF5760BC9}"/>
    <dgm:cxn modelId="{24A987B1-86F1-49A2-B68B-5FA245521A7A}" type="presOf" srcId="{3851B1B5-FCDC-445F-BF50-F7251E8E9F03}" destId="{AF85ED29-1B03-4B03-84DA-E920537D7C16}" srcOrd="0" destOrd="0" presId="urn:microsoft.com/office/officeart/2005/8/layout/process4"/>
    <dgm:cxn modelId="{2E8F6113-99EE-416B-8632-C682D9AA806C}" srcId="{EE38A4E7-5264-412E-8B5C-19E3875C003E}" destId="{4EB7CB4E-E417-4EB3-9452-431F6ACC6604}" srcOrd="0" destOrd="0" parTransId="{AF71E245-3A62-4BB1-A798-E3D90EB79045}" sibTransId="{30B1EAE8-5BAA-41A7-AD32-DEBE592FB55C}"/>
    <dgm:cxn modelId="{D363E815-287E-487F-9718-513241FE818F}" type="presOf" srcId="{1E2B7326-3E99-4C1D-8724-F4F0BDF3D797}" destId="{8E6EBD9B-118E-42F1-B188-FE7B01C269B2}" srcOrd="0" destOrd="0" presId="urn:microsoft.com/office/officeart/2005/8/layout/process4"/>
    <dgm:cxn modelId="{F4DD45D7-CC88-429E-BA22-F70DD17B64E0}" type="presOf" srcId="{E82020E5-5DAE-420B-B611-2F5BC55EF97B}" destId="{A281DBEC-7E50-4C35-AA9C-BECA0AADE4B6}" srcOrd="0" destOrd="0" presId="urn:microsoft.com/office/officeart/2005/8/layout/process4"/>
    <dgm:cxn modelId="{31EBDB9F-FD25-4A87-8AE8-1E28537A457D}" srcId="{EE38A4E7-5264-412E-8B5C-19E3875C003E}" destId="{3851B1B5-FCDC-445F-BF50-F7251E8E9F03}" srcOrd="4" destOrd="0" parTransId="{2A75472E-93DE-4BCC-AF51-F3064DE98D10}" sibTransId="{8AAAA92D-297E-4C7A-A513-0E409C6FC388}"/>
    <dgm:cxn modelId="{40E9C70E-3B4B-4652-BCF5-8754B527F249}" type="presParOf" srcId="{70A2B3A2-40A5-44C9-8CF0-F571C86CDC2C}" destId="{404CAFEE-0F70-4FEB-A990-19C61BF14A56}" srcOrd="0" destOrd="0" presId="urn:microsoft.com/office/officeart/2005/8/layout/process4"/>
    <dgm:cxn modelId="{249A06BD-411E-47C5-850F-92D9FB3C32E3}" type="presParOf" srcId="{404CAFEE-0F70-4FEB-A990-19C61BF14A56}" destId="{7CA0DED7-E3E0-48C8-A3C1-7F26D9EA8767}" srcOrd="0" destOrd="0" presId="urn:microsoft.com/office/officeart/2005/8/layout/process4"/>
    <dgm:cxn modelId="{01D1A1E9-68EB-46A7-B6D7-7393FB88596C}" type="presParOf" srcId="{70A2B3A2-40A5-44C9-8CF0-F571C86CDC2C}" destId="{2F525606-5873-4B4D-A784-053602461CEB}" srcOrd="1" destOrd="0" presId="urn:microsoft.com/office/officeart/2005/8/layout/process4"/>
    <dgm:cxn modelId="{E5E17DA0-EFA9-4096-8BDC-6D0770E3E154}" type="presParOf" srcId="{70A2B3A2-40A5-44C9-8CF0-F571C86CDC2C}" destId="{A9F1213A-1899-4F42-A9C5-1FB344AE60C8}" srcOrd="2" destOrd="0" presId="urn:microsoft.com/office/officeart/2005/8/layout/process4"/>
    <dgm:cxn modelId="{139FC1AC-C6AF-4156-BDC7-43BFF0DC9C8B}" type="presParOf" srcId="{A9F1213A-1899-4F42-A9C5-1FB344AE60C8}" destId="{A281DBEC-7E50-4C35-AA9C-BECA0AADE4B6}" srcOrd="0" destOrd="0" presId="urn:microsoft.com/office/officeart/2005/8/layout/process4"/>
    <dgm:cxn modelId="{3DC017DF-5916-4DF0-A5D5-0258A747FF0E}" type="presParOf" srcId="{70A2B3A2-40A5-44C9-8CF0-F571C86CDC2C}" destId="{B997CA7E-B1B4-4630-BB15-D0EE47D71D41}" srcOrd="3" destOrd="0" presId="urn:microsoft.com/office/officeart/2005/8/layout/process4"/>
    <dgm:cxn modelId="{C3A1BBB1-D2E0-4429-B8E1-EC4A8754967E}" type="presParOf" srcId="{70A2B3A2-40A5-44C9-8CF0-F571C86CDC2C}" destId="{F55891B5-B9E2-4620-95ED-2706282E0A08}" srcOrd="4" destOrd="0" presId="urn:microsoft.com/office/officeart/2005/8/layout/process4"/>
    <dgm:cxn modelId="{C4CCE201-63D4-4222-9D66-D0FB1316337C}" type="presParOf" srcId="{F55891B5-B9E2-4620-95ED-2706282E0A08}" destId="{4CC09AC4-7E0F-471A-BBC1-9EEDAFC60B0A}" srcOrd="0" destOrd="0" presId="urn:microsoft.com/office/officeart/2005/8/layout/process4"/>
    <dgm:cxn modelId="{65A8FCF1-367C-45D1-B6D3-2A6152673AEE}" type="presParOf" srcId="{70A2B3A2-40A5-44C9-8CF0-F571C86CDC2C}" destId="{5B99D82D-B5C3-4791-93A9-E9BB9E4CFCD8}" srcOrd="5" destOrd="0" presId="urn:microsoft.com/office/officeart/2005/8/layout/process4"/>
    <dgm:cxn modelId="{2FF6D9C2-9067-4951-B95B-84EC363A4571}" type="presParOf" srcId="{70A2B3A2-40A5-44C9-8CF0-F571C86CDC2C}" destId="{D08C3184-BC17-453B-B1D7-F688CD3E0337}" srcOrd="6" destOrd="0" presId="urn:microsoft.com/office/officeart/2005/8/layout/process4"/>
    <dgm:cxn modelId="{28040708-287D-40CB-8389-E7A834ADF92D}" type="presParOf" srcId="{D08C3184-BC17-453B-B1D7-F688CD3E0337}" destId="{AF85ED29-1B03-4B03-84DA-E920537D7C16}" srcOrd="0" destOrd="0" presId="urn:microsoft.com/office/officeart/2005/8/layout/process4"/>
    <dgm:cxn modelId="{7BD8167D-017A-423D-B4DE-2DF0D05B9576}" type="presParOf" srcId="{70A2B3A2-40A5-44C9-8CF0-F571C86CDC2C}" destId="{BB441A24-C44D-4A55-964A-42D9AECB90E4}" srcOrd="7" destOrd="0" presId="urn:microsoft.com/office/officeart/2005/8/layout/process4"/>
    <dgm:cxn modelId="{AFF54116-8BF8-4F7D-8B14-D8050852EA06}" type="presParOf" srcId="{70A2B3A2-40A5-44C9-8CF0-F571C86CDC2C}" destId="{4E247499-AC5F-4BC2-BB52-74FB1D308C63}" srcOrd="8" destOrd="0" presId="urn:microsoft.com/office/officeart/2005/8/layout/process4"/>
    <dgm:cxn modelId="{44CF5479-99AA-4515-A7E2-9D0006BCE607}" type="presParOf" srcId="{4E247499-AC5F-4BC2-BB52-74FB1D308C63}" destId="{0358D98F-44F6-4BB6-9D2D-466BB1FCAAEE}" srcOrd="0" destOrd="0" presId="urn:microsoft.com/office/officeart/2005/8/layout/process4"/>
    <dgm:cxn modelId="{E08DAAF8-7C7C-4193-9F90-AB3A0452B260}" type="presParOf" srcId="{70A2B3A2-40A5-44C9-8CF0-F571C86CDC2C}" destId="{D4B4C301-A3FA-4B66-BF3E-B44DC858341B}" srcOrd="9" destOrd="0" presId="urn:microsoft.com/office/officeart/2005/8/layout/process4"/>
    <dgm:cxn modelId="{E92ACF57-80DE-4CE7-82C0-DC61099AF767}" type="presParOf" srcId="{70A2B3A2-40A5-44C9-8CF0-F571C86CDC2C}" destId="{101E458B-BFB1-4BBA-A8AA-80964BD3C246}" srcOrd="10" destOrd="0" presId="urn:microsoft.com/office/officeart/2005/8/layout/process4"/>
    <dgm:cxn modelId="{C4D60ED9-82A8-48D8-8D8B-918AB9098F00}" type="presParOf" srcId="{101E458B-BFB1-4BBA-A8AA-80964BD3C246}" destId="{07EFEE09-A88B-41DE-B304-24BF1273D7B7}" srcOrd="0" destOrd="0" presId="urn:microsoft.com/office/officeart/2005/8/layout/process4"/>
    <dgm:cxn modelId="{71B52F16-86BB-4ACB-9E47-712789A205D8}" type="presParOf" srcId="{70A2B3A2-40A5-44C9-8CF0-F571C86CDC2C}" destId="{A28C703E-31C9-42C7-A7EF-50A39DCC006F}" srcOrd="11" destOrd="0" presId="urn:microsoft.com/office/officeart/2005/8/layout/process4"/>
    <dgm:cxn modelId="{89FF8086-93F7-4A42-AE44-7C86DCE5D4A5}" type="presParOf" srcId="{70A2B3A2-40A5-44C9-8CF0-F571C86CDC2C}" destId="{835BB456-7AD5-4F26-9855-5076EAF03FE2}" srcOrd="12" destOrd="0" presId="urn:microsoft.com/office/officeart/2005/8/layout/process4"/>
    <dgm:cxn modelId="{3845C27F-9042-49B0-9AF4-F3FAB1A311B5}" type="presParOf" srcId="{835BB456-7AD5-4F26-9855-5076EAF03FE2}" destId="{8E6EBD9B-118E-42F1-B188-FE7B01C269B2}" srcOrd="0" destOrd="0" presId="urn:microsoft.com/office/officeart/2005/8/layout/process4"/>
    <dgm:cxn modelId="{CF85AFF6-3CCA-404A-8D53-EA76CC66FEC7}" type="presParOf" srcId="{70A2B3A2-40A5-44C9-8CF0-F571C86CDC2C}" destId="{5194300E-6011-49ED-B330-2D9B6D40BDFF}" srcOrd="13" destOrd="0" presId="urn:microsoft.com/office/officeart/2005/8/layout/process4"/>
    <dgm:cxn modelId="{B835E1C3-2DBD-440E-98D2-8B39D51BF840}" type="presParOf" srcId="{70A2B3A2-40A5-44C9-8CF0-F571C86CDC2C}" destId="{EE0C1438-64C0-49E3-A870-B2AE3ADFF920}" srcOrd="14" destOrd="0" presId="urn:microsoft.com/office/officeart/2005/8/layout/process4"/>
    <dgm:cxn modelId="{0C790EF4-EE59-448B-B68E-C60ED2A98F25}" type="presParOf" srcId="{EE0C1438-64C0-49E3-A870-B2AE3ADFF920}" destId="{1CC27985-AD6A-4898-B794-A68C50FF3E36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1">
              <a:defRPr lang="ko-KR" sz="12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1">
              <a:defRPr lang="ko-KR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ko-KR" smtClean="0"/>
              <a:pPr/>
              <a:t>1</a:t>
            </a:fld>
            <a:endParaRPr 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altLang="ko-KR" smtClean="0"/>
              <a:pPr/>
              <a:t>2</a:t>
            </a:fld>
            <a:endParaRPr 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altLang="ko-KR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altLang="ko-KR" smtClean="0"/>
              <a:pPr/>
              <a:t>4</a:t>
            </a:fld>
            <a:endParaRPr 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altLang="ko-KR" smtClean="0"/>
              <a:pPr/>
              <a:t>5</a:t>
            </a:fld>
            <a:endParaRPr 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altLang="ko-KR" smtClean="0"/>
              <a:pPr/>
              <a:t>6</a:t>
            </a:fld>
            <a:endParaRPr 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1" hangingPunct="1">
              <a:defRPr kumimoji="1" lang="ko-KR" sz="38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1" hangingPunct="1">
              <a:spcBef>
                <a:spcPts val="0"/>
              </a:spcBef>
              <a:buNone/>
              <a:defRPr kumimoji="1" lang="ko-KR" sz="2000">
                <a:solidFill>
                  <a:schemeClr val="tx1"/>
                </a:solidFill>
              </a:defRPr>
            </a:lvl1pPr>
            <a:lvl2pPr marL="457200" indent="0" algn="ctr" eaLnBrk="1" latinLnBrk="1" hangingPunct="1">
              <a:buNone/>
            </a:lvl2pPr>
            <a:lvl3pPr marL="914400" indent="0" algn="ctr" eaLnBrk="1" latinLnBrk="1" hangingPunct="1">
              <a:buNone/>
            </a:lvl3pPr>
            <a:lvl4pPr marL="1371600" indent="0" algn="ctr" eaLnBrk="1" latinLnBrk="1" hangingPunct="1">
              <a:buNone/>
            </a:lvl4pPr>
            <a:lvl5pPr marL="1828800" indent="0" algn="ctr" eaLnBrk="1" latinLnBrk="1" hangingPunct="1">
              <a:buNone/>
            </a:lvl5pPr>
            <a:lvl6pPr marL="2286000" indent="0" algn="ctr" eaLnBrk="1" latinLnBrk="1" hangingPunct="1">
              <a:buNone/>
            </a:lvl6pPr>
            <a:lvl7pPr marL="2743200" indent="0" algn="ctr" eaLnBrk="1" latinLnBrk="1" hangingPunct="1">
              <a:buNone/>
            </a:lvl7pPr>
            <a:lvl8pPr marL="3200400" indent="0" algn="ctr" eaLnBrk="1" latinLnBrk="1" hangingPunct="1">
              <a:buNone/>
            </a:lvl8pPr>
            <a:lvl9pPr marL="3657600" indent="0" algn="ctr" eaLnBrk="1" latinLnBrk="1" hangingPunct="1">
              <a:buNone/>
            </a:lvl9pPr>
            <a:extLst/>
          </a:lstStyle>
          <a:p>
            <a:pPr eaLnBrk="1" latinLnBrk="1" hangingPunct="1"/>
            <a:r>
              <a:rPr lang="ko-KR" altLang="en-US" smtClean="0"/>
              <a:t>마스터 부제목 스타일 편집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1" hangingPunct="1">
              <a:buNone/>
              <a:defRPr kumimoji="1" lang="ko-KR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1" hangingPunct="1">
              <a:buNone/>
              <a:defRPr kumimoji="1" lang="ko-KR" sz="2000">
                <a:solidFill>
                  <a:schemeClr val="tx2"/>
                </a:solidFill>
              </a:defRPr>
            </a:lvl1pPr>
            <a:lvl2pPr eaLnBrk="1" latinLnBrk="1" hangingPunct="1">
              <a:buNone/>
              <a:defRPr kumimoji="1" lang="ko-K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1" hangingPunct="1">
              <a:buNone/>
              <a:defRPr kumimoji="1" lang="ko-K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1" hangingPunct="1">
              <a:buFontTx/>
              <a:buNone/>
              <a:defRPr kumimoji="1" lang="ko-KR" sz="20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1" hangingPunct="1">
              <a:defRPr kumimoji="1" lang="ko-KR" sz="28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1" hangingPunct="1">
              <a:defRPr kumimoji="1" lang="ko-KR" sz="40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1" hangingPunct="1">
              <a:defRPr kumimoji="1" lang="ko-KR" sz="4000" cap="none" baseline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내용(캡션 포함)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1" hangingPunct="1">
              <a:buNone/>
              <a:defRPr kumimoji="1" lang="ko-KR" sz="36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1" hangingPunct="1">
              <a:buNone/>
              <a:defRPr kumimoji="1" lang="ko-KR" sz="1800"/>
            </a:lvl1pPr>
            <a:lvl2pPr eaLnBrk="1" latinLnBrk="1" hangingPunct="1">
              <a:buNone/>
              <a:defRPr kumimoji="1" lang="ko-KR" sz="1200"/>
            </a:lvl2pPr>
            <a:lvl3pPr eaLnBrk="1" latinLnBrk="1" hangingPunct="1">
              <a:buNone/>
              <a:defRPr kumimoji="1" lang="ko-KR" sz="1000"/>
            </a:lvl3pPr>
            <a:lvl4pPr eaLnBrk="1" latinLnBrk="1" hangingPunct="1">
              <a:buNone/>
              <a:defRPr kumimoji="1" lang="ko-KR" sz="900"/>
            </a:lvl4pPr>
            <a:lvl5pPr eaLnBrk="1" latinLnBrk="1" hangingPunct="1">
              <a:buNone/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1" hangingPunct="1">
              <a:defRPr kumimoji="1" lang="ko-KR" sz="3200"/>
            </a:lvl1pPr>
            <a:lvl2pPr eaLnBrk="1" latinLnBrk="1" hangingPunct="1">
              <a:defRPr kumimoji="1" lang="ko-KR" sz="2800"/>
            </a:lvl2pPr>
            <a:lvl3pPr eaLnBrk="1" latinLnBrk="1" hangingPunct="1">
              <a:defRPr kumimoji="1" lang="ko-KR" sz="2400"/>
            </a:lvl3pPr>
            <a:lvl4pPr eaLnBrk="1" latinLnBrk="1" hangingPunct="1">
              <a:defRPr kumimoji="1" lang="ko-KR" sz="2000"/>
            </a:lvl4pPr>
            <a:lvl5pPr eaLnBrk="1" latinLnBrk="1" hangingPunct="1">
              <a:defRPr kumimoji="1" lang="ko-KR" sz="20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(캡션 포함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1" hangingPunct="1">
              <a:buNone/>
              <a:defRPr kumimoji="1" lang="ko-KR" sz="21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1" hangingPunct="1">
              <a:buNone/>
              <a:defRPr kumimoji="1" lang="ko-KR" sz="3200"/>
            </a:lvl1pPr>
            <a:extLst/>
          </a:lstStyle>
          <a:p>
            <a:r>
              <a:rPr kumimoji="1" lang="ko-KR" altLang="en-US" smtClean="0"/>
              <a:t>그림을 추가하려면 아이콘을 클릭하십시오</a:t>
            </a:r>
            <a:endParaRPr kumimoji="1" lang="ko-K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1" hangingPunct="1">
              <a:spcBef>
                <a:spcPts val="0"/>
              </a:spcBef>
              <a:buNone/>
              <a:defRPr kumimoji="1" lang="ko-KR" sz="1400">
                <a:solidFill>
                  <a:srgbClr val="FFFFFF"/>
                </a:solidFill>
              </a:defRPr>
            </a:lvl1pPr>
            <a:lvl2pPr eaLnBrk="1" latinLnBrk="1" hangingPunct="1">
              <a:defRPr kumimoji="1" lang="ko-KR" sz="1200"/>
            </a:lvl2pPr>
            <a:lvl3pPr eaLnBrk="1" latinLnBrk="1" hangingPunct="1">
              <a:defRPr kumimoji="1" lang="ko-KR" sz="1000"/>
            </a:lvl3pPr>
            <a:lvl4pPr eaLnBrk="1" latinLnBrk="1" hangingPunct="1">
              <a:defRPr kumimoji="1" lang="ko-KR" sz="900"/>
            </a:lvl4pPr>
            <a:lvl5pPr eaLnBrk="1" latinLnBrk="1" hangingPunct="1"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1" hangingPunct="1"/>
            <a:r>
              <a:rPr kumimoji="1" lang="ko-KR" altLang="en-US" smtClean="0"/>
              <a:t>마스터 제목 스타일 편집</a:t>
            </a:r>
            <a:endParaRPr kumimoji="1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1"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kumimoji="1" lang="ko-KR" altLang="en-US" smtClean="0"/>
              <a:t>둘째 수준</a:t>
            </a:r>
          </a:p>
          <a:p>
            <a:pPr lvl="2" eaLnBrk="1" latinLnBrk="1" hangingPunct="1"/>
            <a:r>
              <a:rPr kumimoji="1" lang="ko-KR" altLang="en-US" smtClean="0"/>
              <a:t>셋째 수준</a:t>
            </a:r>
          </a:p>
          <a:p>
            <a:pPr lvl="3" eaLnBrk="1" latinLnBrk="1" hangingPunct="1"/>
            <a:r>
              <a:rPr kumimoji="1" lang="ko-KR" altLang="en-US" smtClean="0"/>
              <a:t>넷째 수준</a:t>
            </a:r>
          </a:p>
          <a:p>
            <a:pPr lvl="4" eaLnBrk="1" latinLnBrk="1" hangingPunct="1"/>
            <a:r>
              <a:rPr kumimoji="1" lang="ko-KR" altLang="en-US" smtClean="0"/>
              <a:t>다섯째 수준</a:t>
            </a:r>
            <a:endParaRPr kumimoji="1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r>
              <a:rPr kumimoji="1" lang="en-US" altLang="ko-KR" smtClean="0">
                <a:solidFill>
                  <a:schemeClr val="tx2"/>
                </a:solidFill>
              </a:rPr>
              <a:t>2006/6/30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pPr algn="r" latinLnBrk="1"/>
            <a:r>
              <a:rPr kumimoji="1" lang="ko-KR" altLang="en-US" sz="1100" smtClean="0">
                <a:solidFill>
                  <a:schemeClr val="tx2"/>
                </a:solidFill>
              </a:rPr>
              <a:t>공학입문설계          </a:t>
            </a:r>
            <a:r>
              <a:rPr kumimoji="1" lang="en-US" altLang="ko-KR" sz="1100" smtClean="0">
                <a:solidFill>
                  <a:schemeClr val="tx2"/>
                </a:solidFill>
              </a:rPr>
              <a:t>http://electoy.tistory.com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200">
                <a:solidFill>
                  <a:schemeClr val="tx2"/>
                </a:solidFill>
              </a:defRPr>
            </a:lvl1pPr>
            <a:extLst/>
          </a:lstStyle>
          <a:p>
            <a:pPr algn="l" latinLnBrk="1"/>
            <a:fld id="{72AC53DF-4216-466D-99A7-94400E6C2A25}" type="slidenum">
              <a:rPr kumimoji="1" lang="ko-KR" sz="1200">
                <a:solidFill>
                  <a:schemeClr val="tx2"/>
                </a:solidFill>
              </a:rPr>
              <a:pPr algn="l" latinLnBrk="1"/>
              <a:t>‹#›</a:t>
            </a:fld>
            <a:endParaRPr kumimoji="1" lang="ko-K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1" lang="ko-KR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SzPct val="95000"/>
        <a:buFont typeface="Wingdings"/>
        <a:buChar char=""/>
        <a:defRPr kumimoji="1" lang="ko-KR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lang="ko-K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1" lang="ko-K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1" lang="ko-KR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lectoy.tistory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altLang="en-US" smtClean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공학입문설계</a:t>
            </a:r>
            <a:endParaRPr lang="ko-KR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altLang="ko-KR" dirty="0" smtClean="0">
                <a:solidFill>
                  <a:srgbClr val="FFFFFF"/>
                </a:solidFill>
                <a:latin typeface="휴먼엑스포" pitchFamily="18" charset="-127"/>
              </a:rPr>
              <a:t>2008</a:t>
            </a:r>
            <a:r>
              <a:rPr altLang="en-US" smtClean="0">
                <a:solidFill>
                  <a:srgbClr val="FFFFFF"/>
                </a:solidFill>
                <a:latin typeface="휴먼엑스포" pitchFamily="18" charset="-127"/>
              </a:rPr>
              <a:t>년도 </a:t>
            </a:r>
            <a:r>
              <a:rPr lang="en-US" altLang="ko-KR" dirty="0" smtClean="0">
                <a:solidFill>
                  <a:srgbClr val="FFFFFF"/>
                </a:solidFill>
                <a:latin typeface="휴먼엑스포" pitchFamily="18" charset="-127"/>
              </a:rPr>
              <a:t>1</a:t>
            </a:r>
            <a:r>
              <a:rPr altLang="en-US" smtClean="0">
                <a:solidFill>
                  <a:srgbClr val="FFFFFF"/>
                </a:solidFill>
                <a:latin typeface="휴먼엑스포" pitchFamily="18" charset="-127"/>
              </a:rPr>
              <a:t>학기 임성국</a:t>
            </a:r>
            <a:endParaRPr lang="ko-KR" dirty="0">
              <a:solidFill>
                <a:srgbClr val="FFFFFF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altLang="en-US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이론 강의계획서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(1</a:t>
            </a:r>
            <a:r>
              <a:rPr altLang="en-US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시간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sz="half" idx="1"/>
          </p:nvPr>
        </p:nvGraphicFramePr>
        <p:xfrm>
          <a:off x="464344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sz="half" idx="2"/>
          </p:nvPr>
        </p:nvGraphicFramePr>
        <p:xfrm>
          <a:off x="4655344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실습 강의계획서 </a:t>
            </a:r>
            <a:r>
              <a:rPr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(2</a:t>
            </a:r>
            <a:r>
              <a:rPr altLang="en-US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시간</a:t>
            </a:r>
            <a:r>
              <a:rPr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half" idx="1"/>
          </p:nvPr>
        </p:nvGraphicFramePr>
        <p:xfrm>
          <a:off x="464344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내용 개체 틀 6"/>
          <p:cNvGraphicFramePr>
            <a:graphicFrameLocks noGrp="1"/>
          </p:cNvGraphicFramePr>
          <p:nvPr>
            <p:ph sz="half" idx="2"/>
          </p:nvPr>
        </p:nvGraphicFramePr>
        <p:xfrm>
          <a:off x="4655344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altLang="en-US" smtClean="0"/>
              <a:t>점수 배점</a:t>
            </a:r>
            <a:endParaRPr 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altLang="en-US" smtClean="0"/>
              <a:t>점수 배점</a:t>
            </a:r>
            <a:endParaRPr lang="ko-KR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>
            <a:normAutofit/>
          </a:bodyPr>
          <a:lstStyle>
            <a:extLst/>
          </a:lstStyle>
          <a:p>
            <a:pPr lvl="1">
              <a:buFont typeface="Arial" charset="0"/>
              <a:buNone/>
            </a:pPr>
            <a:endParaRPr lang="en-US" altLang="ko-KR" dirty="0" smtClean="0"/>
          </a:p>
          <a:p>
            <a:pPr lvl="1">
              <a:buFont typeface="Arial" charset="0"/>
              <a:buNone/>
            </a:pPr>
            <a:r>
              <a:rPr altLang="en-US" smtClean="0"/>
              <a:t>중간 </a:t>
            </a:r>
            <a:r>
              <a:rPr lang="en-US" altLang="ko-KR" dirty="0" smtClean="0"/>
              <a:t>:</a:t>
            </a:r>
            <a:r>
              <a:rPr altLang="en-US" smtClean="0"/>
              <a:t> </a:t>
            </a:r>
            <a:r>
              <a:rPr lang="en-US" altLang="en-US" dirty="0" smtClean="0"/>
              <a:t>		</a:t>
            </a:r>
            <a:r>
              <a:rPr lang="en-US" altLang="ko-KR" dirty="0" smtClean="0"/>
              <a:t>0</a:t>
            </a:r>
          </a:p>
          <a:p>
            <a:pPr lvl="1">
              <a:buFont typeface="Arial" charset="0"/>
              <a:buNone/>
            </a:pPr>
            <a:r>
              <a:rPr altLang="en-US" smtClean="0"/>
              <a:t>기말 </a:t>
            </a:r>
            <a:r>
              <a:rPr lang="en-US" altLang="ko-KR" dirty="0" smtClean="0"/>
              <a:t>:</a:t>
            </a:r>
            <a:r>
              <a:rPr altLang="en-US" smtClean="0"/>
              <a:t> </a:t>
            </a:r>
            <a:r>
              <a:rPr lang="en-US" altLang="en-US" dirty="0" smtClean="0"/>
              <a:t>		</a:t>
            </a:r>
            <a:r>
              <a:rPr lang="en-US" altLang="ko-KR" dirty="0" smtClean="0"/>
              <a:t>20</a:t>
            </a:r>
          </a:p>
          <a:p>
            <a:pPr lvl="1">
              <a:buFont typeface="Arial" charset="0"/>
              <a:buNone/>
            </a:pPr>
            <a:r>
              <a:rPr altLang="en-US" smtClean="0"/>
              <a:t>출석 </a:t>
            </a:r>
            <a:r>
              <a:rPr lang="en-US" altLang="ko-KR" dirty="0" smtClean="0"/>
              <a:t>:</a:t>
            </a:r>
            <a:r>
              <a:rPr altLang="en-US" smtClean="0"/>
              <a:t> </a:t>
            </a:r>
            <a:r>
              <a:rPr lang="en-US" altLang="en-US" dirty="0" smtClean="0"/>
              <a:t>		</a:t>
            </a:r>
            <a:r>
              <a:rPr lang="en-US" altLang="ko-KR" dirty="0" smtClean="0"/>
              <a:t>10</a:t>
            </a:r>
          </a:p>
          <a:p>
            <a:pPr lvl="1">
              <a:buFont typeface="Arial" charset="0"/>
              <a:buNone/>
            </a:pPr>
            <a:r>
              <a:rPr altLang="en-US" smtClean="0"/>
              <a:t>과제 </a:t>
            </a:r>
            <a:r>
              <a:rPr lang="en-US" altLang="ko-KR" dirty="0" smtClean="0"/>
              <a:t>:</a:t>
            </a:r>
            <a:r>
              <a:rPr altLang="en-US" smtClean="0"/>
              <a:t> </a:t>
            </a:r>
            <a:r>
              <a:rPr lang="en-US" altLang="en-US" dirty="0" smtClean="0"/>
              <a:t>		</a:t>
            </a:r>
            <a:r>
              <a:rPr lang="en-US" altLang="ko-KR" dirty="0" smtClean="0"/>
              <a:t>30</a:t>
            </a:r>
          </a:p>
          <a:p>
            <a:pPr lvl="1">
              <a:buFont typeface="Arial" charset="0"/>
              <a:buNone/>
            </a:pPr>
            <a:r>
              <a:rPr altLang="en-US" smtClean="0"/>
              <a:t>수업참여도 </a:t>
            </a:r>
            <a:r>
              <a:rPr lang="en-US" altLang="ko-KR" dirty="0" smtClean="0"/>
              <a:t>:</a:t>
            </a:r>
            <a:r>
              <a:rPr altLang="en-US" smtClean="0"/>
              <a:t> </a:t>
            </a:r>
            <a:r>
              <a:rPr lang="en-US" altLang="en-US" dirty="0" smtClean="0"/>
              <a:t>	</a:t>
            </a:r>
            <a:r>
              <a:rPr lang="en-US" altLang="ko-KR" dirty="0" smtClean="0"/>
              <a:t>20</a:t>
            </a:r>
          </a:p>
          <a:p>
            <a:pPr lvl="1">
              <a:buFont typeface="Arial" charset="0"/>
              <a:buNone/>
            </a:pPr>
            <a:r>
              <a:rPr altLang="en-US" smtClean="0"/>
              <a:t>기타 </a:t>
            </a:r>
            <a:r>
              <a:rPr lang="en-US" altLang="ko-KR" dirty="0" smtClean="0"/>
              <a:t>:</a:t>
            </a:r>
            <a:r>
              <a:rPr altLang="en-US" smtClean="0"/>
              <a:t> </a:t>
            </a:r>
            <a:r>
              <a:rPr lang="en-US" altLang="en-US" dirty="0" smtClean="0"/>
              <a:t>		</a:t>
            </a:r>
            <a:r>
              <a:rPr lang="en-US" altLang="ko-KR" dirty="0" smtClean="0"/>
              <a:t>20</a:t>
            </a:r>
          </a:p>
          <a:p>
            <a:pPr lvl="1">
              <a:buFont typeface="Arial" charset="0"/>
              <a:buNone/>
            </a:pPr>
            <a:endParaRPr lang="en-US" altLang="ko-KR" dirty="0" smtClean="0"/>
          </a:p>
          <a:p>
            <a:pPr lvl="1">
              <a:buFont typeface="Arial" charset="0"/>
              <a:buNone/>
            </a:pPr>
            <a:r>
              <a:rPr altLang="en-US" b="1" smtClean="0"/>
              <a:t>계 </a:t>
            </a:r>
            <a:r>
              <a:rPr lang="en-US" altLang="ko-KR" b="1" dirty="0" smtClean="0"/>
              <a:t>:			100</a:t>
            </a:r>
            <a:r>
              <a:rPr altLang="en-US" b="1" smtClean="0"/>
              <a:t> </a:t>
            </a:r>
            <a:endParaRPr lang="en-US" altLang="ko-KR" b="1" dirty="0" smtClean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1026" name="Picture 2" descr="C:\Documents and Settings\eventia\Local Settings\Temporary Internet Files\Content.IE5\5PC53KU6\MPj043108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1156" y="3500438"/>
            <a:ext cx="4320000" cy="2835000"/>
          </a:xfrm>
          <a:prstGeom prst="rect">
            <a:avLst/>
          </a:prstGeom>
          <a:noFill/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 descr="C:\Documents and Settings\eventia\Local Settings\Temporary Internet Files\Content.IE5\4ZMLYZH3\MPj0431155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1156" y="500042"/>
            <a:ext cx="4320000" cy="2878875"/>
          </a:xfrm>
          <a:prstGeom prst="rect">
            <a:avLst/>
          </a:prstGeom>
          <a:noFill/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altLang="en-US" smtClean="0"/>
              <a:t>문의사항</a:t>
            </a:r>
            <a:endParaRPr lang="ko-KR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>
            <a:extLst/>
          </a:lstStyle>
          <a:p>
            <a:pPr marL="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sz="2000" dirty="0" smtClean="0"/>
              <a:t>// </a:t>
            </a:r>
            <a:r>
              <a:rPr altLang="en-US" sz="2000" smtClean="0"/>
              <a:t>임성국 </a:t>
            </a:r>
            <a:r>
              <a:rPr lang="en-US" altLang="en-US" sz="2000" dirty="0" smtClean="0"/>
              <a:t>// 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Font typeface="Arial" charset="0"/>
              <a:buNone/>
            </a:pPr>
            <a:r>
              <a:rPr altLang="en-US" sz="2000" smtClean="0"/>
              <a:t>블로그</a:t>
            </a:r>
            <a:r>
              <a:rPr lang="en-US" altLang="ko-KR" sz="2000" dirty="0" smtClean="0">
                <a:hlinkClick r:id="rId3"/>
              </a:rPr>
              <a:t>http://electoy.tistory.com</a:t>
            </a:r>
            <a:r>
              <a:rPr altLang="en-US" sz="2000" smtClean="0"/>
              <a:t> </a:t>
            </a:r>
            <a:endParaRPr lang="en-US" altLang="en-US" sz="2000" dirty="0" smtClean="0"/>
          </a:p>
          <a:p>
            <a:pPr marL="0" lvl="1" indent="0">
              <a:lnSpc>
                <a:spcPct val="150000"/>
              </a:lnSpc>
              <a:spcBef>
                <a:spcPts val="0"/>
              </a:spcBef>
              <a:buFont typeface="Arial" charset="0"/>
              <a:buNone/>
            </a:pPr>
            <a:r>
              <a:rPr altLang="en-US" sz="2000" smtClean="0"/>
              <a:t>또는  </a:t>
            </a:r>
            <a:r>
              <a:rPr lang="en-US" altLang="ko-KR" sz="2000" dirty="0" smtClean="0"/>
              <a:t>eventia@gmail.com</a:t>
            </a:r>
            <a:r>
              <a:rPr altLang="en-US" sz="2000" smtClean="0"/>
              <a:t> 로 메일</a:t>
            </a:r>
            <a:endParaRPr lang="en-US" altLang="en-US" sz="2000" dirty="0" smtClean="0"/>
          </a:p>
          <a:p>
            <a:pPr marL="0" lvl="1" indent="0">
              <a:lnSpc>
                <a:spcPct val="15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ko-KR" sz="2000" dirty="0" smtClean="0"/>
              <a:t>031-400-4052</a:t>
            </a:r>
            <a:r>
              <a:rPr altLang="en-US" sz="2000" smtClean="0"/>
              <a:t> </a:t>
            </a:r>
            <a:r>
              <a:rPr lang="en-US" altLang="ko-KR" sz="2000" dirty="0" smtClean="0"/>
              <a:t>/ 010-8143-2259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Font typeface="Arial" charset="0"/>
              <a:buNone/>
            </a:pPr>
            <a:endParaRPr lang="en-US" alt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ko-KR" dirty="0"/>
          </a:p>
        </p:txBody>
      </p:sp>
      <p:sp>
        <p:nvSpPr>
          <p:cNvPr id="5" name="Rounded Rectangle 4"/>
          <p:cNvSpPr/>
          <p:nvPr/>
        </p:nvSpPr>
        <p:spPr>
          <a:xfrm>
            <a:off x="5295900" y="1600200"/>
            <a:ext cx="2819400" cy="731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latinLnBrk="1"/>
            <a:r>
              <a:rPr lang="en-US" altLang="ko-KR" sz="2400" dirty="0" smtClean="0"/>
              <a:t>Electoy.tistory.com</a:t>
            </a:r>
            <a:endParaRPr lang="ko-KR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5286380" y="4840620"/>
            <a:ext cx="2819400" cy="731520"/>
          </a:xfrm>
          <a:prstGeom prst="roundRect">
            <a:avLst>
              <a:gd name="adj" fmla="val 16667"/>
            </a:avLst>
          </a:prstGeom>
          <a:ln w="38100" cap="flat" cmpd="sng" algn="ctr">
            <a:noFill/>
            <a:prstDash val="solid"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latinLnBrk="1"/>
            <a:r>
              <a:rPr lang="en-US" altLang="ko-KR" sz="2400" dirty="0" smtClean="0"/>
              <a:t>010-8143-2259</a:t>
            </a:r>
            <a:endParaRPr lang="ko-KR" sz="2400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 dirty="0"/>
          </a:p>
        </p:txBody>
      </p:sp>
      <p:sp>
        <p:nvSpPr>
          <p:cNvPr id="10" name="Rounded Rectangle 7"/>
          <p:cNvSpPr/>
          <p:nvPr/>
        </p:nvSpPr>
        <p:spPr>
          <a:xfrm>
            <a:off x="5286380" y="3786190"/>
            <a:ext cx="2819400" cy="731520"/>
          </a:xfrm>
          <a:prstGeom prst="roundRect">
            <a:avLst>
              <a:gd name="adj" fmla="val 16667"/>
            </a:avLst>
          </a:prstGeom>
          <a:ln w="38100" cap="flat" cmpd="sng" algn="ctr">
            <a:noFill/>
            <a:prstDash val="solid"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latinLnBrk="1"/>
            <a:r>
              <a:rPr lang="en-US" altLang="ko-KR" sz="2400" dirty="0" smtClean="0"/>
              <a:t>031-400-4052</a:t>
            </a:r>
            <a:endParaRPr lang="ko-KR" sz="2400" dirty="0"/>
          </a:p>
        </p:txBody>
      </p:sp>
      <p:sp>
        <p:nvSpPr>
          <p:cNvPr id="11" name="Rounded Rectangle 4"/>
          <p:cNvSpPr/>
          <p:nvPr/>
        </p:nvSpPr>
        <p:spPr>
          <a:xfrm>
            <a:off x="5286380" y="2714620"/>
            <a:ext cx="2819400" cy="731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latinLnBrk="1"/>
            <a:r>
              <a:rPr lang="en-US" altLang="ko-KR" sz="2400" spc="-100" dirty="0" smtClean="0"/>
              <a:t>eventia@gmail.com</a:t>
            </a:r>
            <a:endParaRPr lang="ko-KR" sz="2400" spc="-100" dirty="0"/>
          </a:p>
        </p:txBody>
      </p:sp>
      <p:pic>
        <p:nvPicPr>
          <p:cNvPr id="2051" name="Picture 3" descr="C:\Documents and Settings\eventia\Local Settings\Temporary Internet Files\Content.IE5\9LYINNBU\MPj0316329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786190"/>
            <a:ext cx="3657600" cy="2493264"/>
          </a:xfrm>
          <a:prstGeom prst="rect">
            <a:avLst/>
          </a:prstGeom>
          <a:noFill/>
          <a:effectLst>
            <a:outerShdw blurRad="127000" dist="127000" dir="2700000" algn="tl" rotWithShape="0">
              <a:schemeClr val="accent2">
                <a:alpha val="4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291</Words>
  <PresentationFormat>화면 슬라이드 쇼(4:3)</PresentationFormat>
  <Paragraphs>68</Paragraphs>
  <Slides>6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IntroducingPowerPoint2007</vt:lpstr>
      <vt:lpstr>공학입문설계</vt:lpstr>
      <vt:lpstr>이론 강의계획서 (1시간)</vt:lpstr>
      <vt:lpstr>실습 강의계획서 (2시간)</vt:lpstr>
      <vt:lpstr>점수 배점</vt:lpstr>
      <vt:lpstr>점수 배점</vt:lpstr>
      <vt:lpstr>문의사항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2008-03-06T19:05:40Z</dcterms:created>
  <dcterms:modified xsi:type="dcterms:W3CDTF">2008-03-25T09:36:26Z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1042</vt:i4>
  </property>
  <property fmtid="{D5CDD505-2E9C-101B-9397-08002B2CF9AE}" pid="3" name="_Version">
    <vt:lpwstr>12.0.4518</vt:lpwstr>
  </property>
</Properties>
</file>