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A7E92-C694-47EF-85D5-9E7FB14E6A5E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E3A17-F239-494A-A2D8-323CCA2114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E3A17-F239-494A-A2D8-323CCA21146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E3A17-F239-494A-A2D8-323CCA21146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E3A17-F239-494A-A2D8-323CCA211463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D7CF62-8E41-4623-BE18-1A90D7196170}" type="datetimeFigureOut">
              <a:rPr lang="ko-KR" altLang="en-US" smtClean="0"/>
              <a:pPr/>
              <a:t>2007-11-06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DD2480-04DC-464C-86D2-0979044130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429000"/>
            <a:ext cx="6276993" cy="314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000100" y="142852"/>
            <a:ext cx="792961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3. System Mechanisms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   </a:t>
            </a:r>
            <a:r>
              <a:rPr lang="ko-KR" altLang="en-US" sz="1000" dirty="0" smtClean="0"/>
              <a:t>■ </a:t>
            </a:r>
            <a:r>
              <a:rPr lang="en-US" altLang="ko-KR" sz="1000" dirty="0" smtClean="0"/>
              <a:t>Trap Dispatching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   - Trap :  A Processor`s mechanism for capturing an executing thread an exception or an interrupt occurs and transferring control to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            a fixed location in the OS.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- Trap handler : A function specific to a particular interrupt or exception.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- Interrupt : An asynchronous event (Not effect that processor us executing)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- Exception : A synchronous Condition</a:t>
            </a:r>
            <a:endParaRPr lang="en-US" altLang="ko-KR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6745" y="1500174"/>
            <a:ext cx="402441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38241" y="1857364"/>
            <a:ext cx="3933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214414" y="2928934"/>
            <a:ext cx="3714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Processor :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현재 상태를 기록했다가 인터럽트 처리 후 재실행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42852"/>
            <a:ext cx="7715304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● 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H/W Interrupt Processing</a:t>
            </a:r>
          </a:p>
          <a:p>
            <a:endParaRPr lang="en-US" altLang="ko-KR" sz="1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- external I/O interrupts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interrupt controller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Interrupt # transfer to IRQ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IDT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transfers control to </a:t>
            </a:r>
          </a:p>
          <a:p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 interrupt dispatch routine.</a:t>
            </a:r>
          </a:p>
          <a:p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1. x86 Interrupt Controllers</a:t>
            </a:r>
          </a:p>
          <a:p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  - PIC (Programmable Interrupt Controller – i8259A), APIC (Advanced PIC – i82489)</a:t>
            </a:r>
          </a:p>
          <a:p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● S/W Interrupt Request Levels (IRQLs)</a:t>
            </a:r>
            <a:endParaRPr lang="en-US" altLang="ko-KR" sz="10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714488"/>
            <a:ext cx="4021177" cy="495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628" y="1785926"/>
            <a:ext cx="40719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APC (Asynchronous Procedure Call)</a:t>
            </a:r>
          </a:p>
          <a:p>
            <a:pPr>
              <a:buFontTx/>
              <a:buChar char="-"/>
            </a:pP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DPC (Deferred Procedure Call)</a:t>
            </a:r>
          </a:p>
          <a:p>
            <a:pPr>
              <a:buFontTx/>
              <a:buChar char="-"/>
            </a:pP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High Level : System Crash</a:t>
            </a:r>
          </a:p>
          <a:p>
            <a:pPr>
              <a:buFontTx/>
              <a:buChar char="-"/>
            </a:pP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Power Fail </a:t>
            </a:r>
          </a:p>
          <a:p>
            <a:pPr>
              <a:buFontTx/>
              <a:buChar char="-"/>
            </a:pP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Inter-processor Interrupt :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다른 프로세서가 특정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Thread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를</a:t>
            </a:r>
            <a:endParaRPr lang="en-US" altLang="ko-KR" sz="1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실행하도록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Dispatching, Shutdown, Crash</a:t>
            </a:r>
          </a:p>
          <a:p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- Clock : Kernel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의 날짜 유지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, Thread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에 대한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CPU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시간 측정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할당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3045267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Dispatch : S/W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조절할 수 있는 가장 상위값</a:t>
            </a:r>
            <a:endParaRPr lang="en-US" altLang="ko-KR" sz="10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Tx/>
              <a:buChar char="-"/>
            </a:pP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APC :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드라이버 사용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X, 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3528956"/>
            <a:ext cx="4071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Passive : User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모드에서 실행되는 모든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Thread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1857364"/>
            <a:ext cx="100013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H/W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53358" y="3059668"/>
            <a:ext cx="100013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S/W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72066" y="4286256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●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IRQL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설정 함수</a:t>
            </a:r>
            <a:endParaRPr lang="en-US" altLang="ko-KR" sz="10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 - KeRaiseIrql() :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현재 값보다 상향으로 조절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단순히 값만</a:t>
            </a:r>
            <a:endParaRPr lang="en-US" altLang="ko-KR" sz="1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- KeLowerIrql() :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현재 값보다 낮은쪽으로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5000636"/>
            <a:ext cx="3973117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42852"/>
            <a:ext cx="77153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● 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DPC Interrupt (Dispatch or Deferred Procedure Call)</a:t>
            </a:r>
          </a:p>
          <a:p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 - Multiprocessor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상에서 동기화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병렬적인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Processor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interrupt Routine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2093" y="766767"/>
            <a:ext cx="57816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425759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● 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PC Interrupt (Asynchronous Procedure Call)</a:t>
            </a:r>
          </a:p>
          <a:p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- execute in the context of a particular thread and run at an IRQL less than DPC/dispatch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level</a:t>
            </a:r>
          </a:p>
          <a:p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 - DPC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대기열과는 달리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APC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대기열에 스레드에 한정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298</TotalTime>
  <Words>309</Words>
  <Application>Microsoft Office PowerPoint</Application>
  <PresentationFormat>화면 슬라이드 쇼(4:3)</PresentationFormat>
  <Paragraphs>45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태양</vt:lpstr>
      <vt:lpstr>슬라이드 1</vt:lpstr>
      <vt:lpstr>슬라이드 2</vt:lpstr>
      <vt:lpstr>슬라이드 3</vt:lpstr>
    </vt:vector>
  </TitlesOfParts>
  <Company>LCD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Dongjo_Kim</dc:creator>
  <cp:lastModifiedBy>Dongjo_Kim</cp:lastModifiedBy>
  <cp:revision>11</cp:revision>
  <dcterms:created xsi:type="dcterms:W3CDTF">2007-11-05T20:02:14Z</dcterms:created>
  <dcterms:modified xsi:type="dcterms:W3CDTF">2007-11-06T13:49:56Z</dcterms:modified>
</cp:coreProperties>
</file>