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1"/>
  </p:notesMasterIdLst>
  <p:sldIdLst>
    <p:sldId id="261" r:id="rId2"/>
    <p:sldId id="272" r:id="rId3"/>
    <p:sldId id="273" r:id="rId4"/>
    <p:sldId id="274" r:id="rId5"/>
    <p:sldId id="275" r:id="rId6"/>
    <p:sldId id="276" r:id="rId7"/>
    <p:sldId id="277" r:id="rId8"/>
    <p:sldId id="278" r:id="rId9"/>
    <p:sldId id="279" r:id="rId10"/>
  </p:sldIdLst>
  <p:sldSz cx="9144000" cy="6858000" type="screen4x3"/>
  <p:notesSz cx="6832600" cy="9963150"/>
  <p:defaultTextStyle>
    <a:lvl1pPr marL="0" algn="l" rtl="0" latinLnBrk="1">
      <a:defRPr lang="ko-KR" sz="1800" kern="1200">
        <a:solidFill>
          <a:schemeClr val="tx1"/>
        </a:solidFill>
        <a:latin typeface="+mn-lt"/>
        <a:ea typeface="+mn-ea"/>
        <a:cs typeface="+mn-cs"/>
      </a:defRPr>
    </a:lvl1pPr>
    <a:lvl2pPr marL="457200" algn="l" rtl="0" latinLnBrk="1">
      <a:defRPr lang="ko-KR" sz="1800" kern="1200">
        <a:solidFill>
          <a:schemeClr val="tx1"/>
        </a:solidFill>
        <a:latin typeface="+mn-lt"/>
        <a:ea typeface="+mn-ea"/>
        <a:cs typeface="+mn-cs"/>
      </a:defRPr>
    </a:lvl2pPr>
    <a:lvl3pPr marL="914400" algn="l" rtl="0" latinLnBrk="1">
      <a:defRPr lang="ko-KR" sz="1800" kern="1200">
        <a:solidFill>
          <a:schemeClr val="tx1"/>
        </a:solidFill>
        <a:latin typeface="+mn-lt"/>
        <a:ea typeface="+mn-ea"/>
        <a:cs typeface="+mn-cs"/>
      </a:defRPr>
    </a:lvl3pPr>
    <a:lvl4pPr marL="1371600" algn="l" rtl="0" latinLnBrk="1">
      <a:defRPr lang="ko-KR" sz="1800" kern="1200">
        <a:solidFill>
          <a:schemeClr val="tx1"/>
        </a:solidFill>
        <a:latin typeface="+mn-lt"/>
        <a:ea typeface="+mn-ea"/>
        <a:cs typeface="+mn-cs"/>
      </a:defRPr>
    </a:lvl4pPr>
    <a:lvl5pPr marL="1828800" algn="l" rtl="0" latinLnBrk="1">
      <a:defRPr lang="ko-KR" sz="1800" kern="1200">
        <a:solidFill>
          <a:schemeClr val="tx1"/>
        </a:solidFill>
        <a:latin typeface="+mn-lt"/>
        <a:ea typeface="+mn-ea"/>
        <a:cs typeface="+mn-cs"/>
      </a:defRPr>
    </a:lvl5pPr>
    <a:lvl6pPr marL="2286000" algn="l" rtl="0" latinLnBrk="1">
      <a:defRPr lang="ko-KR" sz="1800" kern="1200">
        <a:solidFill>
          <a:schemeClr val="tx1"/>
        </a:solidFill>
        <a:latin typeface="+mn-lt"/>
        <a:ea typeface="+mn-ea"/>
        <a:cs typeface="+mn-cs"/>
      </a:defRPr>
    </a:lvl6pPr>
    <a:lvl7pPr marL="2743200" algn="l" rtl="0" latinLnBrk="1">
      <a:defRPr lang="ko-KR" sz="1800" kern="1200">
        <a:solidFill>
          <a:schemeClr val="tx1"/>
        </a:solidFill>
        <a:latin typeface="+mn-lt"/>
        <a:ea typeface="+mn-ea"/>
        <a:cs typeface="+mn-cs"/>
      </a:defRPr>
    </a:lvl7pPr>
    <a:lvl8pPr marL="3200400" algn="l" rtl="0" latinLnBrk="1">
      <a:defRPr lang="ko-KR" sz="1800" kern="1200">
        <a:solidFill>
          <a:schemeClr val="tx1"/>
        </a:solidFill>
        <a:latin typeface="+mn-lt"/>
        <a:ea typeface="+mn-ea"/>
        <a:cs typeface="+mn-cs"/>
      </a:defRPr>
    </a:lvl8pPr>
    <a:lvl9pPr marL="3657600" algn="l" rtl="0" latinLnBrk="1">
      <a:defRPr lang="ko-KR" sz="1800" kern="1200">
        <a:solidFill>
          <a:schemeClr val="tx1"/>
        </a:solidFill>
        <a:latin typeface="+mn-lt"/>
        <a:ea typeface="+mn-ea"/>
        <a:cs typeface="+mn-cs"/>
      </a:defRPr>
    </a:lvl9pPr>
    <a:extLst/>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만든 이" initials="오전"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777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94614" autoAdjust="0"/>
  </p:normalViewPr>
  <p:slideViewPr>
    <p:cSldViewPr>
      <p:cViewPr varScale="1">
        <p:scale>
          <a:sx n="88" d="100"/>
          <a:sy n="88" d="100"/>
        </p:scale>
        <p:origin x="-102" y="-426"/>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image" Target="../media/image4.gif"/><Relationship Id="rId4" Type="http://schemas.openxmlformats.org/officeDocument/2006/relationships/image" Target="../media/image7.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75B36-FEC4-4E24-90DA-14F25DF0B46A}" type="doc">
      <dgm:prSet loTypeId="urn:microsoft.com/office/officeart/2005/8/layout/vList4" loCatId="list" qsTypeId="urn:microsoft.com/office/officeart/2005/8/quickstyle/simple3" qsCatId="simple" csTypeId="urn:microsoft.com/office/officeart/2005/8/colors/accent1_2" csCatId="accent1" phldr="1"/>
      <dgm:spPr/>
      <dgm:t>
        <a:bodyPr/>
        <a:lstStyle/>
        <a:p>
          <a:pPr latinLnBrk="1"/>
          <a:endParaRPr lang="ko-KR" altLang="en-US"/>
        </a:p>
      </dgm:t>
    </dgm:pt>
    <dgm:pt modelId="{E8D8E7E6-8C57-4483-953D-A2CAFE725FA9}">
      <dgm:prSet custT="1"/>
      <dgm:spPr/>
      <dgm:t>
        <a:bodyPr/>
        <a:lstStyle/>
        <a:p>
          <a:pPr rtl="0" latinLnBrk="1"/>
          <a:r>
            <a:rPr kumimoji="1" lang="en-US" sz="1900" b="0" dirty="0" smtClean="0">
              <a:latin typeface="-윤고딕130" pitchFamily="18" charset="-127"/>
              <a:ea typeface="-윤고딕130" pitchFamily="18" charset="-127"/>
            </a:rPr>
            <a:t>Focus on quantity</a:t>
          </a:r>
        </a:p>
        <a:p>
          <a:pPr rtl="0" latinLnBrk="1"/>
          <a:r>
            <a:rPr kumimoji="1" lang="en-US" sz="1900" b="0" dirty="0" smtClean="0">
              <a:latin typeface="-윤고딕130" pitchFamily="18" charset="-127"/>
              <a:ea typeface="-윤고딕130" pitchFamily="18" charset="-127"/>
            </a:rPr>
            <a:t>(</a:t>
          </a:r>
          <a:r>
            <a:rPr kumimoji="1" lang="ko-KR" sz="1900" b="0" dirty="0" smtClean="0">
              <a:latin typeface="-윤고딕130" pitchFamily="18" charset="-127"/>
              <a:ea typeface="-윤고딕130" pitchFamily="18" charset="-127"/>
            </a:rPr>
            <a:t>가능한 많이</a:t>
          </a:r>
          <a:r>
            <a:rPr kumimoji="1" lang="en-US" sz="1900" b="0" dirty="0" smtClean="0">
              <a:latin typeface="-윤고딕130" pitchFamily="18" charset="-127"/>
              <a:ea typeface="-윤고딕130" pitchFamily="18" charset="-127"/>
            </a:rPr>
            <a:t>)</a:t>
          </a:r>
          <a:endParaRPr lang="ko-KR" sz="1900" b="0" dirty="0">
            <a:latin typeface="-윤고딕130" pitchFamily="18" charset="-127"/>
            <a:ea typeface="-윤고딕130" pitchFamily="18" charset="-127"/>
          </a:endParaRPr>
        </a:p>
      </dgm:t>
    </dgm:pt>
    <dgm:pt modelId="{81E8F628-6A0E-45EB-B765-ED5C9DC3F195}" type="parTrans" cxnId="{66FE160A-692D-41C2-BD4A-F24FD4A51FD0}">
      <dgm:prSet/>
      <dgm:spPr/>
      <dgm:t>
        <a:bodyPr/>
        <a:lstStyle/>
        <a:p>
          <a:pPr latinLnBrk="1"/>
          <a:endParaRPr lang="ko-KR" altLang="en-US"/>
        </a:p>
      </dgm:t>
    </dgm:pt>
    <dgm:pt modelId="{51ADA465-51CA-43C3-B66A-6DFBAE6C52AF}" type="sibTrans" cxnId="{66FE160A-692D-41C2-BD4A-F24FD4A51FD0}">
      <dgm:prSet/>
      <dgm:spPr/>
      <dgm:t>
        <a:bodyPr/>
        <a:lstStyle/>
        <a:p>
          <a:pPr latinLnBrk="1"/>
          <a:endParaRPr lang="ko-KR" altLang="en-US"/>
        </a:p>
      </dgm:t>
    </dgm:pt>
    <dgm:pt modelId="{424B9BA3-6B22-4C84-8CF6-D71AFB18FA1D}">
      <dgm:prSet/>
      <dgm:spPr/>
      <dgm:t>
        <a:bodyPr/>
        <a:lstStyle/>
        <a:p>
          <a:pPr rtl="0" latinLnBrk="1"/>
          <a:r>
            <a:rPr kumimoji="1" lang="en-US" b="0" dirty="0" smtClean="0">
              <a:latin typeface="-윤고딕130" pitchFamily="18" charset="-127"/>
              <a:ea typeface="-윤고딕130" pitchFamily="18" charset="-127"/>
            </a:rPr>
            <a:t>No criticism</a:t>
          </a:r>
        </a:p>
        <a:p>
          <a:pPr rtl="0" latinLnBrk="1"/>
          <a:r>
            <a:rPr kumimoji="1" lang="en-US" b="0" dirty="0" smtClean="0">
              <a:latin typeface="-윤고딕130" pitchFamily="18" charset="-127"/>
              <a:ea typeface="-윤고딕130" pitchFamily="18" charset="-127"/>
            </a:rPr>
            <a:t>(</a:t>
          </a:r>
          <a:r>
            <a:rPr kumimoji="1" lang="ko-KR" b="0" dirty="0" smtClean="0">
              <a:latin typeface="-윤고딕130" pitchFamily="18" charset="-127"/>
              <a:ea typeface="-윤고딕130" pitchFamily="18" charset="-127"/>
            </a:rPr>
            <a:t>비판 불허</a:t>
          </a:r>
          <a:r>
            <a:rPr kumimoji="1" lang="en-US" b="0" dirty="0" smtClean="0">
              <a:latin typeface="-윤고딕130" pitchFamily="18" charset="-127"/>
              <a:ea typeface="-윤고딕130" pitchFamily="18" charset="-127"/>
            </a:rPr>
            <a:t>)</a:t>
          </a:r>
          <a:endParaRPr lang="ko-KR" b="0" dirty="0">
            <a:latin typeface="-윤고딕130" pitchFamily="18" charset="-127"/>
            <a:ea typeface="-윤고딕130" pitchFamily="18" charset="-127"/>
          </a:endParaRPr>
        </a:p>
      </dgm:t>
    </dgm:pt>
    <dgm:pt modelId="{DAB6EDD5-38ED-486B-B7B9-F636D33E9C3F}" type="parTrans" cxnId="{08AF68C0-2D5B-4B98-B3B2-F40E21F731DA}">
      <dgm:prSet/>
      <dgm:spPr/>
      <dgm:t>
        <a:bodyPr/>
        <a:lstStyle/>
        <a:p>
          <a:pPr latinLnBrk="1"/>
          <a:endParaRPr lang="ko-KR" altLang="en-US"/>
        </a:p>
      </dgm:t>
    </dgm:pt>
    <dgm:pt modelId="{31BEF5EF-12C9-465C-BEBC-B7AEE5A19200}" type="sibTrans" cxnId="{08AF68C0-2D5B-4B98-B3B2-F40E21F731DA}">
      <dgm:prSet/>
      <dgm:spPr/>
      <dgm:t>
        <a:bodyPr/>
        <a:lstStyle/>
        <a:p>
          <a:pPr latinLnBrk="1"/>
          <a:endParaRPr lang="ko-KR" altLang="en-US"/>
        </a:p>
      </dgm:t>
    </dgm:pt>
    <dgm:pt modelId="{6D5C83FD-86E2-43B1-A7D9-E526F3710C0C}">
      <dgm:prSet/>
      <dgm:spPr/>
      <dgm:t>
        <a:bodyPr/>
        <a:lstStyle/>
        <a:p>
          <a:pPr rtl="0" latinLnBrk="1"/>
          <a:r>
            <a:rPr kumimoji="1" lang="en-US" b="0" dirty="0" smtClean="0">
              <a:latin typeface="-윤고딕130" pitchFamily="18" charset="-127"/>
              <a:ea typeface="-윤고딕130" pitchFamily="18" charset="-127"/>
            </a:rPr>
            <a:t>Unusual ideas are welcome</a:t>
          </a:r>
        </a:p>
        <a:p>
          <a:pPr rtl="0" latinLnBrk="1"/>
          <a:r>
            <a:rPr kumimoji="1" lang="en-US" b="0" dirty="0" smtClean="0">
              <a:latin typeface="-윤고딕130" pitchFamily="18" charset="-127"/>
              <a:ea typeface="-윤고딕130" pitchFamily="18" charset="-127"/>
            </a:rPr>
            <a:t>(</a:t>
          </a:r>
          <a:r>
            <a:rPr kumimoji="1" lang="ko-KR" b="0" dirty="0" smtClean="0">
              <a:latin typeface="-윤고딕130" pitchFamily="18" charset="-127"/>
              <a:ea typeface="-윤고딕130" pitchFamily="18" charset="-127"/>
            </a:rPr>
            <a:t>기발한 생각</a:t>
          </a:r>
          <a:r>
            <a:rPr kumimoji="1" lang="en-US" b="0" dirty="0" smtClean="0">
              <a:latin typeface="-윤고딕130" pitchFamily="18" charset="-127"/>
              <a:ea typeface="-윤고딕130" pitchFamily="18" charset="-127"/>
            </a:rPr>
            <a:t>)</a:t>
          </a:r>
          <a:endParaRPr lang="ko-KR" b="0" dirty="0">
            <a:latin typeface="-윤고딕130" pitchFamily="18" charset="-127"/>
            <a:ea typeface="-윤고딕130" pitchFamily="18" charset="-127"/>
          </a:endParaRPr>
        </a:p>
      </dgm:t>
    </dgm:pt>
    <dgm:pt modelId="{12A5C950-2220-4771-B017-36CA6E24E00A}" type="parTrans" cxnId="{FD625581-037E-435E-A749-9569BD6E7806}">
      <dgm:prSet/>
      <dgm:spPr/>
      <dgm:t>
        <a:bodyPr/>
        <a:lstStyle/>
        <a:p>
          <a:pPr latinLnBrk="1"/>
          <a:endParaRPr lang="ko-KR" altLang="en-US"/>
        </a:p>
      </dgm:t>
    </dgm:pt>
    <dgm:pt modelId="{4BA07C58-3A06-4D67-888E-93883354BAD0}" type="sibTrans" cxnId="{FD625581-037E-435E-A749-9569BD6E7806}">
      <dgm:prSet/>
      <dgm:spPr/>
      <dgm:t>
        <a:bodyPr/>
        <a:lstStyle/>
        <a:p>
          <a:pPr latinLnBrk="1"/>
          <a:endParaRPr lang="ko-KR" altLang="en-US"/>
        </a:p>
      </dgm:t>
    </dgm:pt>
    <dgm:pt modelId="{62B817EE-0255-4998-8DE3-1C5A5D6FD86E}">
      <dgm:prSet/>
      <dgm:spPr/>
      <dgm:t>
        <a:bodyPr/>
        <a:lstStyle/>
        <a:p>
          <a:pPr rtl="0" latinLnBrk="1"/>
          <a:r>
            <a:rPr kumimoji="1" lang="en-US" b="0" dirty="0" smtClean="0">
              <a:latin typeface="-윤고딕130" pitchFamily="18" charset="-127"/>
              <a:ea typeface="-윤고딕130" pitchFamily="18" charset="-127"/>
            </a:rPr>
            <a:t>Combine and improve ideas</a:t>
          </a:r>
        </a:p>
        <a:p>
          <a:pPr rtl="0" latinLnBrk="1"/>
          <a:r>
            <a:rPr kumimoji="1" lang="en-US" b="0" dirty="0" smtClean="0">
              <a:latin typeface="-윤고딕130" pitchFamily="18" charset="-127"/>
              <a:ea typeface="-윤고딕130" pitchFamily="18" charset="-127"/>
            </a:rPr>
            <a:t>(</a:t>
          </a:r>
          <a:r>
            <a:rPr kumimoji="1" lang="ko-KR" b="0" dirty="0" smtClean="0">
              <a:latin typeface="-윤고딕130" pitchFamily="18" charset="-127"/>
              <a:ea typeface="-윤고딕130" pitchFamily="18" charset="-127"/>
            </a:rPr>
            <a:t>편승 장려</a:t>
          </a:r>
          <a:r>
            <a:rPr kumimoji="1" lang="en-US" b="0" dirty="0" smtClean="0">
              <a:latin typeface="-윤고딕130" pitchFamily="18" charset="-127"/>
              <a:ea typeface="-윤고딕130" pitchFamily="18" charset="-127"/>
            </a:rPr>
            <a:t>)</a:t>
          </a:r>
          <a:endParaRPr kumimoji="1" lang="ko-KR" b="0" dirty="0">
            <a:latin typeface="-윤고딕130" pitchFamily="18" charset="-127"/>
            <a:ea typeface="-윤고딕130" pitchFamily="18" charset="-127"/>
          </a:endParaRPr>
        </a:p>
      </dgm:t>
    </dgm:pt>
    <dgm:pt modelId="{564CA655-BCCA-4E6C-88BB-FC8F13D7A0E2}" type="parTrans" cxnId="{F48EAF3B-6F5E-4244-AEC5-0917CAE402B5}">
      <dgm:prSet/>
      <dgm:spPr/>
      <dgm:t>
        <a:bodyPr/>
        <a:lstStyle/>
        <a:p>
          <a:pPr latinLnBrk="1"/>
          <a:endParaRPr lang="ko-KR" altLang="en-US"/>
        </a:p>
      </dgm:t>
    </dgm:pt>
    <dgm:pt modelId="{09B1A6A9-3B2B-4705-B980-6CDB03CCA4D2}" type="sibTrans" cxnId="{F48EAF3B-6F5E-4244-AEC5-0917CAE402B5}">
      <dgm:prSet/>
      <dgm:spPr/>
      <dgm:t>
        <a:bodyPr/>
        <a:lstStyle/>
        <a:p>
          <a:pPr latinLnBrk="1"/>
          <a:endParaRPr lang="ko-KR" altLang="en-US"/>
        </a:p>
      </dgm:t>
    </dgm:pt>
    <dgm:pt modelId="{88000895-2DEA-4A0C-BAA5-0D73E5EA0211}" type="pres">
      <dgm:prSet presAssocID="{8B775B36-FEC4-4E24-90DA-14F25DF0B46A}" presName="linear" presStyleCnt="0">
        <dgm:presLayoutVars>
          <dgm:dir/>
          <dgm:resizeHandles val="exact"/>
        </dgm:presLayoutVars>
      </dgm:prSet>
      <dgm:spPr/>
      <dgm:t>
        <a:bodyPr/>
        <a:lstStyle/>
        <a:p>
          <a:pPr latinLnBrk="1"/>
          <a:endParaRPr lang="ko-KR" altLang="en-US"/>
        </a:p>
      </dgm:t>
    </dgm:pt>
    <dgm:pt modelId="{3C751DBB-BF7D-455D-9358-9630EA915D03}" type="pres">
      <dgm:prSet presAssocID="{E8D8E7E6-8C57-4483-953D-A2CAFE725FA9}" presName="comp" presStyleCnt="0"/>
      <dgm:spPr/>
    </dgm:pt>
    <dgm:pt modelId="{4D42D3D2-FF84-42AE-B5FC-EB3680902356}" type="pres">
      <dgm:prSet presAssocID="{E8D8E7E6-8C57-4483-953D-A2CAFE725FA9}" presName="box" presStyleLbl="node1" presStyleIdx="0" presStyleCnt="4"/>
      <dgm:spPr/>
      <dgm:t>
        <a:bodyPr/>
        <a:lstStyle/>
        <a:p>
          <a:pPr latinLnBrk="1"/>
          <a:endParaRPr lang="ko-KR" altLang="en-US"/>
        </a:p>
      </dgm:t>
    </dgm:pt>
    <dgm:pt modelId="{36EDD10D-A29A-4620-BD56-A8DF6AB19C1A}" type="pres">
      <dgm:prSet presAssocID="{E8D8E7E6-8C57-4483-953D-A2CAFE725FA9}" presName="img" presStyleLbl="fgImgPlace1" presStyleIdx="0" presStyleCnt="4"/>
      <dgm:spPr>
        <a:blipFill rotWithShape="0">
          <a:blip xmlns:r="http://schemas.openxmlformats.org/officeDocument/2006/relationships" r:embed="rId1"/>
          <a:stretch>
            <a:fillRect/>
          </a:stretch>
        </a:blipFill>
      </dgm:spPr>
    </dgm:pt>
    <dgm:pt modelId="{21D82339-2302-4F76-BE66-022B2D10A6E1}" type="pres">
      <dgm:prSet presAssocID="{E8D8E7E6-8C57-4483-953D-A2CAFE725FA9}" presName="text" presStyleLbl="node1" presStyleIdx="0" presStyleCnt="4">
        <dgm:presLayoutVars>
          <dgm:bulletEnabled val="1"/>
        </dgm:presLayoutVars>
      </dgm:prSet>
      <dgm:spPr/>
      <dgm:t>
        <a:bodyPr/>
        <a:lstStyle/>
        <a:p>
          <a:pPr latinLnBrk="1"/>
          <a:endParaRPr lang="ko-KR" altLang="en-US"/>
        </a:p>
      </dgm:t>
    </dgm:pt>
    <dgm:pt modelId="{8B0326D6-BB73-497F-AA60-55034203F520}" type="pres">
      <dgm:prSet presAssocID="{51ADA465-51CA-43C3-B66A-6DFBAE6C52AF}" presName="spacer" presStyleCnt="0"/>
      <dgm:spPr/>
    </dgm:pt>
    <dgm:pt modelId="{F60B62A9-7A2A-4A09-8174-CD724C6C4228}" type="pres">
      <dgm:prSet presAssocID="{424B9BA3-6B22-4C84-8CF6-D71AFB18FA1D}" presName="comp" presStyleCnt="0"/>
      <dgm:spPr/>
    </dgm:pt>
    <dgm:pt modelId="{A7B88653-8635-45CC-9070-96F49DB45D10}" type="pres">
      <dgm:prSet presAssocID="{424B9BA3-6B22-4C84-8CF6-D71AFB18FA1D}" presName="box" presStyleLbl="node1" presStyleIdx="1" presStyleCnt="4"/>
      <dgm:spPr/>
      <dgm:t>
        <a:bodyPr/>
        <a:lstStyle/>
        <a:p>
          <a:pPr latinLnBrk="1"/>
          <a:endParaRPr lang="ko-KR" altLang="en-US"/>
        </a:p>
      </dgm:t>
    </dgm:pt>
    <dgm:pt modelId="{9D8CD44D-B95B-4E1F-9E22-133C0BF7AC0C}" type="pres">
      <dgm:prSet presAssocID="{424B9BA3-6B22-4C84-8CF6-D71AFB18FA1D}" presName="img" presStyleLbl="fgImgPlace1" presStyleIdx="1" presStyleCnt="4"/>
      <dgm:spPr>
        <a:blipFill rotWithShape="0">
          <a:blip xmlns:r="http://schemas.openxmlformats.org/officeDocument/2006/relationships" r:embed="rId2"/>
          <a:stretch>
            <a:fillRect/>
          </a:stretch>
        </a:blipFill>
      </dgm:spPr>
    </dgm:pt>
    <dgm:pt modelId="{47DB98F3-7FF6-43C7-8BDE-A63D5DD68BDE}" type="pres">
      <dgm:prSet presAssocID="{424B9BA3-6B22-4C84-8CF6-D71AFB18FA1D}" presName="text" presStyleLbl="node1" presStyleIdx="1" presStyleCnt="4">
        <dgm:presLayoutVars>
          <dgm:bulletEnabled val="1"/>
        </dgm:presLayoutVars>
      </dgm:prSet>
      <dgm:spPr/>
      <dgm:t>
        <a:bodyPr/>
        <a:lstStyle/>
        <a:p>
          <a:pPr latinLnBrk="1"/>
          <a:endParaRPr lang="ko-KR" altLang="en-US"/>
        </a:p>
      </dgm:t>
    </dgm:pt>
    <dgm:pt modelId="{64BD571B-1FA0-41CA-AAD6-32C112FECE3B}" type="pres">
      <dgm:prSet presAssocID="{31BEF5EF-12C9-465C-BEBC-B7AEE5A19200}" presName="spacer" presStyleCnt="0"/>
      <dgm:spPr/>
    </dgm:pt>
    <dgm:pt modelId="{1A7D745A-3B74-4408-B4C0-4343BA87D387}" type="pres">
      <dgm:prSet presAssocID="{6D5C83FD-86E2-43B1-A7D9-E526F3710C0C}" presName="comp" presStyleCnt="0"/>
      <dgm:spPr/>
    </dgm:pt>
    <dgm:pt modelId="{FA9232D5-3F3E-4B67-97A6-FD214B53EDA4}" type="pres">
      <dgm:prSet presAssocID="{6D5C83FD-86E2-43B1-A7D9-E526F3710C0C}" presName="box" presStyleLbl="node1" presStyleIdx="2" presStyleCnt="4"/>
      <dgm:spPr/>
      <dgm:t>
        <a:bodyPr/>
        <a:lstStyle/>
        <a:p>
          <a:pPr latinLnBrk="1"/>
          <a:endParaRPr lang="ko-KR" altLang="en-US"/>
        </a:p>
      </dgm:t>
    </dgm:pt>
    <dgm:pt modelId="{E99285C5-C38D-46EE-875E-C54A98B8CDA5}" type="pres">
      <dgm:prSet presAssocID="{6D5C83FD-86E2-43B1-A7D9-E526F3710C0C}" presName="img" presStyleLbl="fgImgPlace1" presStyleIdx="2" presStyleCnt="4"/>
      <dgm:spPr>
        <a:blipFill rotWithShape="0">
          <a:blip xmlns:r="http://schemas.openxmlformats.org/officeDocument/2006/relationships" r:embed="rId3"/>
          <a:stretch>
            <a:fillRect/>
          </a:stretch>
        </a:blipFill>
      </dgm:spPr>
    </dgm:pt>
    <dgm:pt modelId="{7F7B02BE-6E75-4523-BF9A-3A46C6DFFFD2}" type="pres">
      <dgm:prSet presAssocID="{6D5C83FD-86E2-43B1-A7D9-E526F3710C0C}" presName="text" presStyleLbl="node1" presStyleIdx="2" presStyleCnt="4">
        <dgm:presLayoutVars>
          <dgm:bulletEnabled val="1"/>
        </dgm:presLayoutVars>
      </dgm:prSet>
      <dgm:spPr/>
      <dgm:t>
        <a:bodyPr/>
        <a:lstStyle/>
        <a:p>
          <a:pPr latinLnBrk="1"/>
          <a:endParaRPr lang="ko-KR" altLang="en-US"/>
        </a:p>
      </dgm:t>
    </dgm:pt>
    <dgm:pt modelId="{B30A1C1B-0C51-4E5A-9C0D-9B7772F83B93}" type="pres">
      <dgm:prSet presAssocID="{4BA07C58-3A06-4D67-888E-93883354BAD0}" presName="spacer" presStyleCnt="0"/>
      <dgm:spPr/>
    </dgm:pt>
    <dgm:pt modelId="{62A7B713-00CD-4DF0-B891-4F990E58D257}" type="pres">
      <dgm:prSet presAssocID="{62B817EE-0255-4998-8DE3-1C5A5D6FD86E}" presName="comp" presStyleCnt="0"/>
      <dgm:spPr/>
    </dgm:pt>
    <dgm:pt modelId="{09B46B1D-F599-4954-85AB-CD5748A459F5}" type="pres">
      <dgm:prSet presAssocID="{62B817EE-0255-4998-8DE3-1C5A5D6FD86E}" presName="box" presStyleLbl="node1" presStyleIdx="3" presStyleCnt="4"/>
      <dgm:spPr/>
      <dgm:t>
        <a:bodyPr/>
        <a:lstStyle/>
        <a:p>
          <a:pPr latinLnBrk="1"/>
          <a:endParaRPr lang="ko-KR" altLang="en-US"/>
        </a:p>
      </dgm:t>
    </dgm:pt>
    <dgm:pt modelId="{2B7FA5D1-2DAB-4066-8D4C-B23249B972E4}" type="pres">
      <dgm:prSet presAssocID="{62B817EE-0255-4998-8DE3-1C5A5D6FD86E}" presName="img" presStyleLbl="fgImgPlace1" presStyleIdx="3" presStyleCnt="4"/>
      <dgm:spPr>
        <a:blipFill rotWithShape="0">
          <a:blip xmlns:r="http://schemas.openxmlformats.org/officeDocument/2006/relationships" r:embed="rId4"/>
          <a:stretch>
            <a:fillRect/>
          </a:stretch>
        </a:blipFill>
      </dgm:spPr>
    </dgm:pt>
    <dgm:pt modelId="{506B499D-54B5-48F9-9369-9A49FBCFD44A}" type="pres">
      <dgm:prSet presAssocID="{62B817EE-0255-4998-8DE3-1C5A5D6FD86E}" presName="text" presStyleLbl="node1" presStyleIdx="3" presStyleCnt="4">
        <dgm:presLayoutVars>
          <dgm:bulletEnabled val="1"/>
        </dgm:presLayoutVars>
      </dgm:prSet>
      <dgm:spPr/>
      <dgm:t>
        <a:bodyPr/>
        <a:lstStyle/>
        <a:p>
          <a:pPr latinLnBrk="1"/>
          <a:endParaRPr lang="ko-KR" altLang="en-US"/>
        </a:p>
      </dgm:t>
    </dgm:pt>
  </dgm:ptLst>
  <dgm:cxnLst>
    <dgm:cxn modelId="{08AF68C0-2D5B-4B98-B3B2-F40E21F731DA}" srcId="{8B775B36-FEC4-4E24-90DA-14F25DF0B46A}" destId="{424B9BA3-6B22-4C84-8CF6-D71AFB18FA1D}" srcOrd="1" destOrd="0" parTransId="{DAB6EDD5-38ED-486B-B7B9-F636D33E9C3F}" sibTransId="{31BEF5EF-12C9-465C-BEBC-B7AEE5A19200}"/>
    <dgm:cxn modelId="{AA597BE6-34E2-44C1-B63F-4FF889817908}" type="presOf" srcId="{E8D8E7E6-8C57-4483-953D-A2CAFE725FA9}" destId="{21D82339-2302-4F76-BE66-022B2D10A6E1}" srcOrd="1" destOrd="0" presId="urn:microsoft.com/office/officeart/2005/8/layout/vList4"/>
    <dgm:cxn modelId="{1B777245-708B-44CB-A142-DCB4548AFA2E}" type="presOf" srcId="{6D5C83FD-86E2-43B1-A7D9-E526F3710C0C}" destId="{FA9232D5-3F3E-4B67-97A6-FD214B53EDA4}" srcOrd="0" destOrd="0" presId="urn:microsoft.com/office/officeart/2005/8/layout/vList4"/>
    <dgm:cxn modelId="{D593526C-6746-455C-99DB-40D43246FA60}" type="presOf" srcId="{8B775B36-FEC4-4E24-90DA-14F25DF0B46A}" destId="{88000895-2DEA-4A0C-BAA5-0D73E5EA0211}" srcOrd="0" destOrd="0" presId="urn:microsoft.com/office/officeart/2005/8/layout/vList4"/>
    <dgm:cxn modelId="{5AC904F5-36C3-437B-B791-259DEFA08FFD}" type="presOf" srcId="{E8D8E7E6-8C57-4483-953D-A2CAFE725FA9}" destId="{4D42D3D2-FF84-42AE-B5FC-EB3680902356}" srcOrd="0" destOrd="0" presId="urn:microsoft.com/office/officeart/2005/8/layout/vList4"/>
    <dgm:cxn modelId="{55803C8D-5C4E-45C7-B549-EE559C2773F3}" type="presOf" srcId="{62B817EE-0255-4998-8DE3-1C5A5D6FD86E}" destId="{09B46B1D-F599-4954-85AB-CD5748A459F5}" srcOrd="0" destOrd="0" presId="urn:microsoft.com/office/officeart/2005/8/layout/vList4"/>
    <dgm:cxn modelId="{8B495A0C-316C-4218-ABB9-558AD4E7A504}" type="presOf" srcId="{62B817EE-0255-4998-8DE3-1C5A5D6FD86E}" destId="{506B499D-54B5-48F9-9369-9A49FBCFD44A}" srcOrd="1" destOrd="0" presId="urn:microsoft.com/office/officeart/2005/8/layout/vList4"/>
    <dgm:cxn modelId="{5F1E7FB2-136E-453F-96AC-06DE4E9ADC8C}" type="presOf" srcId="{424B9BA3-6B22-4C84-8CF6-D71AFB18FA1D}" destId="{A7B88653-8635-45CC-9070-96F49DB45D10}" srcOrd="0" destOrd="0" presId="urn:microsoft.com/office/officeart/2005/8/layout/vList4"/>
    <dgm:cxn modelId="{FD625581-037E-435E-A749-9569BD6E7806}" srcId="{8B775B36-FEC4-4E24-90DA-14F25DF0B46A}" destId="{6D5C83FD-86E2-43B1-A7D9-E526F3710C0C}" srcOrd="2" destOrd="0" parTransId="{12A5C950-2220-4771-B017-36CA6E24E00A}" sibTransId="{4BA07C58-3A06-4D67-888E-93883354BAD0}"/>
    <dgm:cxn modelId="{F48EAF3B-6F5E-4244-AEC5-0917CAE402B5}" srcId="{8B775B36-FEC4-4E24-90DA-14F25DF0B46A}" destId="{62B817EE-0255-4998-8DE3-1C5A5D6FD86E}" srcOrd="3" destOrd="0" parTransId="{564CA655-BCCA-4E6C-88BB-FC8F13D7A0E2}" sibTransId="{09B1A6A9-3B2B-4705-B980-6CDB03CCA4D2}"/>
    <dgm:cxn modelId="{DC0EE9CC-FCBE-4B54-9FB8-ABD75ACEC1CD}" type="presOf" srcId="{6D5C83FD-86E2-43B1-A7D9-E526F3710C0C}" destId="{7F7B02BE-6E75-4523-BF9A-3A46C6DFFFD2}" srcOrd="1" destOrd="0" presId="urn:microsoft.com/office/officeart/2005/8/layout/vList4"/>
    <dgm:cxn modelId="{A1D6E6A1-0D38-4097-8DD2-62DDD7078FDF}" type="presOf" srcId="{424B9BA3-6B22-4C84-8CF6-D71AFB18FA1D}" destId="{47DB98F3-7FF6-43C7-8BDE-A63D5DD68BDE}" srcOrd="1" destOrd="0" presId="urn:microsoft.com/office/officeart/2005/8/layout/vList4"/>
    <dgm:cxn modelId="{66FE160A-692D-41C2-BD4A-F24FD4A51FD0}" srcId="{8B775B36-FEC4-4E24-90DA-14F25DF0B46A}" destId="{E8D8E7E6-8C57-4483-953D-A2CAFE725FA9}" srcOrd="0" destOrd="0" parTransId="{81E8F628-6A0E-45EB-B765-ED5C9DC3F195}" sibTransId="{51ADA465-51CA-43C3-B66A-6DFBAE6C52AF}"/>
    <dgm:cxn modelId="{384621CB-4A9D-4AAC-8C0C-4D639A035A79}" type="presParOf" srcId="{88000895-2DEA-4A0C-BAA5-0D73E5EA0211}" destId="{3C751DBB-BF7D-455D-9358-9630EA915D03}" srcOrd="0" destOrd="0" presId="urn:microsoft.com/office/officeart/2005/8/layout/vList4"/>
    <dgm:cxn modelId="{3F1EBAD0-AAC8-423B-8F5C-7489B8D16E5E}" type="presParOf" srcId="{3C751DBB-BF7D-455D-9358-9630EA915D03}" destId="{4D42D3D2-FF84-42AE-B5FC-EB3680902356}" srcOrd="0" destOrd="0" presId="urn:microsoft.com/office/officeart/2005/8/layout/vList4"/>
    <dgm:cxn modelId="{0925507B-93AE-46D9-ACB7-804BC3267161}" type="presParOf" srcId="{3C751DBB-BF7D-455D-9358-9630EA915D03}" destId="{36EDD10D-A29A-4620-BD56-A8DF6AB19C1A}" srcOrd="1" destOrd="0" presId="urn:microsoft.com/office/officeart/2005/8/layout/vList4"/>
    <dgm:cxn modelId="{2C4C50D2-8153-4AC3-8208-00E6C22B7BFE}" type="presParOf" srcId="{3C751DBB-BF7D-455D-9358-9630EA915D03}" destId="{21D82339-2302-4F76-BE66-022B2D10A6E1}" srcOrd="2" destOrd="0" presId="urn:microsoft.com/office/officeart/2005/8/layout/vList4"/>
    <dgm:cxn modelId="{0DE7A2EE-5780-4F26-BA55-5CD18AEC8920}" type="presParOf" srcId="{88000895-2DEA-4A0C-BAA5-0D73E5EA0211}" destId="{8B0326D6-BB73-497F-AA60-55034203F520}" srcOrd="1" destOrd="0" presId="urn:microsoft.com/office/officeart/2005/8/layout/vList4"/>
    <dgm:cxn modelId="{2ACCAC0A-D6BE-4EFF-B77B-765742E53571}" type="presParOf" srcId="{88000895-2DEA-4A0C-BAA5-0D73E5EA0211}" destId="{F60B62A9-7A2A-4A09-8174-CD724C6C4228}" srcOrd="2" destOrd="0" presId="urn:microsoft.com/office/officeart/2005/8/layout/vList4"/>
    <dgm:cxn modelId="{4AE867E3-9217-4C04-9402-341E5695DEFC}" type="presParOf" srcId="{F60B62A9-7A2A-4A09-8174-CD724C6C4228}" destId="{A7B88653-8635-45CC-9070-96F49DB45D10}" srcOrd="0" destOrd="0" presId="urn:microsoft.com/office/officeart/2005/8/layout/vList4"/>
    <dgm:cxn modelId="{13F8D66E-0017-4A77-9048-DF4A4C2A374A}" type="presParOf" srcId="{F60B62A9-7A2A-4A09-8174-CD724C6C4228}" destId="{9D8CD44D-B95B-4E1F-9E22-133C0BF7AC0C}" srcOrd="1" destOrd="0" presId="urn:microsoft.com/office/officeart/2005/8/layout/vList4"/>
    <dgm:cxn modelId="{C535558F-6FCF-4311-96ED-DF6195ADCAC5}" type="presParOf" srcId="{F60B62A9-7A2A-4A09-8174-CD724C6C4228}" destId="{47DB98F3-7FF6-43C7-8BDE-A63D5DD68BDE}" srcOrd="2" destOrd="0" presId="urn:microsoft.com/office/officeart/2005/8/layout/vList4"/>
    <dgm:cxn modelId="{67C0DE9A-3099-4F12-8291-8A92D488C5E2}" type="presParOf" srcId="{88000895-2DEA-4A0C-BAA5-0D73E5EA0211}" destId="{64BD571B-1FA0-41CA-AAD6-32C112FECE3B}" srcOrd="3" destOrd="0" presId="urn:microsoft.com/office/officeart/2005/8/layout/vList4"/>
    <dgm:cxn modelId="{596817B5-067C-483E-98EC-40948BCEAE0E}" type="presParOf" srcId="{88000895-2DEA-4A0C-BAA5-0D73E5EA0211}" destId="{1A7D745A-3B74-4408-B4C0-4343BA87D387}" srcOrd="4" destOrd="0" presId="urn:microsoft.com/office/officeart/2005/8/layout/vList4"/>
    <dgm:cxn modelId="{3EC18163-BF7C-428D-B796-EF904CDB836F}" type="presParOf" srcId="{1A7D745A-3B74-4408-B4C0-4343BA87D387}" destId="{FA9232D5-3F3E-4B67-97A6-FD214B53EDA4}" srcOrd="0" destOrd="0" presId="urn:microsoft.com/office/officeart/2005/8/layout/vList4"/>
    <dgm:cxn modelId="{C375A329-F0C5-44F8-96F2-9E031BD859D1}" type="presParOf" srcId="{1A7D745A-3B74-4408-B4C0-4343BA87D387}" destId="{E99285C5-C38D-46EE-875E-C54A98B8CDA5}" srcOrd="1" destOrd="0" presId="urn:microsoft.com/office/officeart/2005/8/layout/vList4"/>
    <dgm:cxn modelId="{2490120A-B7F2-457F-BB62-F16523BCEA4F}" type="presParOf" srcId="{1A7D745A-3B74-4408-B4C0-4343BA87D387}" destId="{7F7B02BE-6E75-4523-BF9A-3A46C6DFFFD2}" srcOrd="2" destOrd="0" presId="urn:microsoft.com/office/officeart/2005/8/layout/vList4"/>
    <dgm:cxn modelId="{D2E38FCA-C327-4F6A-B95B-AF8AC5A11DC1}" type="presParOf" srcId="{88000895-2DEA-4A0C-BAA5-0D73E5EA0211}" destId="{B30A1C1B-0C51-4E5A-9C0D-9B7772F83B93}" srcOrd="5" destOrd="0" presId="urn:microsoft.com/office/officeart/2005/8/layout/vList4"/>
    <dgm:cxn modelId="{DBF62BB4-ECDD-4E9B-9A98-7BF820AD7CF8}" type="presParOf" srcId="{88000895-2DEA-4A0C-BAA5-0D73E5EA0211}" destId="{62A7B713-00CD-4DF0-B891-4F990E58D257}" srcOrd="6" destOrd="0" presId="urn:microsoft.com/office/officeart/2005/8/layout/vList4"/>
    <dgm:cxn modelId="{88D319EC-60CB-4AE7-9085-629B84C0E266}" type="presParOf" srcId="{62A7B713-00CD-4DF0-B891-4F990E58D257}" destId="{09B46B1D-F599-4954-85AB-CD5748A459F5}" srcOrd="0" destOrd="0" presId="urn:microsoft.com/office/officeart/2005/8/layout/vList4"/>
    <dgm:cxn modelId="{362D3711-8753-403D-8B4F-B3304431A08D}" type="presParOf" srcId="{62A7B713-00CD-4DF0-B891-4F990E58D257}" destId="{2B7FA5D1-2DAB-4066-8D4C-B23249B972E4}" srcOrd="1" destOrd="0" presId="urn:microsoft.com/office/officeart/2005/8/layout/vList4"/>
    <dgm:cxn modelId="{9C962F38-7025-46F6-904C-7956365FB3AE}" type="presParOf" srcId="{62A7B713-00CD-4DF0-B891-4F990E58D257}" destId="{506B499D-54B5-48F9-9369-9A49FBCFD44A}"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793" cy="498158"/>
          </a:xfrm>
          <a:prstGeom prst="rect">
            <a:avLst/>
          </a:prstGeom>
        </p:spPr>
        <p:txBody>
          <a:bodyPr vert="horz" rtlCol="0"/>
          <a:lstStyle>
            <a:lvl1pPr algn="l" latinLnBrk="1">
              <a:defRPr lang="ko-KR" sz="1200"/>
            </a:lvl1pPr>
            <a:extLst/>
          </a:lstStyle>
          <a:p>
            <a:endParaRPr lang="ko-KR" dirty="0"/>
          </a:p>
        </p:txBody>
      </p:sp>
      <p:sp>
        <p:nvSpPr>
          <p:cNvPr id="3" name="Date Placeholder 2"/>
          <p:cNvSpPr>
            <a:spLocks noGrp="1"/>
          </p:cNvSpPr>
          <p:nvPr>
            <p:ph type="dt" idx="1"/>
          </p:nvPr>
        </p:nvSpPr>
        <p:spPr>
          <a:xfrm>
            <a:off x="3870226" y="0"/>
            <a:ext cx="2960793" cy="498158"/>
          </a:xfrm>
          <a:prstGeom prst="rect">
            <a:avLst/>
          </a:prstGeom>
        </p:spPr>
        <p:txBody>
          <a:bodyPr vert="horz" rtlCol="0"/>
          <a:lstStyle>
            <a:lvl1pPr algn="r" latinLnBrk="1">
              <a:defRPr lang="ko-KR" sz="1200"/>
            </a:lvl1pPr>
            <a:extLst/>
          </a:lstStyle>
          <a:p>
            <a:fld id="{C238408C-6839-46EE-8131-EDA75C487F2E}" type="datetimeFigureOut">
              <a:rPr/>
              <a:pPr/>
              <a:t>2006/6/30</a:t>
            </a:fld>
            <a:endParaRPr lang="ko-KR" dirty="0"/>
          </a:p>
        </p:txBody>
      </p:sp>
      <p:sp>
        <p:nvSpPr>
          <p:cNvPr id="4" name="Slide Image Placeholder 3"/>
          <p:cNvSpPr>
            <a:spLocks noGrp="1" noRot="1" noChangeAspect="1"/>
          </p:cNvSpPr>
          <p:nvPr>
            <p:ph type="sldImg" idx="2"/>
          </p:nvPr>
        </p:nvSpPr>
        <p:spPr>
          <a:xfrm>
            <a:off x="927100" y="747713"/>
            <a:ext cx="4978400" cy="3735387"/>
          </a:xfrm>
          <a:prstGeom prst="rect">
            <a:avLst/>
          </a:prstGeom>
          <a:noFill/>
          <a:ln w="12700">
            <a:solidFill>
              <a:prstClr val="black"/>
            </a:solidFill>
          </a:ln>
        </p:spPr>
        <p:txBody>
          <a:bodyPr vert="horz" rtlCol="0" anchor="ctr"/>
          <a:lstStyle>
            <a:extLst/>
          </a:lstStyle>
          <a:p>
            <a:endParaRPr lang="ko-KR" dirty="0"/>
          </a:p>
        </p:txBody>
      </p:sp>
      <p:sp>
        <p:nvSpPr>
          <p:cNvPr id="5" name="Notes Placeholder 4"/>
          <p:cNvSpPr>
            <a:spLocks noGrp="1"/>
          </p:cNvSpPr>
          <p:nvPr>
            <p:ph type="body" sz="quarter" idx="3"/>
          </p:nvPr>
        </p:nvSpPr>
        <p:spPr>
          <a:xfrm>
            <a:off x="683260" y="4732496"/>
            <a:ext cx="5466080" cy="4483418"/>
          </a:xfrm>
          <a:prstGeom prst="rect">
            <a:avLst/>
          </a:prstGeom>
        </p:spPr>
        <p:txBody>
          <a:bodyPr vert="horz" rtlCol="0">
            <a:normAutofit/>
          </a:bodyPr>
          <a:lstStyle>
            <a:extLst/>
          </a:lstStyle>
          <a:p>
            <a:pPr lvl="0" latinLnBrk="1"/>
            <a:r>
              <a:rPr lang="ko-KR"/>
              <a:t>마스터 텍스트 스타일을 편집합니다</a:t>
            </a:r>
          </a:p>
          <a:p>
            <a:pPr lvl="1" latinLnBrk="1"/>
            <a:r>
              <a:rPr lang="ko-KR"/>
              <a:t>둘째 수준</a:t>
            </a:r>
          </a:p>
          <a:p>
            <a:pPr lvl="2" latinLnBrk="1"/>
            <a:r>
              <a:rPr lang="ko-KR"/>
              <a:t>셋째 수준</a:t>
            </a:r>
          </a:p>
          <a:p>
            <a:pPr lvl="3" latinLnBrk="1"/>
            <a:r>
              <a:rPr lang="ko-KR"/>
              <a:t>넷째 수준</a:t>
            </a:r>
          </a:p>
          <a:p>
            <a:pPr lvl="4" latinLnBrk="1"/>
            <a:r>
              <a:rPr lang="ko-KR"/>
              <a:t>다섯째 수준</a:t>
            </a:r>
          </a:p>
        </p:txBody>
      </p:sp>
      <p:sp>
        <p:nvSpPr>
          <p:cNvPr id="6" name="Footer Placeholder 5"/>
          <p:cNvSpPr>
            <a:spLocks noGrp="1"/>
          </p:cNvSpPr>
          <p:nvPr>
            <p:ph type="ftr" sz="quarter" idx="4"/>
          </p:nvPr>
        </p:nvSpPr>
        <p:spPr>
          <a:xfrm>
            <a:off x="0" y="9463263"/>
            <a:ext cx="2960793" cy="498158"/>
          </a:xfrm>
          <a:prstGeom prst="rect">
            <a:avLst/>
          </a:prstGeom>
        </p:spPr>
        <p:txBody>
          <a:bodyPr vert="horz" rtlCol="0" anchor="b"/>
          <a:lstStyle>
            <a:lvl1pPr algn="l" latinLnBrk="1">
              <a:defRPr lang="ko-KR" sz="1200"/>
            </a:lvl1pPr>
            <a:extLst/>
          </a:lstStyle>
          <a:p>
            <a:endParaRPr lang="ko-KR" dirty="0"/>
          </a:p>
        </p:txBody>
      </p:sp>
      <p:sp>
        <p:nvSpPr>
          <p:cNvPr id="7" name="Slide Number Placeholder 6"/>
          <p:cNvSpPr>
            <a:spLocks noGrp="1"/>
          </p:cNvSpPr>
          <p:nvPr>
            <p:ph type="sldNum" sz="quarter" idx="5"/>
          </p:nvPr>
        </p:nvSpPr>
        <p:spPr>
          <a:xfrm>
            <a:off x="3870226" y="9463263"/>
            <a:ext cx="2960793" cy="498158"/>
          </a:xfrm>
          <a:prstGeom prst="rect">
            <a:avLst/>
          </a:prstGeom>
        </p:spPr>
        <p:txBody>
          <a:bodyPr vert="horz" rtlCol="0" anchor="b"/>
          <a:lstStyle>
            <a:lvl1pPr algn="r" latinLnBrk="1">
              <a:defRPr lang="ko-KR" sz="1200"/>
            </a:lvl1pPr>
            <a:extLst/>
          </a:lstStyle>
          <a:p>
            <a:fld id="{87D77045-401A-4D5E-BFE3-54C21A8A6634}" type="slidenum">
              <a:rPr/>
              <a:pPr/>
              <a:t>‹#›</a:t>
            </a:fld>
            <a:endParaRPr lang="ko-KR" dirty="0"/>
          </a:p>
        </p:txBody>
      </p:sp>
    </p:spTree>
  </p:cSld>
  <p:clrMap bg1="lt1" tx1="dk1" bg2="lt2" tx2="dk2" accent1="accent1" accent2="accent2" accent3="accent3" accent4="accent4" accent5="accent5" accent6="accent6" hlink="hlink" folHlink="folHlink"/>
  <p:notesStyle>
    <a:lvl1pPr marL="0" algn="l" rtl="0" latinLnBrk="1">
      <a:defRPr lang="ko-KR" sz="1200" kern="1200">
        <a:solidFill>
          <a:schemeClr val="tx1"/>
        </a:solidFill>
        <a:latin typeface="+mn-lt"/>
        <a:ea typeface="+mn-ea"/>
        <a:cs typeface="+mn-cs"/>
      </a:defRPr>
    </a:lvl1pPr>
    <a:lvl2pPr marL="457200" algn="l" rtl="0" latinLnBrk="1">
      <a:defRPr lang="ko-KR" sz="1200" kern="1200">
        <a:solidFill>
          <a:schemeClr val="tx1"/>
        </a:solidFill>
        <a:latin typeface="+mn-lt"/>
        <a:ea typeface="+mn-ea"/>
        <a:cs typeface="+mn-cs"/>
      </a:defRPr>
    </a:lvl2pPr>
    <a:lvl3pPr marL="914400" algn="l" rtl="0" latinLnBrk="1">
      <a:defRPr lang="ko-KR" sz="1200" kern="1200">
        <a:solidFill>
          <a:schemeClr val="tx1"/>
        </a:solidFill>
        <a:latin typeface="+mn-lt"/>
        <a:ea typeface="+mn-ea"/>
        <a:cs typeface="+mn-cs"/>
      </a:defRPr>
    </a:lvl3pPr>
    <a:lvl4pPr marL="1371600" algn="l" rtl="0" latinLnBrk="1">
      <a:defRPr lang="ko-KR" sz="1200" kern="1200">
        <a:solidFill>
          <a:schemeClr val="tx1"/>
        </a:solidFill>
        <a:latin typeface="+mn-lt"/>
        <a:ea typeface="+mn-ea"/>
        <a:cs typeface="+mn-cs"/>
      </a:defRPr>
    </a:lvl4pPr>
    <a:lvl5pPr marL="1828800" algn="l" rtl="0" latinLnBrk="1">
      <a:defRPr lang="ko-KR" sz="1200" kern="1200">
        <a:solidFill>
          <a:schemeClr val="tx1"/>
        </a:solidFill>
        <a:latin typeface="+mn-lt"/>
        <a:ea typeface="+mn-ea"/>
        <a:cs typeface="+mn-cs"/>
      </a:defRPr>
    </a:lvl5pPr>
    <a:lvl6pPr marL="2286000" algn="l" rtl="0" latinLnBrk="1">
      <a:defRPr lang="ko-KR" sz="1200" kern="1200">
        <a:solidFill>
          <a:schemeClr val="tx1"/>
        </a:solidFill>
        <a:latin typeface="+mn-lt"/>
        <a:ea typeface="+mn-ea"/>
        <a:cs typeface="+mn-cs"/>
      </a:defRPr>
    </a:lvl6pPr>
    <a:lvl7pPr marL="2743200" algn="l" rtl="0" latinLnBrk="1">
      <a:defRPr lang="ko-KR" sz="1200" kern="1200">
        <a:solidFill>
          <a:schemeClr val="tx1"/>
        </a:solidFill>
        <a:latin typeface="+mn-lt"/>
        <a:ea typeface="+mn-ea"/>
        <a:cs typeface="+mn-cs"/>
      </a:defRPr>
    </a:lvl7pPr>
    <a:lvl8pPr marL="3200400" algn="l" rtl="0" latinLnBrk="1">
      <a:defRPr lang="ko-KR" sz="1200" kern="1200">
        <a:solidFill>
          <a:schemeClr val="tx1"/>
        </a:solidFill>
        <a:latin typeface="+mn-lt"/>
        <a:ea typeface="+mn-ea"/>
        <a:cs typeface="+mn-cs"/>
      </a:defRPr>
    </a:lvl8pPr>
    <a:lvl9pPr marL="3657600" algn="l" rtl="0" latinLnBrk="1">
      <a:defRPr lang="ko-K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dirty="0"/>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ko-KR" dirty="0"/>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ko-KR" dirty="0"/>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dirty="0"/>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dirty="0"/>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dirty="0"/>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dirty="0"/>
          </a:p>
        </p:txBody>
      </p:sp>
      <p:sp>
        <p:nvSpPr>
          <p:cNvPr id="28" name="Date Placeholder 27"/>
          <p:cNvSpPr>
            <a:spLocks noGrp="1"/>
          </p:cNvSpPr>
          <p:nvPr>
            <p:ph type="dt" sz="half" idx="10"/>
          </p:nvPr>
        </p:nvSpPr>
        <p:spPr>
          <a:xfrm>
            <a:off x="6477000" y="6416675"/>
            <a:ext cx="2133600" cy="365125"/>
          </a:xfrm>
        </p:spPr>
        <p:txBody>
          <a:bodyPr/>
          <a:lstStyle>
            <a:extLst/>
          </a:lstStyle>
          <a:p>
            <a:r>
              <a:rPr lang="en-US" altLang="ko-KR" dirty="0" smtClean="0"/>
              <a:t>2006/6/30</a:t>
            </a:r>
            <a:endParaRPr kumimoji="1" lang="ko-KR" dirty="0"/>
          </a:p>
        </p:txBody>
      </p:sp>
      <p:sp>
        <p:nvSpPr>
          <p:cNvPr id="17" name="Footer Placeholder 16"/>
          <p:cNvSpPr>
            <a:spLocks noGrp="1"/>
          </p:cNvSpPr>
          <p:nvPr>
            <p:ph type="ftr" sz="quarter" idx="11"/>
          </p:nvPr>
        </p:nvSpPr>
        <p:spPr>
          <a:xfrm>
            <a:off x="914400" y="6416675"/>
            <a:ext cx="5562600" cy="365125"/>
          </a:xfrm>
        </p:spPr>
        <p:txBody>
          <a:bodyPr/>
          <a:lstStyle>
            <a:extLst/>
          </a:lstStyle>
          <a:p>
            <a:r>
              <a:rPr kumimoji="1" lang="ko-KR" altLang="en-US" dirty="0" smtClean="0"/>
              <a:t>공학입문설계          </a:t>
            </a:r>
            <a:r>
              <a:rPr kumimoji="1" lang="en-US" altLang="ko-KR" dirty="0" smtClean="0"/>
              <a:t>http://electoy.tistory.com</a:t>
            </a:r>
            <a:endParaRPr kumimoji="1" lang="ko-KR" dirty="0"/>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a:pPr/>
              <a:t>‹#›</a:t>
            </a:fld>
            <a:endParaRPr kumimoji="1" lang="ko-KR"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8" name="Title 7"/>
          <p:cNvSpPr>
            <a:spLocks noGrp="1"/>
          </p:cNvSpPr>
          <p:nvPr>
            <p:ph type="ctrTitle"/>
          </p:nvPr>
        </p:nvSpPr>
        <p:spPr>
          <a:xfrm>
            <a:off x="533400" y="464504"/>
            <a:ext cx="8153400" cy="774192"/>
          </a:xfrm>
        </p:spPr>
        <p:txBody>
          <a:bodyPr/>
          <a:lstStyle>
            <a:lvl1pPr marR="9144" algn="r" eaLnBrk="1" latinLnBrk="1" hangingPunct="1">
              <a:defRPr kumimoji="1" lang="ko-KR" sz="3800"/>
            </a:lvl1pPr>
            <a:extLst/>
          </a:lstStyle>
          <a:p>
            <a:pPr eaLnBrk="1" latinLnBrk="1" hangingPunct="1"/>
            <a:r>
              <a:rPr lang="ko-KR" altLang="en-US" smtClean="0"/>
              <a:t>마스터 제목 스타일 편집</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1" hangingPunct="1">
              <a:spcBef>
                <a:spcPts val="0"/>
              </a:spcBef>
              <a:buNone/>
              <a:defRPr kumimoji="1" lang="ko-KR" sz="2000">
                <a:solidFill>
                  <a:schemeClr val="tx1"/>
                </a:solidFill>
              </a:defRPr>
            </a:lvl1pPr>
            <a:lvl2pPr marL="457200" indent="0" algn="ctr" eaLnBrk="1" latinLnBrk="1" hangingPunct="1">
              <a:buNone/>
            </a:lvl2pPr>
            <a:lvl3pPr marL="914400" indent="0" algn="ctr" eaLnBrk="1" latinLnBrk="1" hangingPunct="1">
              <a:buNone/>
            </a:lvl3pPr>
            <a:lvl4pPr marL="1371600" indent="0" algn="ctr" eaLnBrk="1" latinLnBrk="1" hangingPunct="1">
              <a:buNone/>
            </a:lvl4pPr>
            <a:lvl5pPr marL="1828800" indent="0" algn="ctr" eaLnBrk="1" latinLnBrk="1" hangingPunct="1">
              <a:buNone/>
            </a:lvl5pPr>
            <a:lvl6pPr marL="2286000" indent="0" algn="ctr" eaLnBrk="1" latinLnBrk="1" hangingPunct="1">
              <a:buNone/>
            </a:lvl6pPr>
            <a:lvl7pPr marL="2743200" indent="0" algn="ctr" eaLnBrk="1" latinLnBrk="1" hangingPunct="1">
              <a:buNone/>
            </a:lvl7pPr>
            <a:lvl8pPr marL="3200400" indent="0" algn="ctr" eaLnBrk="1" latinLnBrk="1" hangingPunct="1">
              <a:buNone/>
            </a:lvl8pPr>
            <a:lvl9pPr marL="3657600" indent="0" algn="ctr" eaLnBrk="1" latinLnBrk="1" hangingPunct="1">
              <a:buNone/>
            </a:lvl9pPr>
            <a:extLst/>
          </a:lstStyle>
          <a:p>
            <a:pPr eaLnBrk="1" latinLnBrk="1" hangingPunct="1"/>
            <a:r>
              <a:rPr lang="ko-KR" altLang="en-US" smtClean="0"/>
              <a:t>마스터 부제목 스타일 편집</a:t>
            </a:r>
            <a:endParaRPr/>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ko-KR" altLang="en-US" smtClean="0"/>
              <a:t>마스터 제목 스타일 편집</a:t>
            </a:r>
            <a:endParaRPr/>
          </a:p>
        </p:txBody>
      </p:sp>
      <p:sp>
        <p:nvSpPr>
          <p:cNvPr id="3" name="Content Placeholder 2"/>
          <p:cNvSpPr>
            <a:spLocks noGrp="1"/>
          </p:cNvSpPr>
          <p:nvPr>
            <p:ph idx="1"/>
          </p:nvPr>
        </p:nvSpPr>
        <p:spPr/>
        <p:txBody>
          <a:bodyPr/>
          <a:lstStyle>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4" name="Date Placeholder 3"/>
          <p:cNvSpPr>
            <a:spLocks noGrp="1"/>
          </p:cNvSpPr>
          <p:nvPr>
            <p:ph type="dt" sz="half" idx="10"/>
          </p:nvPr>
        </p:nvSpPr>
        <p:spPr/>
        <p:txBody>
          <a:bodyPr/>
          <a:lstStyle>
            <a:extLst/>
          </a:lstStyle>
          <a:p>
            <a:r>
              <a:rPr lang="en-US" altLang="ko-KR" dirty="0" smtClean="0"/>
              <a:t>2006/6/30</a:t>
            </a:r>
            <a:endParaRPr kumimoji="1" lang="ko-KR" dirty="0"/>
          </a:p>
        </p:txBody>
      </p:sp>
      <p:sp>
        <p:nvSpPr>
          <p:cNvPr id="5" name="Footer Placeholder 4"/>
          <p:cNvSpPr>
            <a:spLocks noGrp="1"/>
          </p:cNvSpPr>
          <p:nvPr>
            <p:ph type="ftr" sz="quarter" idx="11"/>
          </p:nvPr>
        </p:nvSpPr>
        <p:spPr/>
        <p:txBody>
          <a:bodyPr/>
          <a:lstStyle>
            <a:extLst/>
          </a:lstStyle>
          <a:p>
            <a:r>
              <a:rPr kumimoji="1" lang="ko-KR" altLang="en-US" dirty="0" smtClean="0"/>
              <a:t>공학입문설계          </a:t>
            </a:r>
            <a:r>
              <a:rPr kumimoji="1" lang="en-US" altLang="ko-KR" dirty="0" smtClean="0"/>
              <a:t>http://electoy.tistory.com</a:t>
            </a:r>
            <a:endParaRPr kumimoji="1" lang="ko-KR" dirty="0"/>
          </a:p>
        </p:txBody>
      </p:sp>
      <p:sp>
        <p:nvSpPr>
          <p:cNvPr id="6" name="Slide Number Placeholder 5"/>
          <p:cNvSpPr>
            <a:spLocks noGrp="1"/>
          </p:cNvSpPr>
          <p:nvPr>
            <p:ph type="sldNum" sz="quarter" idx="12"/>
          </p:nvPr>
        </p:nvSpPr>
        <p:spPr/>
        <p:txBody>
          <a:bodyPr/>
          <a:lstStyle>
            <a:extLst/>
          </a:lstStyle>
          <a:p>
            <a:fld id="{1AD93096-5B34-4342-9326-69289CEAE4C2}" type="slidenum">
              <a:rPr/>
              <a:pPr/>
              <a:t>‹#›</a:t>
            </a:fld>
            <a:endParaRPr kumimoji="1" lang="ko-K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1" hangingPunct="1">
              <a:buNone/>
              <a:defRPr kumimoji="1" lang="ko-KR" sz="4000" b="1" cap="all">
                <a:ln/>
                <a:solidFill>
                  <a:schemeClr val="tx1"/>
                </a:solidFill>
                <a:effectLst>
                  <a:reflection blurRad="12700" stA="50000" endPos="50000" dir="5400000" sy="-100000" rotWithShape="0"/>
                </a:effectLst>
              </a:defRPr>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1" hangingPunct="1">
              <a:buNone/>
              <a:defRPr kumimoji="1" lang="ko-KR" sz="2000">
                <a:solidFill>
                  <a:schemeClr val="tx2"/>
                </a:solidFill>
              </a:defRPr>
            </a:lvl1pPr>
            <a:lvl2pPr eaLnBrk="1" latinLnBrk="1" hangingPunct="1">
              <a:buNone/>
              <a:defRPr kumimoji="1" lang="ko-KR" sz="1800">
                <a:solidFill>
                  <a:schemeClr val="tx1">
                    <a:tint val="75000"/>
                  </a:schemeClr>
                </a:solidFill>
              </a:defRPr>
            </a:lvl2pPr>
            <a:lvl3pPr eaLnBrk="1" latinLnBrk="1" hangingPunct="1">
              <a:buNone/>
              <a:defRPr kumimoji="1" lang="ko-KR" sz="1600">
                <a:solidFill>
                  <a:schemeClr val="tx1">
                    <a:tint val="75000"/>
                  </a:schemeClr>
                </a:solidFill>
              </a:defRPr>
            </a:lvl3pPr>
            <a:lvl4pPr eaLnBrk="1" latinLnBrk="1" hangingPunct="1">
              <a:buNone/>
              <a:defRPr kumimoji="1" lang="ko-KR" sz="1400">
                <a:solidFill>
                  <a:schemeClr val="tx1">
                    <a:tint val="75000"/>
                  </a:schemeClr>
                </a:solidFill>
              </a:defRPr>
            </a:lvl4pPr>
            <a:lvl5pPr eaLnBrk="1" latinLnBrk="1" hangingPunct="1">
              <a:buNone/>
              <a:defRPr kumimoji="1" lang="ko-KR" sz="1400">
                <a:solidFill>
                  <a:schemeClr val="tx1">
                    <a:tint val="75000"/>
                  </a:schemeClr>
                </a:solidFill>
              </a:defRPr>
            </a:lvl5pPr>
            <a:extLst/>
          </a:lstStyle>
          <a:p>
            <a:pPr lvl="0" eaLnBrk="1" latinLnBrk="1" hangingPunct="1"/>
            <a:r>
              <a:rPr lang="ko-KR" altLang="en-US" smtClean="0"/>
              <a:t>마스터 텍스트 스타일을 편집합니다</a:t>
            </a:r>
          </a:p>
        </p:txBody>
      </p:sp>
      <p:sp>
        <p:nvSpPr>
          <p:cNvPr id="4" name="Date Placeholder 3"/>
          <p:cNvSpPr>
            <a:spLocks noGrp="1"/>
          </p:cNvSpPr>
          <p:nvPr>
            <p:ph type="dt" sz="half" idx="10"/>
          </p:nvPr>
        </p:nvSpPr>
        <p:spPr/>
        <p:txBody>
          <a:bodyPr/>
          <a:lstStyle>
            <a:extLst/>
          </a:lstStyle>
          <a:p>
            <a:r>
              <a:rPr lang="en-US" altLang="ko-KR" dirty="0" smtClean="0"/>
              <a:t>2006/6/30</a:t>
            </a:r>
            <a:endParaRPr kumimoji="1" lang="ko-KR" dirty="0"/>
          </a:p>
        </p:txBody>
      </p:sp>
      <p:sp>
        <p:nvSpPr>
          <p:cNvPr id="5" name="Footer Placeholder 4"/>
          <p:cNvSpPr>
            <a:spLocks noGrp="1"/>
          </p:cNvSpPr>
          <p:nvPr>
            <p:ph type="ftr" sz="quarter" idx="11"/>
          </p:nvPr>
        </p:nvSpPr>
        <p:spPr>
          <a:xfrm>
            <a:off x="914400" y="6416675"/>
            <a:ext cx="5562600" cy="365125"/>
          </a:xfrm>
        </p:spPr>
        <p:txBody>
          <a:bodyPr/>
          <a:lstStyle>
            <a:extLst/>
          </a:lstStyle>
          <a:p>
            <a:r>
              <a:rPr kumimoji="1" lang="ko-KR" altLang="en-US" dirty="0" smtClean="0"/>
              <a:t>공학입문설계          </a:t>
            </a:r>
            <a:r>
              <a:rPr kumimoji="1" lang="en-US" altLang="ko-KR" dirty="0" smtClean="0"/>
              <a:t>http://electoy.tistory.com</a:t>
            </a:r>
            <a:endParaRPr kumimoji="1" lang="ko-KR" dirty="0"/>
          </a:p>
        </p:txBody>
      </p:sp>
      <p:sp>
        <p:nvSpPr>
          <p:cNvPr id="6" name="Slide Number Placeholder 5"/>
          <p:cNvSpPr>
            <a:spLocks noGrp="1"/>
          </p:cNvSpPr>
          <p:nvPr>
            <p:ph type="sldNum" sz="quarter" idx="12"/>
          </p:nvPr>
        </p:nvSpPr>
        <p:spPr/>
        <p:txBody>
          <a:bodyPr/>
          <a:lstStyle>
            <a:extLst/>
          </a:lstStyle>
          <a:p>
            <a:fld id="{1AD93096-5B34-4342-9326-69289CEAE4C2}" type="slidenum">
              <a:rPr/>
              <a:pPr/>
              <a:t>‹#›</a:t>
            </a:fld>
            <a:endParaRPr kumimoji="1" lang="ko-K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내용 2개">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1" hangingPunct="1"/>
            <a:r>
              <a:rPr lang="ko-KR" altLang="en-US" smtClean="0"/>
              <a:t>마스터 제목 스타일 편집</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1" hangingPunct="1">
              <a:buFontTx/>
              <a:buNone/>
              <a:defRPr kumimoji="1" lang="ko-KR" sz="2000"/>
            </a:lvl1pPr>
            <a:lvl2pPr eaLnBrk="1" latinLnBrk="1" hangingPunct="1">
              <a:defRPr kumimoji="1" lang="ko-KR" sz="2400"/>
            </a:lvl2pPr>
            <a:lvl3pPr eaLnBrk="1" latinLnBrk="1" hangingPunct="1">
              <a:defRPr kumimoji="1" lang="ko-KR" sz="2000"/>
            </a:lvl3pPr>
            <a:lvl4pPr eaLnBrk="1" latinLnBrk="1" hangingPunct="1">
              <a:defRPr kumimoji="1" lang="ko-KR" sz="1800"/>
            </a:lvl4pPr>
            <a:lvl5pPr eaLnBrk="1" latinLnBrk="1" hangingPunct="1">
              <a:defRPr kumimoji="1" lang="ko-KR" sz="1800"/>
            </a:lvl5pPr>
            <a:extLst/>
          </a:lstStyle>
          <a:p>
            <a:pPr lvl="0" eaLnBrk="1" latinLnBrk="1" hangingPunct="1"/>
            <a:r>
              <a:rPr lang="ko-KR" altLang="en-US" smtClean="0"/>
              <a:t>마스터 텍스트 스타일을 편집합니다</a:t>
            </a:r>
          </a:p>
        </p:txBody>
      </p:sp>
      <p:sp>
        <p:nvSpPr>
          <p:cNvPr id="4" name="Content Placeholder 3"/>
          <p:cNvSpPr>
            <a:spLocks noGrp="1"/>
          </p:cNvSpPr>
          <p:nvPr>
            <p:ph sz="half" idx="2"/>
          </p:nvPr>
        </p:nvSpPr>
        <p:spPr>
          <a:xfrm>
            <a:off x="4655344" y="1600200"/>
            <a:ext cx="4038600" cy="4525963"/>
          </a:xfrm>
        </p:spPr>
        <p:txBody>
          <a:bodyPr/>
          <a:lstStyle>
            <a:lvl1pPr eaLnBrk="1" latinLnBrk="1" hangingPunct="1">
              <a:defRPr kumimoji="1" lang="ko-KR" sz="2800"/>
            </a:lvl1pPr>
            <a:lvl2pPr eaLnBrk="1" latinLnBrk="1" hangingPunct="1">
              <a:defRPr kumimoji="1" lang="ko-KR" sz="2400"/>
            </a:lvl2pPr>
            <a:lvl3pPr eaLnBrk="1" latinLnBrk="1" hangingPunct="1">
              <a:defRPr kumimoji="1" lang="ko-KR" sz="2000"/>
            </a:lvl3pPr>
            <a:lvl4pPr eaLnBrk="1" latinLnBrk="1" hangingPunct="1">
              <a:defRPr kumimoji="1" lang="ko-KR" sz="1800"/>
            </a:lvl4pPr>
            <a:lvl5pPr eaLnBrk="1" latinLnBrk="1" hangingPunct="1">
              <a:defRPr kumimoji="1" lang="ko-KR" sz="18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5" name="Date Placeholder 4"/>
          <p:cNvSpPr>
            <a:spLocks noGrp="1"/>
          </p:cNvSpPr>
          <p:nvPr>
            <p:ph type="dt" sz="half" idx="10"/>
          </p:nvPr>
        </p:nvSpPr>
        <p:spPr/>
        <p:txBody>
          <a:bodyPr/>
          <a:lstStyle>
            <a:extLst/>
          </a:lstStyle>
          <a:p>
            <a:r>
              <a:rPr lang="en-US" altLang="ko-KR" dirty="0" smtClean="0"/>
              <a:t>2006/6/30</a:t>
            </a:r>
            <a:endParaRPr kumimoji="1" lang="ko-KR" dirty="0"/>
          </a:p>
        </p:txBody>
      </p:sp>
      <p:sp>
        <p:nvSpPr>
          <p:cNvPr id="6" name="Footer Placeholder 5"/>
          <p:cNvSpPr>
            <a:spLocks noGrp="1"/>
          </p:cNvSpPr>
          <p:nvPr>
            <p:ph type="ftr" sz="quarter" idx="11"/>
          </p:nvPr>
        </p:nvSpPr>
        <p:spPr/>
        <p:txBody>
          <a:bodyPr/>
          <a:lstStyle>
            <a:extLst/>
          </a:lstStyle>
          <a:p>
            <a:r>
              <a:rPr kumimoji="1" lang="ko-KR" altLang="en-US" dirty="0" smtClean="0"/>
              <a:t>공학입문설계          </a:t>
            </a:r>
            <a:r>
              <a:rPr kumimoji="1" lang="en-US" altLang="ko-KR" dirty="0" smtClean="0"/>
              <a:t>http://electoy.tistory.com</a:t>
            </a:r>
            <a:endParaRPr kumimoji="1" lang="ko-KR" dirty="0"/>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dirty="0"/>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2" name="Title 1"/>
          <p:cNvSpPr>
            <a:spLocks noGrp="1"/>
          </p:cNvSpPr>
          <p:nvPr>
            <p:ph type="title"/>
          </p:nvPr>
        </p:nvSpPr>
        <p:spPr>
          <a:xfrm>
            <a:off x="504824" y="512064"/>
            <a:ext cx="7772400" cy="914400"/>
          </a:xfrm>
        </p:spPr>
        <p:txBody>
          <a:bodyPr anchor="t"/>
          <a:lstStyle>
            <a:lvl1pPr eaLnBrk="1" latinLnBrk="1" hangingPunct="1">
              <a:defRPr kumimoji="1" lang="ko-KR" sz="4000"/>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1" hangingPunct="1">
              <a:buNone/>
              <a:defRPr kumimoji="1" lang="ko-KR" sz="2400" b="1">
                <a:solidFill>
                  <a:schemeClr val="accent2"/>
                </a:solidFill>
              </a:defRPr>
            </a:lvl1pPr>
            <a:lvl2pPr eaLnBrk="1" latinLnBrk="1" hangingPunct="1">
              <a:buNone/>
              <a:defRPr kumimoji="1" lang="ko-KR" sz="2000" b="1"/>
            </a:lvl2pPr>
            <a:lvl3pPr eaLnBrk="1" latinLnBrk="1" hangingPunct="1">
              <a:buNone/>
              <a:defRPr kumimoji="1" lang="ko-KR" sz="1800" b="1"/>
            </a:lvl3pPr>
            <a:lvl4pPr eaLnBrk="1" latinLnBrk="1" hangingPunct="1">
              <a:buNone/>
              <a:defRPr kumimoji="1" lang="ko-KR" sz="1600" b="1"/>
            </a:lvl4pPr>
            <a:lvl5pPr eaLnBrk="1" latinLnBrk="1" hangingPunct="1">
              <a:buNone/>
              <a:defRPr kumimoji="1" lang="ko-KR" sz="1600" b="1"/>
            </a:lvl5pPr>
            <a:extLst/>
          </a:lstStyle>
          <a:p>
            <a:pPr lvl="0" eaLnBrk="1" latinLnBrk="1" hangingPunct="1"/>
            <a:r>
              <a:rPr lang="ko-KR" altLang="en-US" smtClean="0"/>
              <a:t>마스터 텍스트 스타일을 편집합니다</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1" hangingPunct="1">
              <a:buNone/>
              <a:defRPr kumimoji="1" lang="ko-KR" sz="2400" b="1">
                <a:solidFill>
                  <a:schemeClr val="accent2"/>
                </a:solidFill>
              </a:defRPr>
            </a:lvl1pPr>
            <a:lvl2pPr eaLnBrk="1" latinLnBrk="1" hangingPunct="1">
              <a:buNone/>
              <a:defRPr kumimoji="1" lang="ko-KR" sz="2000" b="1"/>
            </a:lvl2pPr>
            <a:lvl3pPr eaLnBrk="1" latinLnBrk="1" hangingPunct="1">
              <a:buNone/>
              <a:defRPr kumimoji="1" lang="ko-KR" sz="1800" b="1"/>
            </a:lvl3pPr>
            <a:lvl4pPr eaLnBrk="1" latinLnBrk="1" hangingPunct="1">
              <a:buNone/>
              <a:defRPr kumimoji="1" lang="ko-KR" sz="1600" b="1"/>
            </a:lvl4pPr>
            <a:lvl5pPr eaLnBrk="1" latinLnBrk="1" hangingPunct="1">
              <a:buNone/>
              <a:defRPr kumimoji="1" lang="ko-KR" sz="1600" b="1"/>
            </a:lvl5pPr>
            <a:extLst/>
          </a:lstStyle>
          <a:p>
            <a:pPr lvl="0" eaLnBrk="1" latinLnBrk="1" hangingPunct="1"/>
            <a:r>
              <a:rPr lang="ko-KR" altLang="en-US" smtClean="0"/>
              <a:t>마스터 텍스트 스타일을 편집합니다</a:t>
            </a:r>
          </a:p>
        </p:txBody>
      </p:sp>
      <p:sp>
        <p:nvSpPr>
          <p:cNvPr id="5" name="Content Placeholder 4"/>
          <p:cNvSpPr>
            <a:spLocks noGrp="1"/>
          </p:cNvSpPr>
          <p:nvPr>
            <p:ph sz="quarter" idx="3"/>
          </p:nvPr>
        </p:nvSpPr>
        <p:spPr>
          <a:xfrm>
            <a:off x="457200" y="2459037"/>
            <a:ext cx="4040188" cy="3959352"/>
          </a:xfrm>
        </p:spPr>
        <p:txBody>
          <a:bodyPr/>
          <a:lstStyle>
            <a:lvl1pPr eaLnBrk="1" latinLnBrk="1" hangingPunct="1">
              <a:defRPr kumimoji="1" lang="ko-KR" sz="2400"/>
            </a:lvl1pPr>
            <a:lvl2pPr eaLnBrk="1" latinLnBrk="1" hangingPunct="1">
              <a:defRPr kumimoji="1" lang="ko-KR" sz="2000"/>
            </a:lvl2pPr>
            <a:lvl3pPr eaLnBrk="1" latinLnBrk="1" hangingPunct="1">
              <a:defRPr kumimoji="1" lang="ko-KR" sz="1800"/>
            </a:lvl3pPr>
            <a:lvl4pPr eaLnBrk="1" latinLnBrk="1" hangingPunct="1">
              <a:defRPr kumimoji="1" lang="ko-KR" sz="1600"/>
            </a:lvl4pPr>
            <a:lvl5pPr eaLnBrk="1" latinLnBrk="1" hangingPunct="1">
              <a:defRPr kumimoji="1" lang="ko-KR" sz="16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1" hangingPunct="1">
              <a:defRPr kumimoji="1" lang="ko-KR" sz="2400"/>
            </a:lvl1pPr>
            <a:lvl2pPr eaLnBrk="1" latinLnBrk="1" hangingPunct="1">
              <a:defRPr kumimoji="1" lang="ko-KR" sz="2000"/>
            </a:lvl2pPr>
            <a:lvl3pPr eaLnBrk="1" latinLnBrk="1" hangingPunct="1">
              <a:defRPr kumimoji="1" lang="ko-KR" sz="1800"/>
            </a:lvl3pPr>
            <a:lvl4pPr eaLnBrk="1" latinLnBrk="1" hangingPunct="1">
              <a:defRPr kumimoji="1" lang="ko-KR" sz="1600"/>
            </a:lvl4pPr>
            <a:lvl5pPr eaLnBrk="1" latinLnBrk="1" hangingPunct="1">
              <a:defRPr kumimoji="1" lang="ko-KR" sz="16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7" name="Date Placeholder 6"/>
          <p:cNvSpPr>
            <a:spLocks noGrp="1"/>
          </p:cNvSpPr>
          <p:nvPr>
            <p:ph type="dt" sz="half" idx="10"/>
          </p:nvPr>
        </p:nvSpPr>
        <p:spPr/>
        <p:txBody>
          <a:bodyPr/>
          <a:lstStyle>
            <a:extLst/>
          </a:lstStyle>
          <a:p>
            <a:r>
              <a:rPr lang="en-US" altLang="ko-KR" dirty="0" smtClean="0"/>
              <a:t>2006/6/30</a:t>
            </a:r>
            <a:endParaRPr kumimoji="1" lang="ko-KR" dirty="0"/>
          </a:p>
        </p:txBody>
      </p:sp>
      <p:sp>
        <p:nvSpPr>
          <p:cNvPr id="8" name="Footer Placeholder 7"/>
          <p:cNvSpPr>
            <a:spLocks noGrp="1"/>
          </p:cNvSpPr>
          <p:nvPr>
            <p:ph type="ftr" sz="quarter" idx="11"/>
          </p:nvPr>
        </p:nvSpPr>
        <p:spPr/>
        <p:txBody>
          <a:bodyPr/>
          <a:lstStyle>
            <a:extLst/>
          </a:lstStyle>
          <a:p>
            <a:r>
              <a:rPr kumimoji="1" lang="ko-KR" altLang="en-US" dirty="0" smtClean="0"/>
              <a:t>공학입문설계          </a:t>
            </a:r>
            <a:r>
              <a:rPr kumimoji="1" lang="en-US" altLang="ko-KR" dirty="0" smtClean="0"/>
              <a:t>http://electoy.tistory.com</a:t>
            </a:r>
            <a:endParaRPr kumimoji="1" lang="ko-KR" dirty="0"/>
          </a:p>
        </p:txBody>
      </p:sp>
      <p:sp>
        <p:nvSpPr>
          <p:cNvPr id="9" name="Slide Number Placeholder 8"/>
          <p:cNvSpPr>
            <a:spLocks noGrp="1"/>
          </p:cNvSpPr>
          <p:nvPr>
            <p:ph type="sldNum" sz="quarter" idx="12"/>
          </p:nvPr>
        </p:nvSpPr>
        <p:spPr/>
        <p:txBody>
          <a:bodyPr/>
          <a:lstStyle>
            <a:extLst/>
          </a:lstStyle>
          <a:p>
            <a:fld id="{1AD93096-5B34-4342-9326-69289CEAE4C2}" type="slidenum">
              <a:rPr/>
              <a:pPr/>
              <a:t>‹#›</a:t>
            </a:fld>
            <a:endParaRPr kumimoji="1" lang="ko-KR"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1" hangingPunct="1">
              <a:defRPr kumimoji="1" lang="ko-KR" sz="4000" cap="none" baseline="0"/>
            </a:lvl1pPr>
            <a:extLst/>
          </a:lstStyle>
          <a:p>
            <a:pPr eaLnBrk="1" latinLnBrk="1" hangingPunct="1"/>
            <a:r>
              <a:rPr lang="ko-KR" altLang="en-US" smtClean="0"/>
              <a:t>마스터 제목 스타일 편집</a:t>
            </a:r>
            <a:endParaRPr/>
          </a:p>
        </p:txBody>
      </p:sp>
      <p:sp>
        <p:nvSpPr>
          <p:cNvPr id="3" name="Date Placeholder 2"/>
          <p:cNvSpPr>
            <a:spLocks noGrp="1"/>
          </p:cNvSpPr>
          <p:nvPr>
            <p:ph type="dt" sz="half" idx="10"/>
          </p:nvPr>
        </p:nvSpPr>
        <p:spPr/>
        <p:txBody>
          <a:bodyPr/>
          <a:lstStyle>
            <a:extLst/>
          </a:lstStyle>
          <a:p>
            <a:r>
              <a:rPr lang="en-US" altLang="ko-KR" dirty="0" smtClean="0"/>
              <a:t>2006/6/30</a:t>
            </a:r>
            <a:endParaRPr kumimoji="1" lang="ko-KR" dirty="0"/>
          </a:p>
        </p:txBody>
      </p:sp>
      <p:sp>
        <p:nvSpPr>
          <p:cNvPr id="4" name="Footer Placeholder 3"/>
          <p:cNvSpPr>
            <a:spLocks noGrp="1"/>
          </p:cNvSpPr>
          <p:nvPr>
            <p:ph type="ftr" sz="quarter" idx="11"/>
          </p:nvPr>
        </p:nvSpPr>
        <p:spPr/>
        <p:txBody>
          <a:bodyPr/>
          <a:lstStyle>
            <a:extLst/>
          </a:lstStyle>
          <a:p>
            <a:r>
              <a:rPr kumimoji="1" lang="ko-KR" altLang="en-US" dirty="0" smtClean="0"/>
              <a:t>공학입문설계          </a:t>
            </a:r>
            <a:r>
              <a:rPr kumimoji="1" lang="en-US" altLang="ko-KR" dirty="0" smtClean="0"/>
              <a:t>http://electoy.tistory.com</a:t>
            </a:r>
            <a:endParaRPr kumimoji="1" lang="ko-KR" dirty="0"/>
          </a:p>
        </p:txBody>
      </p:sp>
      <p:sp>
        <p:nvSpPr>
          <p:cNvPr id="5" name="Slide Number Placeholder 4"/>
          <p:cNvSpPr>
            <a:spLocks noGrp="1"/>
          </p:cNvSpPr>
          <p:nvPr>
            <p:ph type="sldNum" sz="quarter" idx="12"/>
          </p:nvPr>
        </p:nvSpPr>
        <p:spPr/>
        <p:txBody>
          <a:bodyPr/>
          <a:lstStyle>
            <a:extLst/>
          </a:lstStyle>
          <a:p>
            <a:fld id="{1AD93096-5B34-4342-9326-69289CEAE4C2}" type="slidenum">
              <a:rPr/>
              <a:pPr/>
              <a:t>‹#›</a:t>
            </a:fld>
            <a:endParaRPr kumimoji="1" lang="ko-K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altLang="ko-KR" dirty="0" smtClean="0"/>
              <a:t>2006/6/30</a:t>
            </a:r>
            <a:endParaRPr kumimoji="1" lang="ko-KR" dirty="0"/>
          </a:p>
        </p:txBody>
      </p:sp>
      <p:sp>
        <p:nvSpPr>
          <p:cNvPr id="3" name="Footer Placeholder 2"/>
          <p:cNvSpPr>
            <a:spLocks noGrp="1"/>
          </p:cNvSpPr>
          <p:nvPr>
            <p:ph type="ftr" sz="quarter" idx="11"/>
          </p:nvPr>
        </p:nvSpPr>
        <p:spPr/>
        <p:txBody>
          <a:bodyPr/>
          <a:lstStyle>
            <a:extLst/>
          </a:lstStyle>
          <a:p>
            <a:r>
              <a:rPr kumimoji="1" lang="ko-KR" altLang="en-US" dirty="0" smtClean="0"/>
              <a:t>공학입문설계          </a:t>
            </a:r>
            <a:r>
              <a:rPr kumimoji="1" lang="en-US" altLang="ko-KR" dirty="0" smtClean="0"/>
              <a:t>http://electoy.tistory.com</a:t>
            </a:r>
            <a:endParaRPr kumimoji="1" lang="ko-KR" dirty="0"/>
          </a:p>
        </p:txBody>
      </p:sp>
      <p:sp>
        <p:nvSpPr>
          <p:cNvPr id="4" name="Slide Number Placeholder 3"/>
          <p:cNvSpPr>
            <a:spLocks noGrp="1"/>
          </p:cNvSpPr>
          <p:nvPr>
            <p:ph type="sldNum" sz="quarter" idx="12"/>
          </p:nvPr>
        </p:nvSpPr>
        <p:spPr/>
        <p:txBody>
          <a:bodyPr/>
          <a:lstStyle>
            <a:extLst/>
          </a:lstStyle>
          <a:p>
            <a:fld id="{1AD93096-5B34-4342-9326-69289CEAE4C2}" type="slidenum">
              <a:rPr/>
              <a:pPr/>
              <a:t>‹#›</a:t>
            </a:fld>
            <a:endParaRPr kumimoji="1" lang="ko-K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내용(캡션 포함)">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1" hangingPunct="1">
              <a:buNone/>
              <a:defRPr kumimoji="1" lang="ko-KR" sz="3600" b="0"/>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1" hangingPunct="1">
              <a:buNone/>
              <a:defRPr kumimoji="1" lang="ko-KR" sz="1800"/>
            </a:lvl1pPr>
            <a:lvl2pPr eaLnBrk="1" latinLnBrk="1" hangingPunct="1">
              <a:buNone/>
              <a:defRPr kumimoji="1" lang="ko-KR" sz="1200"/>
            </a:lvl2pPr>
            <a:lvl3pPr eaLnBrk="1" latinLnBrk="1" hangingPunct="1">
              <a:buNone/>
              <a:defRPr kumimoji="1" lang="ko-KR" sz="1000"/>
            </a:lvl3pPr>
            <a:lvl4pPr eaLnBrk="1" latinLnBrk="1" hangingPunct="1">
              <a:buNone/>
              <a:defRPr kumimoji="1" lang="ko-KR" sz="900"/>
            </a:lvl4pPr>
            <a:lvl5pPr eaLnBrk="1" latinLnBrk="1" hangingPunct="1">
              <a:buNone/>
              <a:defRPr kumimoji="1" lang="ko-KR" sz="900"/>
            </a:lvl5pPr>
            <a:extLst/>
          </a:lstStyle>
          <a:p>
            <a:pPr lvl="0" eaLnBrk="1" latinLnBrk="1" hangingPunct="1"/>
            <a:r>
              <a:rPr lang="ko-KR" altLang="en-US" smtClean="0"/>
              <a:t>마스터 텍스트 스타일을 편집합니다</a:t>
            </a:r>
          </a:p>
        </p:txBody>
      </p:sp>
      <p:sp>
        <p:nvSpPr>
          <p:cNvPr id="4" name="Content Placeholder 3"/>
          <p:cNvSpPr>
            <a:spLocks noGrp="1"/>
          </p:cNvSpPr>
          <p:nvPr>
            <p:ph sz="half" idx="2"/>
          </p:nvPr>
        </p:nvSpPr>
        <p:spPr>
          <a:xfrm>
            <a:off x="3429000" y="1435100"/>
            <a:ext cx="5486400" cy="4572000"/>
          </a:xfrm>
        </p:spPr>
        <p:txBody>
          <a:bodyPr/>
          <a:lstStyle>
            <a:lvl1pPr eaLnBrk="1" latinLnBrk="1" hangingPunct="1">
              <a:defRPr kumimoji="1" lang="ko-KR" sz="3200"/>
            </a:lvl1pPr>
            <a:lvl2pPr eaLnBrk="1" latinLnBrk="1" hangingPunct="1">
              <a:defRPr kumimoji="1" lang="ko-KR" sz="2800"/>
            </a:lvl2pPr>
            <a:lvl3pPr eaLnBrk="1" latinLnBrk="1" hangingPunct="1">
              <a:defRPr kumimoji="1" lang="ko-KR" sz="2400"/>
            </a:lvl3pPr>
            <a:lvl4pPr eaLnBrk="1" latinLnBrk="1" hangingPunct="1">
              <a:defRPr kumimoji="1" lang="ko-KR" sz="2000"/>
            </a:lvl4pPr>
            <a:lvl5pPr eaLnBrk="1" latinLnBrk="1" hangingPunct="1">
              <a:defRPr kumimoji="1" lang="ko-KR" sz="20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5" name="Date Placeholder 4"/>
          <p:cNvSpPr>
            <a:spLocks noGrp="1"/>
          </p:cNvSpPr>
          <p:nvPr>
            <p:ph type="dt" sz="half" idx="10"/>
          </p:nvPr>
        </p:nvSpPr>
        <p:spPr/>
        <p:txBody>
          <a:bodyPr/>
          <a:lstStyle>
            <a:extLst/>
          </a:lstStyle>
          <a:p>
            <a:r>
              <a:rPr lang="en-US" altLang="ko-KR" dirty="0" smtClean="0"/>
              <a:t>2006/6/30</a:t>
            </a:r>
            <a:endParaRPr kumimoji="1" lang="ko-KR" dirty="0"/>
          </a:p>
        </p:txBody>
      </p:sp>
      <p:sp>
        <p:nvSpPr>
          <p:cNvPr id="6" name="Footer Placeholder 5"/>
          <p:cNvSpPr>
            <a:spLocks noGrp="1"/>
          </p:cNvSpPr>
          <p:nvPr>
            <p:ph type="ftr" sz="quarter" idx="11"/>
          </p:nvPr>
        </p:nvSpPr>
        <p:spPr/>
        <p:txBody>
          <a:bodyPr/>
          <a:lstStyle>
            <a:extLst/>
          </a:lstStyle>
          <a:p>
            <a:r>
              <a:rPr kumimoji="1" lang="ko-KR" altLang="en-US" dirty="0" smtClean="0"/>
              <a:t>공학입문설계          </a:t>
            </a:r>
            <a:r>
              <a:rPr kumimoji="1" lang="en-US" altLang="ko-KR" dirty="0" smtClean="0"/>
              <a:t>http://electoy.tistory.com</a:t>
            </a:r>
            <a:endParaRPr kumimoji="1" lang="ko-KR" dirty="0"/>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그림(캡션 포함)">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1" hangingPunct="1">
              <a:buNone/>
              <a:defRPr kumimoji="1" lang="ko-KR" sz="2100" b="0"/>
            </a:lvl1pPr>
            <a:extLst/>
          </a:lstStyle>
          <a:p>
            <a:pPr eaLnBrk="1" latinLnBrk="1" hangingPunct="1"/>
            <a:r>
              <a:rPr lang="ko-KR" altLang="en-US" smtClean="0"/>
              <a:t>마스터 제목 스타일 편집</a:t>
            </a:r>
            <a:endParaRPr/>
          </a:p>
        </p:txBody>
      </p:sp>
      <p:sp>
        <p:nvSpPr>
          <p:cNvPr id="3" name="Picture Placeholder 2"/>
          <p:cNvSpPr>
            <a:spLocks noGrp="1"/>
          </p:cNvSpPr>
          <p:nvPr>
            <p:ph type="pic" idx="1"/>
          </p:nvPr>
        </p:nvSpPr>
        <p:spPr>
          <a:xfrm>
            <a:off x="366712" y="1905000"/>
            <a:ext cx="8778240" cy="4960144"/>
          </a:xfrm>
        </p:spPr>
        <p:txBody>
          <a:bodyPr/>
          <a:lstStyle>
            <a:lvl1pPr eaLnBrk="1" latinLnBrk="1" hangingPunct="1">
              <a:buNone/>
              <a:defRPr kumimoji="1" lang="ko-KR" sz="3200"/>
            </a:lvl1pPr>
            <a:extLst/>
          </a:lstStyle>
          <a:p>
            <a:r>
              <a:rPr kumimoji="1" lang="ko-KR" altLang="en-US" dirty="0" smtClean="0"/>
              <a:t>그림을 추가하려면 아이콘을 클릭하십시오</a:t>
            </a:r>
            <a:endParaRPr kumimoji="1" lang="ko-KR" dirty="0"/>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1" hangingPunct="1">
              <a:spcBef>
                <a:spcPts val="0"/>
              </a:spcBef>
              <a:buNone/>
              <a:defRPr kumimoji="1" lang="ko-KR" sz="1400">
                <a:solidFill>
                  <a:srgbClr val="FFFFFF"/>
                </a:solidFill>
              </a:defRPr>
            </a:lvl1pPr>
            <a:lvl2pPr eaLnBrk="1" latinLnBrk="1" hangingPunct="1">
              <a:defRPr kumimoji="1" lang="ko-KR" sz="1200"/>
            </a:lvl2pPr>
            <a:lvl3pPr eaLnBrk="1" latinLnBrk="1" hangingPunct="1">
              <a:defRPr kumimoji="1" lang="ko-KR" sz="1000"/>
            </a:lvl3pPr>
            <a:lvl4pPr eaLnBrk="1" latinLnBrk="1" hangingPunct="1">
              <a:defRPr kumimoji="1" lang="ko-KR" sz="900"/>
            </a:lvl4pPr>
            <a:lvl5pPr eaLnBrk="1" latinLnBrk="1" hangingPunct="1">
              <a:defRPr kumimoji="1" lang="ko-KR" sz="900"/>
            </a:lvl5pPr>
            <a:extLst/>
          </a:lstStyle>
          <a:p>
            <a:pPr lvl="0" eaLnBrk="1" latinLnBrk="1" hangingPunct="1"/>
            <a:r>
              <a:rPr lang="ko-KR" altLang="en-US" smtClean="0"/>
              <a:t>마스터 텍스트 스타일을 편집합니다</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r>
              <a:rPr lang="en-US" altLang="ko-KR" dirty="0" smtClean="0"/>
              <a:t>2006/6/30</a:t>
            </a:r>
            <a:endParaRPr kumimoji="1" lang="ko-KR" dirty="0"/>
          </a:p>
        </p:txBody>
      </p:sp>
      <p:sp>
        <p:nvSpPr>
          <p:cNvPr id="6" name="Footer Placeholder 5"/>
          <p:cNvSpPr>
            <a:spLocks noGrp="1"/>
          </p:cNvSpPr>
          <p:nvPr>
            <p:ph type="ftr" sz="quarter" idx="11"/>
          </p:nvPr>
        </p:nvSpPr>
        <p:spPr/>
        <p:txBody>
          <a:bodyPr/>
          <a:lstStyle>
            <a:extLst/>
          </a:lstStyle>
          <a:p>
            <a:r>
              <a:rPr kumimoji="1" lang="ko-KR" altLang="en-US" dirty="0" smtClean="0"/>
              <a:t>공학입문설계          </a:t>
            </a:r>
            <a:r>
              <a:rPr kumimoji="1" lang="en-US" altLang="ko-KR" dirty="0" smtClean="0"/>
              <a:t>http://electoy.tistory.com</a:t>
            </a:r>
            <a:endParaRPr kumimoji="1" lang="ko-KR" dirty="0"/>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pPr eaLnBrk="1" latinLnBrk="1" hangingPunct="1"/>
            <a:r>
              <a:rPr kumimoji="1" lang="ko-KR" altLang="en-US" smtClean="0"/>
              <a:t>마스터 제목 스타일 편집</a:t>
            </a:r>
            <a:endParaRPr kumimoji="1" lang="en-US" smtClean="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1" hangingPunct="1"/>
            <a:r>
              <a:rPr kumimoji="1" lang="ko-KR" altLang="en-US" smtClean="0"/>
              <a:t>마스터 텍스트 스타일을 편집합니다</a:t>
            </a:r>
          </a:p>
          <a:p>
            <a:pPr lvl="1" eaLnBrk="1" latinLnBrk="1" hangingPunct="1"/>
            <a:r>
              <a:rPr kumimoji="1" lang="ko-KR" altLang="en-US" smtClean="0"/>
              <a:t>둘째 수준</a:t>
            </a:r>
          </a:p>
          <a:p>
            <a:pPr lvl="2" eaLnBrk="1" latinLnBrk="1" hangingPunct="1"/>
            <a:r>
              <a:rPr kumimoji="1" lang="ko-KR" altLang="en-US" smtClean="0"/>
              <a:t>셋째 수준</a:t>
            </a:r>
          </a:p>
          <a:p>
            <a:pPr lvl="3" eaLnBrk="1" latinLnBrk="1" hangingPunct="1"/>
            <a:r>
              <a:rPr kumimoji="1" lang="ko-KR" altLang="en-US" smtClean="0"/>
              <a:t>넷째 수준</a:t>
            </a:r>
          </a:p>
          <a:p>
            <a:pPr lvl="4" eaLnBrk="1" latinLnBrk="1" hangingPunct="1"/>
            <a:r>
              <a:rPr kumimoji="1" lang="ko-KR" altLang="en-US" smtClean="0"/>
              <a:t>다섯째 수준</a:t>
            </a:r>
            <a:endParaRPr kumimoji="1"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1" hangingPunct="1">
              <a:defRPr kumimoji="1" lang="ko-KR" sz="1100">
                <a:solidFill>
                  <a:schemeClr val="tx2"/>
                </a:solidFill>
              </a:defRPr>
            </a:lvl1pPr>
            <a:extLst/>
          </a:lstStyle>
          <a:p>
            <a:r>
              <a:rPr kumimoji="1" lang="en-US" altLang="ko-KR" dirty="0" smtClean="0">
                <a:solidFill>
                  <a:schemeClr val="tx2"/>
                </a:solidFill>
              </a:rPr>
              <a:t>2006/6/30</a:t>
            </a:r>
            <a:endParaRPr kumimoji="1" lang="ko-KR"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1" hangingPunct="1">
              <a:defRPr kumimoji="1" lang="ko-KR" sz="1100">
                <a:solidFill>
                  <a:schemeClr val="tx2"/>
                </a:solidFill>
              </a:defRPr>
            </a:lvl1pPr>
            <a:extLst/>
          </a:lstStyle>
          <a:p>
            <a:pPr algn="r" latinLnBrk="1"/>
            <a:r>
              <a:rPr kumimoji="1" lang="ko-KR" altLang="en-US" sz="1100" dirty="0" smtClean="0">
                <a:solidFill>
                  <a:schemeClr val="tx2"/>
                </a:solidFill>
              </a:rPr>
              <a:t>공학입문설계          </a:t>
            </a:r>
            <a:r>
              <a:rPr kumimoji="1" lang="en-US" altLang="ko-KR" sz="1100" dirty="0" smtClean="0">
                <a:solidFill>
                  <a:schemeClr val="tx2"/>
                </a:solidFill>
              </a:rPr>
              <a:t>http://electoy.tistory.com</a:t>
            </a:r>
            <a:endParaRPr kumimoji="1" lang="ko-KR"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1" hangingPunct="1">
              <a:defRPr kumimoji="1" lang="ko-KR" sz="1200">
                <a:solidFill>
                  <a:schemeClr val="tx2"/>
                </a:solidFill>
              </a:defRPr>
            </a:lvl1pPr>
            <a:extLst/>
          </a:lstStyle>
          <a:p>
            <a:pPr algn="l" latinLnBrk="1"/>
            <a:fld id="{72AC53DF-4216-466D-99A7-94400E6C2A25}" type="slidenum">
              <a:rPr kumimoji="1" lang="ko-KR" sz="1200">
                <a:solidFill>
                  <a:schemeClr val="tx2"/>
                </a:solidFill>
              </a:rPr>
              <a:pPr algn="l" latinLnBrk="1"/>
              <a:t>‹#›</a:t>
            </a:fld>
            <a:endParaRPr kumimoji="1" lang="ko-KR"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rtl="0" eaLnBrk="1" latinLnBrk="1" hangingPunct="1">
        <a:spcBef>
          <a:spcPct val="0"/>
        </a:spcBef>
        <a:buNone/>
        <a:defRPr kumimoji="1" lang="ko-K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1" hangingPunct="1">
        <a:spcBef>
          <a:spcPts val="700"/>
        </a:spcBef>
        <a:buSzPct val="95000"/>
        <a:buFont typeface="Wingdings"/>
        <a:buChar char=""/>
        <a:defRPr kumimoji="1" lang="ko-KR" sz="3000" kern="1200">
          <a:solidFill>
            <a:schemeClr val="tx1"/>
          </a:solidFill>
          <a:latin typeface="+mn-lt"/>
          <a:ea typeface="+mn-ea"/>
          <a:cs typeface="+mn-cs"/>
        </a:defRPr>
      </a:lvl1pPr>
      <a:lvl2pPr marL="740664" indent="-285750" algn="l" rtl="0" eaLnBrk="1" latinLnBrk="1" hangingPunct="1">
        <a:spcBef>
          <a:spcPct val="20000"/>
        </a:spcBef>
        <a:buClr>
          <a:schemeClr val="accent2"/>
        </a:buClr>
        <a:buSzPct val="90000"/>
        <a:buFont typeface="Wingdings"/>
        <a:buChar char=""/>
        <a:defRPr kumimoji="1" lang="ko-KR" sz="2600" kern="1200">
          <a:solidFill>
            <a:schemeClr val="tx1"/>
          </a:solidFill>
          <a:latin typeface="+mn-lt"/>
          <a:ea typeface="+mn-ea"/>
          <a:cs typeface="+mn-cs"/>
        </a:defRPr>
      </a:lvl2pPr>
      <a:lvl3pPr marL="996696" indent="-228600" algn="l" rtl="0" eaLnBrk="1" latinLnBrk="1" hangingPunct="1">
        <a:spcBef>
          <a:spcPct val="20000"/>
        </a:spcBef>
        <a:buClr>
          <a:schemeClr val="accent2"/>
        </a:buClr>
        <a:buFont typeface="Wingdings 2"/>
        <a:buChar char=""/>
        <a:defRPr kumimoji="1" lang="ko-KR" sz="2400" kern="1200">
          <a:solidFill>
            <a:schemeClr val="tx1"/>
          </a:solidFill>
          <a:latin typeface="+mn-lt"/>
          <a:ea typeface="+mn-ea"/>
          <a:cs typeface="+mn-cs"/>
        </a:defRPr>
      </a:lvl3pPr>
      <a:lvl4pPr marL="1261872" indent="-228600" algn="l" rtl="0" eaLnBrk="1" latinLnBrk="1" hangingPunct="1">
        <a:spcBef>
          <a:spcPct val="20000"/>
        </a:spcBef>
        <a:buClr>
          <a:schemeClr val="accent3"/>
        </a:buClr>
        <a:buFont typeface="Wingdings 3"/>
        <a:buChar char=""/>
        <a:defRPr kumimoji="1" lang="ko-KR" sz="2200" kern="1200">
          <a:solidFill>
            <a:schemeClr val="tx1"/>
          </a:solidFill>
          <a:latin typeface="+mn-lt"/>
          <a:ea typeface="+mn-ea"/>
          <a:cs typeface="+mn-cs"/>
        </a:defRPr>
      </a:lvl4pPr>
      <a:lvl5pPr marL="1481328" indent="-210312" algn="l" rtl="0" eaLnBrk="1" latinLnBrk="1" hangingPunct="1">
        <a:spcBef>
          <a:spcPct val="20000"/>
        </a:spcBef>
        <a:buClr>
          <a:schemeClr val="accent3"/>
        </a:buClr>
        <a:buFont typeface="Wingdings 2"/>
        <a:buChar char=""/>
        <a:defRPr kumimoji="1" lang="ko-KR" sz="2000" kern="1200">
          <a:solidFill>
            <a:schemeClr val="tx1"/>
          </a:solidFill>
          <a:latin typeface="+mn-lt"/>
          <a:ea typeface="+mn-ea"/>
          <a:cs typeface="+mn-cs"/>
        </a:defRPr>
      </a:lvl5pPr>
      <a:lvl6pPr marL="1709928" indent="-210312" algn="l" rtl="0" eaLnBrk="1" latinLnBrk="1" hangingPunct="1">
        <a:spcBef>
          <a:spcPct val="20000"/>
        </a:spcBef>
        <a:buClr>
          <a:schemeClr val="accent3"/>
        </a:buClr>
        <a:buFont typeface="Wingdings 2"/>
        <a:buChar char=""/>
        <a:defRPr kumimoji="1" lang="ko-KR" sz="1800" kern="1200">
          <a:solidFill>
            <a:schemeClr val="tx1"/>
          </a:solidFill>
          <a:latin typeface="+mn-lt"/>
          <a:ea typeface="+mn-ea"/>
          <a:cs typeface="+mn-cs"/>
        </a:defRPr>
      </a:lvl6pPr>
      <a:lvl7pPr marL="1901952"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7pPr>
      <a:lvl8pPr marL="2093976"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8pPr>
      <a:lvl9pPr marL="2286000"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9pPr>
      <a:extLst/>
    </p:bodyStyle>
    <p:otherStyle>
      <a:lvl1pPr marL="0" algn="l" rtl="0" eaLnBrk="1" latinLnBrk="1" hangingPunct="1">
        <a:defRPr kumimoji="1" lang="ko-KR" kern="1200">
          <a:solidFill>
            <a:schemeClr val="tx1"/>
          </a:solidFill>
          <a:latin typeface="+mn-lt"/>
          <a:ea typeface="+mn-ea"/>
          <a:cs typeface="+mn-cs"/>
        </a:defRPr>
      </a:lvl1pPr>
      <a:lvl2pPr marL="457200" algn="l" rtl="0" eaLnBrk="1" latinLnBrk="1" hangingPunct="1">
        <a:defRPr kumimoji="1" lang="ko-KR" kern="1200">
          <a:solidFill>
            <a:schemeClr val="tx1"/>
          </a:solidFill>
          <a:latin typeface="+mn-lt"/>
          <a:ea typeface="+mn-ea"/>
          <a:cs typeface="+mn-cs"/>
        </a:defRPr>
      </a:lvl2pPr>
      <a:lvl3pPr marL="914400" algn="l" rtl="0" eaLnBrk="1" latinLnBrk="1" hangingPunct="1">
        <a:defRPr kumimoji="1" lang="ko-KR" kern="1200">
          <a:solidFill>
            <a:schemeClr val="tx1"/>
          </a:solidFill>
          <a:latin typeface="+mn-lt"/>
          <a:ea typeface="+mn-ea"/>
          <a:cs typeface="+mn-cs"/>
        </a:defRPr>
      </a:lvl3pPr>
      <a:lvl4pPr marL="1371600" algn="l" rtl="0" eaLnBrk="1" latinLnBrk="1" hangingPunct="1">
        <a:defRPr kumimoji="1" lang="ko-KR" kern="1200">
          <a:solidFill>
            <a:schemeClr val="tx1"/>
          </a:solidFill>
          <a:latin typeface="+mn-lt"/>
          <a:ea typeface="+mn-ea"/>
          <a:cs typeface="+mn-cs"/>
        </a:defRPr>
      </a:lvl4pPr>
      <a:lvl5pPr marL="1828800" algn="l" rtl="0" eaLnBrk="1" latinLnBrk="1" hangingPunct="1">
        <a:defRPr kumimoji="1" lang="ko-KR" kern="1200">
          <a:solidFill>
            <a:schemeClr val="tx1"/>
          </a:solidFill>
          <a:latin typeface="+mn-lt"/>
          <a:ea typeface="+mn-ea"/>
          <a:cs typeface="+mn-cs"/>
        </a:defRPr>
      </a:lvl5pPr>
      <a:lvl6pPr marL="2286000" algn="l" rtl="0" eaLnBrk="1" latinLnBrk="1" hangingPunct="1">
        <a:defRPr kumimoji="1" lang="ko-KR" kern="1200">
          <a:solidFill>
            <a:schemeClr val="tx1"/>
          </a:solidFill>
          <a:latin typeface="+mn-lt"/>
          <a:ea typeface="+mn-ea"/>
          <a:cs typeface="+mn-cs"/>
        </a:defRPr>
      </a:lvl6pPr>
      <a:lvl7pPr marL="2743200" algn="l" rtl="0" eaLnBrk="1" latinLnBrk="1" hangingPunct="1">
        <a:defRPr kumimoji="1" lang="ko-KR" kern="1200">
          <a:solidFill>
            <a:schemeClr val="tx1"/>
          </a:solidFill>
          <a:latin typeface="+mn-lt"/>
          <a:ea typeface="+mn-ea"/>
          <a:cs typeface="+mn-cs"/>
        </a:defRPr>
      </a:lvl7pPr>
      <a:lvl8pPr marL="3200400" algn="l" rtl="0" eaLnBrk="1" latinLnBrk="1" hangingPunct="1">
        <a:defRPr kumimoji="1" lang="ko-KR" kern="1200">
          <a:solidFill>
            <a:schemeClr val="tx1"/>
          </a:solidFill>
          <a:latin typeface="+mn-lt"/>
          <a:ea typeface="+mn-ea"/>
          <a:cs typeface="+mn-cs"/>
        </a:defRPr>
      </a:lvl8pPr>
      <a:lvl9pPr marL="3657600" algn="l" rtl="0" eaLnBrk="1" latinLnBrk="1" hangingPunct="1">
        <a:defRPr kumimoji="1" lang="ko-K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Ideas" TargetMode="External"/><Relationship Id="rId2" Type="http://schemas.openxmlformats.org/officeDocument/2006/relationships/hyperlink" Target="http://en.wikipedia.org/wiki/Creativity_technique" TargetMode="Externa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en.wikipedia.org/wiki/Problem"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
        <p:nvSpPr>
          <p:cNvPr id="6" name="제목 5"/>
          <p:cNvSpPr>
            <a:spLocks noGrp="1"/>
          </p:cNvSpPr>
          <p:nvPr>
            <p:ph type="ctrTitle"/>
          </p:nvPr>
        </p:nvSpPr>
        <p:spPr/>
        <p:txBody>
          <a:bodyPr/>
          <a:lstStyle/>
          <a:p>
            <a:r>
              <a:rPr altLang="en-US" smtClean="0"/>
              <a:t>브레인스토밍이란</a:t>
            </a:r>
            <a:r>
              <a:rPr lang="en-US" altLang="ko-KR" dirty="0" smtClean="0"/>
              <a:t>?</a:t>
            </a:r>
            <a:endParaRPr lang="ko-KR" altLang="en-US" dirty="0"/>
          </a:p>
        </p:txBody>
      </p:sp>
      <p:sp>
        <p:nvSpPr>
          <p:cNvPr id="7" name="부제목 6"/>
          <p:cNvSpPr>
            <a:spLocks noGrp="1"/>
          </p:cNvSpPr>
          <p:nvPr>
            <p:ph type="subTitle" idx="1"/>
          </p:nvPr>
        </p:nvSpPr>
        <p:spPr/>
        <p:txBody>
          <a:bodyPr/>
          <a:lstStyle/>
          <a:p>
            <a:r>
              <a:rPr altLang="en-US" smtClean="0"/>
              <a:t>공학입문 설계      네번째 시간</a:t>
            </a:r>
            <a:endParaRPr lang="ko-KR"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pPr lvl="1" algn="l" rtl="0" latinLnBrk="1">
              <a:spcBef>
                <a:spcPct val="0"/>
              </a:spcBef>
            </a:pPr>
            <a:r>
              <a:rPr lang="ko-KR" altLang="en-US" sz="4000" dirty="0" smtClean="0">
                <a:effectLst>
                  <a:outerShdw blurRad="38100" dist="38100" dir="2700000" algn="tl">
                    <a:srgbClr val="000000">
                      <a:alpha val="43137"/>
                    </a:srgbClr>
                  </a:outerShdw>
                </a:effectLst>
                <a:latin typeface="HY목판L" pitchFamily="18" charset="-127"/>
                <a:ea typeface="HY목판L" pitchFamily="18" charset="-127"/>
              </a:rPr>
              <a:t>브레인스토밍 정의</a:t>
            </a:r>
            <a:endParaRPr lang="ko-KR" altLang="en-US" sz="4000" dirty="0">
              <a:effectLst>
                <a:outerShdw blurRad="38100" dist="38100" dir="2700000" algn="tl">
                  <a:srgbClr val="000000">
                    <a:alpha val="43137"/>
                  </a:srgbClr>
                </a:outerShdw>
              </a:effectLst>
              <a:latin typeface="HY목판L" pitchFamily="18" charset="-127"/>
              <a:ea typeface="HY목판L" pitchFamily="18" charset="-127"/>
            </a:endParaRPr>
          </a:p>
        </p:txBody>
      </p:sp>
      <p:sp>
        <p:nvSpPr>
          <p:cNvPr id="6" name="내용 개체 틀 5"/>
          <p:cNvSpPr>
            <a:spLocks noGrp="1"/>
          </p:cNvSpPr>
          <p:nvPr>
            <p:ph sz="half" idx="1"/>
          </p:nvPr>
        </p:nvSpPr>
        <p:spPr>
          <a:xfrm>
            <a:off x="357158" y="1600200"/>
            <a:ext cx="4145786" cy="4525963"/>
          </a:xfrm>
        </p:spPr>
        <p:txBody>
          <a:bodyPr>
            <a:normAutofit fontScale="55000" lnSpcReduction="20000"/>
          </a:bodyPr>
          <a:lstStyle/>
          <a:p>
            <a:pPr>
              <a:lnSpc>
                <a:spcPct val="170000"/>
              </a:lnSpc>
              <a:spcBef>
                <a:spcPts val="0"/>
              </a:spcBef>
            </a:pPr>
            <a:r>
              <a:rPr lang="en-US" b="1" dirty="0" smtClean="0"/>
              <a:t>Brainstorming</a:t>
            </a:r>
            <a:r>
              <a:rPr lang="en-US" dirty="0" smtClean="0"/>
              <a:t> is a </a:t>
            </a:r>
            <a:r>
              <a:rPr lang="en-US" dirty="0" smtClean="0">
                <a:hlinkClick r:id="rId2" tooltip="Creativity technique"/>
              </a:rPr>
              <a:t>group creativity technique</a:t>
            </a:r>
            <a:r>
              <a:rPr lang="en-US" dirty="0" smtClean="0"/>
              <a:t> designed to generate a large number of </a:t>
            </a:r>
            <a:r>
              <a:rPr lang="en-US" dirty="0" smtClean="0">
                <a:hlinkClick r:id="rId3" tooltip="Ideas"/>
              </a:rPr>
              <a:t>ideas</a:t>
            </a:r>
            <a:r>
              <a:rPr lang="en-US" dirty="0" smtClean="0"/>
              <a:t> for the solution to a </a:t>
            </a:r>
            <a:r>
              <a:rPr lang="en-US" dirty="0" smtClean="0">
                <a:hlinkClick r:id="rId4" tooltip="Problem"/>
              </a:rPr>
              <a:t>problem</a:t>
            </a:r>
            <a:r>
              <a:rPr lang="en-US" dirty="0" smtClean="0"/>
              <a:t>.</a:t>
            </a:r>
          </a:p>
          <a:p>
            <a:pPr>
              <a:lnSpc>
                <a:spcPct val="170000"/>
              </a:lnSpc>
              <a:spcBef>
                <a:spcPts val="0"/>
              </a:spcBef>
            </a:pPr>
            <a:endParaRPr altLang="en-US" smtClean="0"/>
          </a:p>
          <a:p>
            <a:pPr>
              <a:lnSpc>
                <a:spcPct val="170000"/>
              </a:lnSpc>
              <a:spcBef>
                <a:spcPts val="0"/>
              </a:spcBef>
            </a:pPr>
            <a:r>
              <a:rPr altLang="en-US" smtClean="0">
                <a:latin typeface="-윤고딕130" pitchFamily="18" charset="-127"/>
                <a:ea typeface="-윤고딕130" pitchFamily="18" charset="-127"/>
              </a:rPr>
              <a:t>브레인스토밍 방법은</a:t>
            </a:r>
            <a:r>
              <a:rPr lang="en-US" dirty="0" smtClean="0">
                <a:latin typeface="-윤고딕130" pitchFamily="18" charset="-127"/>
                <a:ea typeface="-윤고딕130" pitchFamily="18" charset="-127"/>
              </a:rPr>
              <a:t> Brain </a:t>
            </a:r>
            <a:r>
              <a:rPr altLang="en-US" smtClean="0">
                <a:latin typeface="-윤고딕130" pitchFamily="18" charset="-127"/>
                <a:ea typeface="-윤고딕130" pitchFamily="18" charset="-127"/>
              </a:rPr>
              <a:t>과</a:t>
            </a:r>
            <a:r>
              <a:rPr lang="en-US" dirty="0" smtClean="0">
                <a:latin typeface="-윤고딕130" pitchFamily="18" charset="-127"/>
                <a:ea typeface="-윤고딕130" pitchFamily="18" charset="-127"/>
              </a:rPr>
              <a:t> Storming</a:t>
            </a:r>
            <a:r>
              <a:rPr altLang="en-US" smtClean="0">
                <a:latin typeface="-윤고딕130" pitchFamily="18" charset="-127"/>
                <a:ea typeface="-윤고딕130" pitchFamily="18" charset="-127"/>
              </a:rPr>
              <a:t>의 합성어로서 창의적 사고로 가는 집단적 접근 방법을 말한다</a:t>
            </a:r>
            <a:r>
              <a:rPr lang="en-US" dirty="0" smtClean="0">
                <a:latin typeface="-윤고딕130" pitchFamily="18" charset="-127"/>
                <a:ea typeface="-윤고딕130" pitchFamily="18" charset="-127"/>
              </a:rPr>
              <a:t>. </a:t>
            </a:r>
            <a:endParaRPr altLang="en-US" smtClean="0">
              <a:latin typeface="-윤고딕130" pitchFamily="18" charset="-127"/>
              <a:ea typeface="-윤고딕130" pitchFamily="18" charset="-127"/>
            </a:endParaRPr>
          </a:p>
          <a:p>
            <a:pPr>
              <a:lnSpc>
                <a:spcPct val="170000"/>
              </a:lnSpc>
              <a:spcBef>
                <a:spcPts val="0"/>
              </a:spcBef>
            </a:pPr>
            <a:r>
              <a:rPr altLang="en-US" smtClean="0">
                <a:latin typeface="-윤고딕130" pitchFamily="18" charset="-127"/>
                <a:ea typeface="-윤고딕130" pitchFamily="18" charset="-127"/>
              </a:rPr>
              <a:t>여러 사람이 모여서 문제의 해결책을 제시하면 시너지 효과에 의해서 한 사람이 제안할 수 있는 아이디어의 수보다 휠씬 더 많은 아이디어를 제시할 수 있다</a:t>
            </a:r>
            <a:r>
              <a:rPr lang="en-US" dirty="0" smtClean="0">
                <a:latin typeface="-윤고딕130" pitchFamily="18" charset="-127"/>
                <a:ea typeface="-윤고딕130" pitchFamily="18" charset="-127"/>
              </a:rPr>
              <a:t>.</a:t>
            </a:r>
            <a:endParaRPr altLang="en-US" smtClean="0">
              <a:latin typeface="-윤고딕130" pitchFamily="18" charset="-127"/>
              <a:ea typeface="-윤고딕130" pitchFamily="18" charset="-127"/>
            </a:endParaRPr>
          </a:p>
          <a:p>
            <a:pPr>
              <a:lnSpc>
                <a:spcPct val="170000"/>
              </a:lnSpc>
              <a:spcBef>
                <a:spcPts val="0"/>
              </a:spcBef>
            </a:pPr>
            <a:r>
              <a:rPr altLang="en-US" smtClean="0">
                <a:latin typeface="-윤고딕130" pitchFamily="18" charset="-127"/>
                <a:ea typeface="-윤고딕130" pitchFamily="18" charset="-127"/>
              </a:rPr>
              <a:t>더구나 한 사람이 제안한 아이디어에 영감을 얻어서 새로운 아이디어를 내는 편승 아이디어를 포함한다면 그 아이디어의 수는 휠씬 더 증가하게 된다</a:t>
            </a:r>
            <a:r>
              <a:rPr lang="en-US" dirty="0" smtClean="0">
                <a:latin typeface="-윤고딕130" pitchFamily="18" charset="-127"/>
                <a:ea typeface="-윤고딕130" pitchFamily="18" charset="-127"/>
              </a:rPr>
              <a:t>. </a:t>
            </a:r>
            <a:r>
              <a:rPr altLang="en-US" smtClean="0">
                <a:latin typeface="-윤고딕130" pitchFamily="18" charset="-127"/>
                <a:ea typeface="-윤고딕130" pitchFamily="18" charset="-127"/>
              </a:rPr>
              <a:t>이렇게 그룹을 통해 많은 아이디어를 얻는 방법이 브레인스토밍이다</a:t>
            </a:r>
            <a:r>
              <a:rPr lang="en-US" dirty="0" smtClean="0">
                <a:latin typeface="-윤고딕130" pitchFamily="18" charset="-127"/>
                <a:ea typeface="-윤고딕130" pitchFamily="18" charset="-127"/>
              </a:rPr>
              <a:t>.  </a:t>
            </a:r>
            <a:endParaRPr altLang="en-US" smtClean="0">
              <a:latin typeface="-윤고딕130" pitchFamily="18" charset="-127"/>
              <a:ea typeface="-윤고딕130" pitchFamily="18" charset="-127"/>
            </a:endParaRPr>
          </a:p>
          <a:p>
            <a:pPr>
              <a:lnSpc>
                <a:spcPct val="170000"/>
              </a:lnSpc>
              <a:spcBef>
                <a:spcPts val="0"/>
              </a:spcBef>
            </a:pPr>
            <a:r>
              <a:rPr altLang="en-US" smtClean="0">
                <a:latin typeface="-윤고딕130" pitchFamily="18" charset="-127"/>
                <a:ea typeface="-윤고딕130" pitchFamily="18" charset="-127"/>
              </a:rPr>
              <a:t>고전적 브레인스토밍 방법은</a:t>
            </a:r>
            <a:r>
              <a:rPr lang="en-US" dirty="0" smtClean="0">
                <a:latin typeface="-윤고딕130" pitchFamily="18" charset="-127"/>
                <a:ea typeface="-윤고딕130" pitchFamily="18" charset="-127"/>
              </a:rPr>
              <a:t> 1938</a:t>
            </a:r>
            <a:r>
              <a:rPr altLang="en-US" smtClean="0">
                <a:latin typeface="-윤고딕130" pitchFamily="18" charset="-127"/>
                <a:ea typeface="-윤고딕130" pitchFamily="18" charset="-127"/>
              </a:rPr>
              <a:t>년 오스본에 의해서 제안되었으며</a:t>
            </a:r>
            <a:r>
              <a:rPr lang="en-US" dirty="0" smtClean="0">
                <a:latin typeface="-윤고딕130" pitchFamily="18" charset="-127"/>
                <a:ea typeface="-윤고딕130" pitchFamily="18" charset="-127"/>
              </a:rPr>
              <a:t>, </a:t>
            </a:r>
            <a:r>
              <a:rPr altLang="en-US" smtClean="0">
                <a:latin typeface="-윤고딕130" pitchFamily="18" charset="-127"/>
                <a:ea typeface="-윤고딕130" pitchFamily="18" charset="-127"/>
              </a:rPr>
              <a:t>이 방법에 적합한 사람의 수는</a:t>
            </a:r>
            <a:r>
              <a:rPr lang="en-US" dirty="0" smtClean="0">
                <a:latin typeface="-윤고딕130" pitchFamily="18" charset="-127"/>
                <a:ea typeface="-윤고딕130" pitchFamily="18" charset="-127"/>
              </a:rPr>
              <a:t> 3~10</a:t>
            </a:r>
            <a:r>
              <a:rPr altLang="en-US" smtClean="0">
                <a:latin typeface="-윤고딕130" pitchFamily="18" charset="-127"/>
                <a:ea typeface="-윤고딕130" pitchFamily="18" charset="-127"/>
              </a:rPr>
              <a:t>명 정도이다</a:t>
            </a:r>
            <a:r>
              <a:rPr lang="en-US" dirty="0" smtClean="0">
                <a:latin typeface="-윤고딕130" pitchFamily="18" charset="-127"/>
                <a:ea typeface="-윤고딕130" pitchFamily="18" charset="-127"/>
              </a:rPr>
              <a:t>. </a:t>
            </a:r>
            <a:endParaRPr altLang="en-US" smtClean="0">
              <a:latin typeface="-윤고딕130" pitchFamily="18" charset="-127"/>
              <a:ea typeface="-윤고딕130" pitchFamily="18" charset="-127"/>
            </a:endParaRPr>
          </a:p>
          <a:p>
            <a:pPr>
              <a:lnSpc>
                <a:spcPct val="170000"/>
              </a:lnSpc>
              <a:spcBef>
                <a:spcPts val="0"/>
              </a:spcBef>
            </a:pPr>
            <a:endParaRPr lang="ko-KR" altLang="en-US" dirty="0">
              <a:latin typeface="-윤고딕130" pitchFamily="18" charset="-127"/>
              <a:ea typeface="-윤고딕130" pitchFamily="18" charset="-127"/>
            </a:endParaRPr>
          </a:p>
        </p:txBody>
      </p:sp>
      <p:sp>
        <p:nvSpPr>
          <p:cNvPr id="4" name="바닥글 개체 틀 3"/>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pic>
        <p:nvPicPr>
          <p:cNvPr id="1026" name="Picture 2" descr="C:\Documents and Settings\eventia\Local Settings\Temporary Internet Files\Content.IE5\P1703PBJ\MPj04141150000[1].jpg"/>
          <p:cNvPicPr>
            <a:picLocks noGrp="1" noChangeAspect="1" noChangeArrowheads="1"/>
          </p:cNvPicPr>
          <p:nvPr>
            <p:ph sz="half" idx="2"/>
          </p:nvPr>
        </p:nvPicPr>
        <p:blipFill>
          <a:blip r:embed="rId5" cstate="print"/>
          <a:srcRect/>
          <a:stretch>
            <a:fillRect/>
          </a:stretch>
        </p:blipFill>
        <p:spPr bwMode="auto">
          <a:xfrm>
            <a:off x="4714876" y="1571612"/>
            <a:ext cx="3600000"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Documents and Settings\eventia\Local Settings\Temporary Internet Files\Content.IE5\JROCLW74\MPj03211620000[1].jpg"/>
          <p:cNvPicPr>
            <a:picLocks noChangeAspect="1" noChangeArrowheads="1"/>
          </p:cNvPicPr>
          <p:nvPr/>
        </p:nvPicPr>
        <p:blipFill>
          <a:blip r:embed="rId6"/>
          <a:stretch>
            <a:fillRect/>
          </a:stretch>
        </p:blipFill>
        <p:spPr bwMode="auto">
          <a:xfrm>
            <a:off x="5286380" y="3786190"/>
            <a:ext cx="3657600" cy="2609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b="1" dirty="0" smtClean="0">
                <a:effectLst/>
              </a:rPr>
              <a:t>Approach to Brain Storming</a:t>
            </a:r>
            <a:endParaRPr lang="ko-KR" altLang="en-US" b="1" dirty="0">
              <a:effectLst/>
            </a:endParaRPr>
          </a:p>
        </p:txBody>
      </p:sp>
      <p:sp>
        <p:nvSpPr>
          <p:cNvPr id="3" name="내용 개체 틀 2"/>
          <p:cNvSpPr>
            <a:spLocks noGrp="1"/>
          </p:cNvSpPr>
          <p:nvPr>
            <p:ph sz="half" idx="1"/>
          </p:nvPr>
        </p:nvSpPr>
        <p:spPr>
          <a:xfrm>
            <a:off x="285720" y="1600200"/>
            <a:ext cx="4286280" cy="4525963"/>
          </a:xfrm>
        </p:spPr>
        <p:txBody>
          <a:bodyPr>
            <a:normAutofit/>
          </a:bodyPr>
          <a:lstStyle/>
          <a:p>
            <a:pPr>
              <a:lnSpc>
                <a:spcPct val="150000"/>
              </a:lnSpc>
              <a:spcBef>
                <a:spcPts val="0"/>
              </a:spcBef>
            </a:pPr>
            <a:r>
              <a:rPr lang="en-US" dirty="0" smtClean="0"/>
              <a:t>There are </a:t>
            </a:r>
            <a:r>
              <a:rPr lang="en-US" b="1" dirty="0" smtClean="0">
                <a:solidFill>
                  <a:srgbClr val="FF0000"/>
                </a:solidFill>
              </a:rPr>
              <a:t>four basic rules </a:t>
            </a:r>
            <a:r>
              <a:rPr lang="en-US" dirty="0" smtClean="0"/>
              <a:t>in </a:t>
            </a:r>
          </a:p>
          <a:p>
            <a:pPr>
              <a:lnSpc>
                <a:spcPct val="150000"/>
              </a:lnSpc>
              <a:spcBef>
                <a:spcPts val="0"/>
              </a:spcBef>
            </a:pPr>
            <a:r>
              <a:rPr lang="en-US" dirty="0" smtClean="0"/>
              <a:t>brainstorming.</a:t>
            </a:r>
            <a:r>
              <a:rPr lang="en-US" baseline="30000" dirty="0" smtClean="0"/>
              <a:t> </a:t>
            </a:r>
            <a:r>
              <a:rPr lang="en-US" dirty="0" smtClean="0"/>
              <a:t>These are intended to </a:t>
            </a:r>
          </a:p>
          <a:p>
            <a:pPr>
              <a:lnSpc>
                <a:spcPct val="150000"/>
              </a:lnSpc>
              <a:spcBef>
                <a:spcPts val="0"/>
              </a:spcBef>
            </a:pPr>
            <a:r>
              <a:rPr lang="en-US" dirty="0" smtClean="0"/>
              <a:t>reduce </a:t>
            </a:r>
            <a:r>
              <a:rPr altLang="en-US" smtClean="0"/>
              <a:t> </a:t>
            </a:r>
            <a:r>
              <a:rPr lang="en-US" dirty="0" smtClean="0"/>
              <a:t>the social inhibitions that </a:t>
            </a:r>
          </a:p>
          <a:p>
            <a:pPr>
              <a:lnSpc>
                <a:spcPct val="150000"/>
              </a:lnSpc>
              <a:spcBef>
                <a:spcPts val="0"/>
              </a:spcBef>
            </a:pPr>
            <a:r>
              <a:rPr lang="en-US" dirty="0" smtClean="0"/>
              <a:t>occur in groups and therefore </a:t>
            </a:r>
          </a:p>
          <a:p>
            <a:pPr>
              <a:lnSpc>
                <a:spcPct val="150000"/>
              </a:lnSpc>
              <a:spcBef>
                <a:spcPts val="0"/>
              </a:spcBef>
            </a:pPr>
            <a:r>
              <a:rPr lang="en-US" dirty="0" smtClean="0"/>
              <a:t>stimulate the generation of new ideas. The expected result is a dynamic </a:t>
            </a:r>
          </a:p>
          <a:p>
            <a:pPr>
              <a:lnSpc>
                <a:spcPct val="150000"/>
              </a:lnSpc>
              <a:spcBef>
                <a:spcPts val="0"/>
              </a:spcBef>
            </a:pPr>
            <a:r>
              <a:rPr lang="en-US" dirty="0" smtClean="0"/>
              <a:t>synergy that will dramatically increase the creativity of the group</a:t>
            </a:r>
            <a:endParaRPr lang="ko-KR" altLang="en-US" dirty="0"/>
          </a:p>
        </p:txBody>
      </p:sp>
      <p:graphicFrame>
        <p:nvGraphicFramePr>
          <p:cNvPr id="6" name="내용 개체 틀 5"/>
          <p:cNvGraphicFramePr>
            <a:graphicFrameLocks noGrp="1"/>
          </p:cNvGraphicFramePr>
          <p:nvPr>
            <p:ph sz="half" idx="2"/>
          </p:nvPr>
        </p:nvGraphicFramePr>
        <p:xfrm>
          <a:off x="4655344"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바닥글 개체 틀 4"/>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eventia\Local Settings\Temporary Internet Files\Content.IE5\HPZPKZ1Z\MPj02897040000[1].jpg"/>
          <p:cNvPicPr>
            <a:picLocks noChangeAspect="1" noChangeArrowheads="1"/>
          </p:cNvPicPr>
          <p:nvPr/>
        </p:nvPicPr>
        <p:blipFill>
          <a:blip r:embed="rId2">
            <a:lum bright="50000"/>
          </a:blip>
          <a:srcRect/>
          <a:stretch>
            <a:fillRect/>
          </a:stretch>
        </p:blipFill>
        <p:spPr bwMode="auto">
          <a:xfrm>
            <a:off x="3071802" y="142852"/>
            <a:ext cx="5900766" cy="3874836"/>
          </a:xfrm>
          <a:prstGeom prst="rect">
            <a:avLst/>
          </a:prstGeom>
          <a:noFill/>
        </p:spPr>
      </p:pic>
      <p:sp>
        <p:nvSpPr>
          <p:cNvPr id="2" name="제목 1"/>
          <p:cNvSpPr>
            <a:spLocks noGrp="1"/>
          </p:cNvSpPr>
          <p:nvPr>
            <p:ph type="title"/>
          </p:nvPr>
        </p:nvSpPr>
        <p:spPr/>
        <p:txBody>
          <a:bodyPr/>
          <a:lstStyle/>
          <a:p>
            <a:r>
              <a:rPr lang="en-US" b="1" dirty="0" smtClean="0">
                <a:solidFill>
                  <a:srgbClr val="FF0000"/>
                </a:solidFill>
              </a:rPr>
              <a:t>four basic rules</a:t>
            </a:r>
            <a:endParaRPr lang="ko-KR" altLang="en-US" dirty="0"/>
          </a:p>
        </p:txBody>
      </p:sp>
      <p:sp>
        <p:nvSpPr>
          <p:cNvPr id="3" name="내용 개체 틀 2"/>
          <p:cNvSpPr>
            <a:spLocks noGrp="1"/>
          </p:cNvSpPr>
          <p:nvPr>
            <p:ph sz="half" idx="1"/>
          </p:nvPr>
        </p:nvSpPr>
        <p:spPr>
          <a:xfrm>
            <a:off x="533400" y="1714488"/>
            <a:ext cx="4038600" cy="2286016"/>
          </a:xfrm>
        </p:spPr>
        <p:txBody>
          <a:bodyPr>
            <a:normAutofit/>
          </a:bodyPr>
          <a:lstStyle/>
          <a:p>
            <a:pPr lvl="0"/>
            <a:r>
              <a:rPr lang="en-US" sz="1600" b="1" dirty="0" smtClean="0"/>
              <a:t>Focus on quantity(</a:t>
            </a:r>
            <a:r>
              <a:rPr altLang="en-US" sz="1600" b="1" smtClean="0"/>
              <a:t>가능한 많이</a:t>
            </a:r>
            <a:r>
              <a:rPr lang="en-US" altLang="ko-KR" sz="1600" b="1" dirty="0" smtClean="0"/>
              <a:t>)</a:t>
            </a:r>
            <a:r>
              <a:rPr altLang="en-US" sz="1600" b="1" smtClean="0"/>
              <a:t> </a:t>
            </a:r>
            <a:r>
              <a:rPr lang="en-US" altLang="en-US" sz="1600" b="1" dirty="0" smtClean="0"/>
              <a:t/>
            </a:r>
            <a:br>
              <a:rPr lang="en-US" altLang="en-US" sz="1600" b="1" dirty="0" smtClean="0"/>
            </a:br>
            <a:r>
              <a:rPr lang="en-US" altLang="en-US" sz="1600" b="1" dirty="0" smtClean="0"/>
              <a:t/>
            </a:r>
            <a:br>
              <a:rPr lang="en-US" altLang="en-US" sz="1600" b="1" dirty="0" smtClean="0"/>
            </a:br>
            <a:r>
              <a:rPr lang="en-US" sz="1600" dirty="0" smtClean="0"/>
              <a:t>This rule is a means of enhancing divergent production, aiming to facilitate problem solving through the maxim, </a:t>
            </a:r>
            <a:r>
              <a:rPr lang="en-US" sz="1600" i="1" dirty="0" smtClean="0"/>
              <a:t>quantity breeds quality</a:t>
            </a:r>
            <a:r>
              <a:rPr lang="en-US" sz="1600" dirty="0" smtClean="0"/>
              <a:t>. The assumption is that the greater the number of ideas generated, the greater the chance of producing a radical and effective solution.</a:t>
            </a:r>
            <a:endParaRPr altLang="en-US" sz="1600" smtClean="0"/>
          </a:p>
        </p:txBody>
      </p:sp>
      <p:sp>
        <p:nvSpPr>
          <p:cNvPr id="5" name="바닥글 개체 틀 4"/>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
        <p:nvSpPr>
          <p:cNvPr id="6" name="내용 개체 틀 2"/>
          <p:cNvSpPr txBox="1">
            <a:spLocks/>
          </p:cNvSpPr>
          <p:nvPr/>
        </p:nvSpPr>
        <p:spPr>
          <a:xfrm>
            <a:off x="533400" y="3857628"/>
            <a:ext cx="4038600" cy="2643205"/>
          </a:xfrm>
          <a:prstGeom prst="rect">
            <a:avLst/>
          </a:prstGeom>
        </p:spPr>
        <p:txBody>
          <a:bodyPr vert="horz">
            <a:normAutofit lnSpcReduction="10000"/>
          </a:bodyPr>
          <a:lstStyle/>
          <a:p>
            <a:pPr lvl="0">
              <a:spcBef>
                <a:spcPts val="700"/>
              </a:spcBef>
              <a:buSzPct val="95000"/>
            </a:pPr>
            <a:r>
              <a:rPr lang="en-US" sz="1700" b="1" dirty="0" smtClean="0">
                <a:latin typeface="+mj-lt"/>
              </a:rPr>
              <a:t>No criticism(</a:t>
            </a:r>
            <a:r>
              <a:rPr altLang="en-US" sz="1700" b="1" smtClean="0">
                <a:latin typeface="+mj-lt"/>
              </a:rPr>
              <a:t>비판 불허</a:t>
            </a:r>
            <a:r>
              <a:rPr lang="en-US" sz="1700" b="1" dirty="0" smtClean="0">
                <a:latin typeface="+mj-lt"/>
              </a:rPr>
              <a:t>)</a:t>
            </a:r>
            <a:br>
              <a:rPr lang="en-US" sz="1700" b="1" dirty="0" smtClean="0">
                <a:latin typeface="+mj-lt"/>
              </a:rPr>
            </a:br>
            <a:r>
              <a:rPr lang="en-US" sz="1700" b="1" dirty="0" smtClean="0">
                <a:latin typeface="+mj-lt"/>
              </a:rPr>
              <a:t/>
            </a:r>
            <a:br>
              <a:rPr lang="en-US" sz="1700" b="1" dirty="0" smtClean="0">
                <a:latin typeface="+mj-lt"/>
              </a:rPr>
            </a:br>
            <a:r>
              <a:rPr lang="en-US" sz="1600" dirty="0" smtClean="0"/>
              <a:t>It is often emphasized that in group brainstorming, criticism should be put 'on hold'. Instead of immediately stating what might be wrong with an idea, the participants focus on extending or adding to it, reserving criticism for a later 'critical stage' of the process. By suspending judgment, one creates a supportive atmosphere where participants feel free to generate unusual ideas.</a:t>
            </a:r>
            <a:endParaRPr kumimoji="1" lang="ko-KR" altLang="en-US" sz="1600" strike="noStrike" kern="1200" cap="none" spc="0" normalizeH="0" noProof="0" dirty="0" smtClean="0">
              <a:ln>
                <a:noFill/>
              </a:ln>
              <a:effectLst/>
              <a:uLnTx/>
              <a:uFillTx/>
              <a:latin typeface="+mn-lt"/>
              <a:ea typeface="+mn-ea"/>
              <a:cs typeface="+mn-cs"/>
            </a:endParaRPr>
          </a:p>
        </p:txBody>
      </p:sp>
      <p:sp>
        <p:nvSpPr>
          <p:cNvPr id="7" name="내용 개체 틀 2"/>
          <p:cNvSpPr txBox="1">
            <a:spLocks/>
          </p:cNvSpPr>
          <p:nvPr/>
        </p:nvSpPr>
        <p:spPr>
          <a:xfrm>
            <a:off x="4676804" y="1714488"/>
            <a:ext cx="4038600" cy="2286016"/>
          </a:xfrm>
          <a:prstGeom prst="rect">
            <a:avLst/>
          </a:prstGeom>
        </p:spPr>
        <p:txBody>
          <a:bodyPr vert="horz">
            <a:normAutofit/>
          </a:bodyPr>
          <a:lstStyle/>
          <a:p>
            <a:pPr lvl="0">
              <a:spcBef>
                <a:spcPts val="700"/>
              </a:spcBef>
              <a:buSzPct val="95000"/>
            </a:pPr>
            <a:r>
              <a:rPr lang="en-US" sz="1600" b="1" dirty="0" smtClean="0"/>
              <a:t>Unusual ideas are welcome(</a:t>
            </a:r>
            <a:r>
              <a:rPr altLang="en-US" sz="1600" b="1" smtClean="0"/>
              <a:t>기발한 생각</a:t>
            </a:r>
            <a:r>
              <a:rPr lang="en-US" sz="1600" b="1" dirty="0" smtClean="0"/>
              <a:t>)</a:t>
            </a:r>
            <a:br>
              <a:rPr lang="en-US" sz="1600" b="1" dirty="0" smtClean="0"/>
            </a:br>
            <a:r>
              <a:rPr lang="en-US" sz="1600" b="1" dirty="0" smtClean="0"/>
              <a:t/>
            </a:r>
            <a:br>
              <a:rPr lang="en-US" sz="1600" b="1" dirty="0" smtClean="0"/>
            </a:br>
            <a:r>
              <a:rPr lang="en-US" sz="1600" dirty="0" smtClean="0"/>
              <a:t>To get a good and long list of ideas, unusual </a:t>
            </a:r>
            <a:r>
              <a:rPr altLang="en-US" sz="1600" smtClean="0"/>
              <a:t>   </a:t>
            </a:r>
            <a:r>
              <a:rPr lang="en-US" sz="1600" dirty="0" smtClean="0"/>
              <a:t>ideas are welcomed. They may open new ways of thinking and provide better solutions than regular ideas. They can be generated by looking from another perspective or setting aside assumptions.</a:t>
            </a:r>
            <a:endParaRPr kumimoji="1" lang="ko-KR" alt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내용 개체 틀 2"/>
          <p:cNvSpPr txBox="1">
            <a:spLocks/>
          </p:cNvSpPr>
          <p:nvPr/>
        </p:nvSpPr>
        <p:spPr>
          <a:xfrm>
            <a:off x="4676804" y="4000504"/>
            <a:ext cx="4038600" cy="2286016"/>
          </a:xfrm>
          <a:prstGeom prst="rect">
            <a:avLst/>
          </a:prstGeom>
        </p:spPr>
        <p:txBody>
          <a:bodyPr vert="horz">
            <a:normAutofit/>
          </a:bodyPr>
          <a:lstStyle/>
          <a:p>
            <a:pPr lvl="0">
              <a:spcBef>
                <a:spcPts val="700"/>
              </a:spcBef>
              <a:buSzPct val="95000"/>
            </a:pPr>
            <a:r>
              <a:rPr lang="en-US" sz="1600" b="1" dirty="0" smtClean="0"/>
              <a:t>Combine and improve ideas(</a:t>
            </a:r>
            <a:r>
              <a:rPr altLang="en-US" sz="1600" b="1" smtClean="0"/>
              <a:t>편승 장려</a:t>
            </a:r>
            <a:r>
              <a:rPr lang="en-US" sz="1600" b="1" dirty="0" smtClean="0"/>
              <a:t>)</a:t>
            </a:r>
            <a:br>
              <a:rPr lang="en-US" sz="1600" b="1" dirty="0" smtClean="0"/>
            </a:br>
            <a:r>
              <a:rPr lang="en-US" sz="1600" b="1" dirty="0" smtClean="0"/>
              <a:t/>
            </a:r>
            <a:br>
              <a:rPr lang="en-US" sz="1600" b="1" dirty="0" smtClean="0"/>
            </a:br>
            <a:r>
              <a:rPr lang="en-US" sz="1600" dirty="0" smtClean="0"/>
              <a:t>Good ideas can be combined to form a single very good idea, </a:t>
            </a:r>
            <a:r>
              <a:rPr altLang="en-US" sz="1600" smtClean="0"/>
              <a:t>    </a:t>
            </a:r>
            <a:r>
              <a:rPr lang="en-US" sz="1600" dirty="0" smtClean="0"/>
              <a:t>as suggested by the slogan "1+1=3". This approach is assumed to lead to </a:t>
            </a:r>
            <a:r>
              <a:rPr altLang="en-US" sz="1600" smtClean="0"/>
              <a:t> </a:t>
            </a:r>
            <a:r>
              <a:rPr lang="en-US" sz="1600" dirty="0" smtClean="0"/>
              <a:t>better and more complete ideas than merely generating new ideas alone. It is believed to </a:t>
            </a:r>
            <a:r>
              <a:rPr altLang="en-US" sz="1600" smtClean="0"/>
              <a:t>  </a:t>
            </a:r>
            <a:r>
              <a:rPr lang="en-US" sz="1600" dirty="0" smtClean="0"/>
              <a:t>stimulate the building of ideas by a process of association</a:t>
            </a:r>
            <a:endParaRPr kumimoji="1" lang="ko-KR" alt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eventia\Local Settings\Temporary Internet Files\Content.IE5\SNTCSARI\MPj04140620000[1].jpg"/>
          <p:cNvPicPr>
            <a:picLocks noChangeAspect="1" noChangeArrowheads="1"/>
          </p:cNvPicPr>
          <p:nvPr/>
        </p:nvPicPr>
        <p:blipFill>
          <a:blip r:embed="rId2">
            <a:lum bright="80000" contrast="-20000"/>
          </a:blip>
          <a:srcRect/>
          <a:stretch>
            <a:fillRect/>
          </a:stretch>
        </p:blipFill>
        <p:spPr bwMode="auto">
          <a:xfrm>
            <a:off x="4643438" y="142851"/>
            <a:ext cx="4304958" cy="6357983"/>
          </a:xfrm>
          <a:prstGeom prst="rect">
            <a:avLst/>
          </a:prstGeom>
          <a:ln>
            <a:noFill/>
          </a:ln>
          <a:effectLst>
            <a:softEdge rad="112500"/>
          </a:effectLst>
        </p:spPr>
      </p:pic>
      <p:sp>
        <p:nvSpPr>
          <p:cNvPr id="2" name="제목 1"/>
          <p:cNvSpPr>
            <a:spLocks noGrp="1"/>
          </p:cNvSpPr>
          <p:nvPr>
            <p:ph type="title"/>
          </p:nvPr>
        </p:nvSpPr>
        <p:spPr/>
        <p:txBody>
          <a:bodyPr/>
          <a:lstStyle/>
          <a:p>
            <a:pPr lvl="1" algn="l" rtl="0" latinLnBrk="1">
              <a:spcBef>
                <a:spcPct val="0"/>
              </a:spcBef>
            </a:pPr>
            <a:r>
              <a:rPr lang="ko-KR" sz="4400" dirty="0">
                <a:effectLst>
                  <a:outerShdw blurRad="38100" dist="38100" dir="2700000" algn="tl">
                    <a:srgbClr val="000000">
                      <a:alpha val="43137"/>
                    </a:srgbClr>
                  </a:outerShdw>
                </a:effectLst>
                <a:latin typeface="HY목판L" pitchFamily="18" charset="-127"/>
                <a:ea typeface="HY목판L" pitchFamily="18" charset="-127"/>
              </a:rPr>
              <a:t>브레인스토밍 </a:t>
            </a:r>
            <a:r>
              <a:rPr lang="ko-KR" sz="4400" dirty="0" smtClean="0">
                <a:effectLst>
                  <a:outerShdw blurRad="38100" dist="38100" dir="2700000" algn="tl">
                    <a:srgbClr val="000000">
                      <a:alpha val="43137"/>
                    </a:srgbClr>
                  </a:outerShdw>
                </a:effectLst>
                <a:latin typeface="HY목판L" pitchFamily="18" charset="-127"/>
                <a:ea typeface="HY목판L" pitchFamily="18" charset="-127"/>
              </a:rPr>
              <a:t>준비</a:t>
            </a:r>
            <a:endParaRPr lang="ko-KR" altLang="en-US" sz="4400" dirty="0">
              <a:effectLst>
                <a:outerShdw blurRad="38100" dist="38100" dir="2700000" algn="tl">
                  <a:srgbClr val="000000">
                    <a:alpha val="43137"/>
                  </a:srgbClr>
                </a:outerShdw>
              </a:effectLst>
              <a:latin typeface="HY목판L" pitchFamily="18" charset="-127"/>
              <a:ea typeface="HY목판L" pitchFamily="18" charset="-127"/>
            </a:endParaRPr>
          </a:p>
        </p:txBody>
      </p:sp>
      <p:sp>
        <p:nvSpPr>
          <p:cNvPr id="3" name="내용 개체 틀 2"/>
          <p:cNvSpPr>
            <a:spLocks noGrp="1"/>
          </p:cNvSpPr>
          <p:nvPr>
            <p:ph sz="half" idx="1"/>
          </p:nvPr>
        </p:nvSpPr>
        <p:spPr>
          <a:xfrm>
            <a:off x="428596" y="1600201"/>
            <a:ext cx="4143404" cy="2328866"/>
          </a:xfrm>
        </p:spPr>
        <p:txBody>
          <a:bodyPr>
            <a:noAutofit/>
          </a:bodyPr>
          <a:lstStyle/>
          <a:p>
            <a:r>
              <a:rPr altLang="en-US" sz="1800" smtClean="0">
                <a:solidFill>
                  <a:srgbClr val="FF0000"/>
                </a:solidFill>
                <a:latin typeface="-윤고딕130" pitchFamily="18" charset="-127"/>
                <a:ea typeface="-윤고딕130" pitchFamily="18" charset="-127"/>
              </a:rPr>
              <a:t>팀원</a:t>
            </a:r>
            <a:r>
              <a:rPr altLang="en-US" sz="1800" smtClean="0">
                <a:latin typeface="-윤고딕130" pitchFamily="18" charset="-127"/>
                <a:ea typeface="-윤고딕130" pitchFamily="18" charset="-127"/>
              </a:rPr>
              <a:t> </a:t>
            </a:r>
            <a:r>
              <a:rPr lang="en-US" altLang="en-US" sz="1800" dirty="0" smtClean="0">
                <a:latin typeface="-윤고딕130" pitchFamily="18" charset="-127"/>
                <a:ea typeface="-윤고딕130" pitchFamily="18" charset="-127"/>
              </a:rPr>
              <a:t/>
            </a:r>
            <a:br>
              <a:rPr lang="en-US" altLang="en-US" sz="1800" dirty="0" smtClean="0">
                <a:latin typeface="-윤고딕130" pitchFamily="18" charset="-127"/>
                <a:ea typeface="-윤고딕130" pitchFamily="18" charset="-127"/>
              </a:rPr>
            </a:br>
            <a:r>
              <a:rPr lang="en-US" altLang="en-US" sz="1800" dirty="0" smtClean="0">
                <a:latin typeface="-윤고딕130" pitchFamily="18" charset="-127"/>
                <a:ea typeface="-윤고딕130" pitchFamily="18" charset="-127"/>
              </a:rPr>
              <a:t/>
            </a:r>
            <a:br>
              <a:rPr lang="en-US" altLang="en-US" sz="1800" dirty="0" smtClean="0">
                <a:latin typeface="-윤고딕130" pitchFamily="18" charset="-127"/>
                <a:ea typeface="-윤고딕130" pitchFamily="18" charset="-127"/>
              </a:rPr>
            </a:br>
            <a:r>
              <a:rPr altLang="en-US" sz="1800" smtClean="0">
                <a:latin typeface="-윤고딕130" pitchFamily="18" charset="-127"/>
                <a:ea typeface="-윤고딕130" pitchFamily="18" charset="-127"/>
              </a:rPr>
              <a:t>상상력이 풍부하고</a:t>
            </a:r>
            <a:r>
              <a:rPr lang="en-US" sz="1800" dirty="0" smtClean="0">
                <a:latin typeface="-윤고딕130" pitchFamily="18" charset="-127"/>
                <a:ea typeface="-윤고딕130" pitchFamily="18" charset="-127"/>
              </a:rPr>
              <a:t>, </a:t>
            </a:r>
            <a:r>
              <a:rPr altLang="en-US" sz="1800" smtClean="0">
                <a:latin typeface="-윤고딕130" pitchFamily="18" charset="-127"/>
                <a:ea typeface="-윤고딕130" pitchFamily="18" charset="-127"/>
              </a:rPr>
              <a:t>혁신적이며</a:t>
            </a:r>
            <a:r>
              <a:rPr lang="en-US" sz="1800" dirty="0" smtClean="0">
                <a:latin typeface="-윤고딕130" pitchFamily="18" charset="-127"/>
                <a:ea typeface="-윤고딕130" pitchFamily="18" charset="-127"/>
              </a:rPr>
              <a:t>, </a:t>
            </a:r>
            <a:r>
              <a:rPr altLang="en-US" sz="1800" smtClean="0">
                <a:latin typeface="-윤고딕130" pitchFamily="18" charset="-127"/>
                <a:ea typeface="-윤고딕130" pitchFamily="18" charset="-127"/>
              </a:rPr>
              <a:t>미래지향적인 성격을 가진 사람을 포함</a:t>
            </a:r>
            <a:r>
              <a:rPr lang="en-US" altLang="ko-KR" sz="1800" dirty="0" smtClean="0">
                <a:latin typeface="-윤고딕130" pitchFamily="18" charset="-127"/>
                <a:ea typeface="-윤고딕130" pitchFamily="18" charset="-127"/>
              </a:rPr>
              <a:t>,</a:t>
            </a:r>
            <a:r>
              <a:rPr altLang="en-US" sz="1800" smtClean="0">
                <a:latin typeface="-윤고딕130" pitchFamily="18" charset="-127"/>
                <a:ea typeface="-윤고딕130" pitchFamily="18" charset="-127"/>
              </a:rPr>
              <a:t> 여러 다른 분야의 종사자들로 구성</a:t>
            </a:r>
            <a:r>
              <a:rPr lang="en-US" altLang="en-US" sz="1800" dirty="0" smtClean="0">
                <a:latin typeface="-윤고딕130" pitchFamily="18" charset="-127"/>
                <a:ea typeface="-윤고딕130" pitchFamily="18" charset="-127"/>
              </a:rPr>
              <a:t/>
            </a:r>
            <a:br>
              <a:rPr lang="en-US" altLang="en-US" sz="1800" dirty="0" smtClean="0">
                <a:latin typeface="-윤고딕130" pitchFamily="18" charset="-127"/>
                <a:ea typeface="-윤고딕130" pitchFamily="18" charset="-127"/>
              </a:rPr>
            </a:br>
            <a:r>
              <a:rPr altLang="en-US" sz="1800" smtClean="0">
                <a:latin typeface="-윤고딕130" pitchFamily="18" charset="-127"/>
                <a:ea typeface="-윤고딕130" pitchFamily="18" charset="-127"/>
              </a:rPr>
              <a:t>회의 전 브레인스토밍을 하게 된 목적</a:t>
            </a:r>
            <a:r>
              <a:rPr lang="en-US" altLang="ko-KR" sz="1800" dirty="0" smtClean="0">
                <a:latin typeface="-윤고딕130" pitchFamily="18" charset="-127"/>
                <a:ea typeface="-윤고딕130" pitchFamily="18" charset="-127"/>
              </a:rPr>
              <a:t>,</a:t>
            </a:r>
            <a:r>
              <a:rPr altLang="en-US" sz="1800" smtClean="0">
                <a:latin typeface="-윤고딕130" pitchFamily="18" charset="-127"/>
                <a:ea typeface="-윤고딕130" pitchFamily="18" charset="-127"/>
              </a:rPr>
              <a:t> 배경이 기록된 브리핑 서류 준비</a:t>
            </a:r>
            <a:endParaRPr lang="en-US" altLang="en-US" sz="1800" dirty="0" smtClean="0">
              <a:latin typeface="-윤고딕130" pitchFamily="18" charset="-127"/>
              <a:ea typeface="-윤고딕130" pitchFamily="18" charset="-127"/>
            </a:endParaRPr>
          </a:p>
        </p:txBody>
      </p:sp>
      <p:sp>
        <p:nvSpPr>
          <p:cNvPr id="4" name="내용 개체 틀 3"/>
          <p:cNvSpPr>
            <a:spLocks noGrp="1"/>
          </p:cNvSpPr>
          <p:nvPr>
            <p:ph sz="half" idx="2"/>
          </p:nvPr>
        </p:nvSpPr>
        <p:spPr>
          <a:xfrm>
            <a:off x="4572000" y="1571613"/>
            <a:ext cx="4038600" cy="2357454"/>
          </a:xfrm>
        </p:spPr>
        <p:txBody>
          <a:bodyPr>
            <a:normAutofit/>
          </a:bodyPr>
          <a:lstStyle/>
          <a:p>
            <a:pPr marL="0" indent="0">
              <a:buNone/>
            </a:pPr>
            <a:r>
              <a:rPr altLang="en-US" sz="1800" smtClean="0">
                <a:solidFill>
                  <a:srgbClr val="FF0000"/>
                </a:solidFill>
                <a:latin typeface="-윤고딕130" pitchFamily="18" charset="-127"/>
                <a:ea typeface="-윤고딕130" pitchFamily="18" charset="-127"/>
              </a:rPr>
              <a:t>시간 계획</a:t>
            </a:r>
            <a:r>
              <a:rPr lang="en-US" altLang="en-US" sz="1800" dirty="0" smtClean="0">
                <a:latin typeface="-윤고딕130" pitchFamily="18" charset="-127"/>
                <a:ea typeface="-윤고딕130" pitchFamily="18" charset="-127"/>
              </a:rPr>
              <a:t/>
            </a:r>
            <a:br>
              <a:rPr lang="en-US" altLang="en-US" sz="1800" dirty="0" smtClean="0">
                <a:latin typeface="-윤고딕130" pitchFamily="18" charset="-127"/>
                <a:ea typeface="-윤고딕130" pitchFamily="18" charset="-127"/>
              </a:rPr>
            </a:br>
            <a:r>
              <a:rPr lang="en-US" altLang="en-US" sz="1800" dirty="0" smtClean="0">
                <a:latin typeface="-윤고딕130" pitchFamily="18" charset="-127"/>
                <a:ea typeface="-윤고딕130" pitchFamily="18" charset="-127"/>
              </a:rPr>
              <a:t/>
            </a:r>
            <a:br>
              <a:rPr lang="en-US" altLang="en-US" sz="1800" dirty="0" smtClean="0">
                <a:latin typeface="-윤고딕130" pitchFamily="18" charset="-127"/>
                <a:ea typeface="-윤고딕130" pitchFamily="18" charset="-127"/>
              </a:rPr>
            </a:br>
            <a:r>
              <a:rPr altLang="en-US" sz="1800" smtClean="0">
                <a:latin typeface="-윤고딕130" pitchFamily="18" charset="-127"/>
                <a:ea typeface="-윤고딕130" pitchFamily="18" charset="-127"/>
              </a:rPr>
              <a:t>단일 주제</a:t>
            </a:r>
            <a:r>
              <a:rPr lang="en-US" sz="1800" dirty="0" smtClean="0">
                <a:latin typeface="-윤고딕130" pitchFamily="18" charset="-127"/>
                <a:ea typeface="-윤고딕130" pitchFamily="18" charset="-127"/>
              </a:rPr>
              <a:t/>
            </a:r>
            <a:br>
              <a:rPr lang="en-US" sz="1800" dirty="0" smtClean="0">
                <a:latin typeface="-윤고딕130" pitchFamily="18" charset="-127"/>
                <a:ea typeface="-윤고딕130" pitchFamily="18" charset="-127"/>
              </a:rPr>
            </a:br>
            <a:r>
              <a:rPr altLang="en-US" sz="1800" smtClean="0">
                <a:latin typeface="-윤고딕130" pitchFamily="18" charset="-127"/>
                <a:ea typeface="-윤고딕130" pitchFamily="18" charset="-127"/>
              </a:rPr>
              <a:t>아침회의가 더 생산적</a:t>
            </a:r>
            <a:r>
              <a:rPr lang="en-US" altLang="en-US" sz="1800" dirty="0" smtClean="0">
                <a:latin typeface="-윤고딕130" pitchFamily="18" charset="-127"/>
                <a:ea typeface="-윤고딕130" pitchFamily="18" charset="-127"/>
              </a:rPr>
              <a:t/>
            </a:r>
            <a:br>
              <a:rPr lang="en-US" altLang="en-US" sz="1800" dirty="0" smtClean="0">
                <a:latin typeface="-윤고딕130" pitchFamily="18" charset="-127"/>
                <a:ea typeface="-윤고딕130" pitchFamily="18" charset="-127"/>
              </a:rPr>
            </a:br>
            <a:r>
              <a:rPr altLang="en-US" sz="1800" smtClean="0">
                <a:latin typeface="-윤고딕130" pitchFamily="18" charset="-127"/>
                <a:ea typeface="-윤고딕130" pitchFamily="18" charset="-127"/>
              </a:rPr>
              <a:t>다음 약속 때문에 압력을 받거나 조급하게 느끼지 않도록 충분한 시간을 계획한다</a:t>
            </a:r>
            <a:r>
              <a:rPr lang="en-US" sz="1800" smtClean="0">
                <a:latin typeface="-윤고딕130" pitchFamily="18" charset="-127"/>
                <a:ea typeface="-윤고딕130" pitchFamily="18" charset="-127"/>
              </a:rPr>
              <a:t>.</a:t>
            </a:r>
          </a:p>
          <a:p>
            <a:pPr marL="0" lvl="0" indent="0">
              <a:buNone/>
            </a:pPr>
            <a:endParaRPr altLang="en-US" sz="1800" smtClean="0">
              <a:latin typeface="-윤고딕130" pitchFamily="18" charset="-127"/>
              <a:ea typeface="-윤고딕130" pitchFamily="18" charset="-127"/>
            </a:endParaRPr>
          </a:p>
        </p:txBody>
      </p:sp>
      <p:sp>
        <p:nvSpPr>
          <p:cNvPr id="5" name="바닥글 개체 틀 4"/>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
        <p:nvSpPr>
          <p:cNvPr id="6" name="내용 개체 틀 2"/>
          <p:cNvSpPr txBox="1">
            <a:spLocks/>
          </p:cNvSpPr>
          <p:nvPr/>
        </p:nvSpPr>
        <p:spPr>
          <a:xfrm>
            <a:off x="428596" y="4000504"/>
            <a:ext cx="4143404" cy="2643206"/>
          </a:xfrm>
          <a:prstGeom prst="rect">
            <a:avLst/>
          </a:prstGeom>
        </p:spPr>
        <p:txBody>
          <a:bodyPr vert="horz">
            <a:noAutofit/>
          </a:bodyPr>
          <a:lstStyle/>
          <a:p>
            <a:pPr marL="0" marR="0" lvl="0" indent="0" algn="l" defTabSz="914400" rtl="0" eaLnBrk="1" fontAlgn="auto" latinLnBrk="1" hangingPunct="1">
              <a:lnSpc>
                <a:spcPct val="100000"/>
              </a:lnSpc>
              <a:spcBef>
                <a:spcPts val="700"/>
              </a:spcBef>
              <a:spcAft>
                <a:spcPts val="0"/>
              </a:spcAft>
              <a:buClrTx/>
              <a:buSzPct val="95000"/>
              <a:buFontTx/>
              <a:buNone/>
              <a:tabLst/>
              <a:defRPr/>
            </a:pPr>
            <a:r>
              <a:rPr kumimoji="1" lang="ko-KR" altLang="en-US" b="0" i="0" u="none" strike="noStrike" kern="1200" cap="none" spc="0" normalizeH="0" baseline="0" noProof="0" dirty="0" smtClean="0">
                <a:ln>
                  <a:noFill/>
                </a:ln>
                <a:solidFill>
                  <a:srgbClr val="FF0000"/>
                </a:solidFill>
                <a:effectLst/>
                <a:uLnTx/>
                <a:uFillTx/>
                <a:latin typeface="-윤고딕130" pitchFamily="18" charset="-127"/>
                <a:ea typeface="-윤고딕130" pitchFamily="18" charset="-127"/>
              </a:rPr>
              <a:t>장소</a:t>
            </a:r>
            <a:r>
              <a:rPr kumimoji="1" lang="ko-KR" altLang="en-US"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 </a:t>
            </a:r>
            <a: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
            </a:r>
            <a:b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br>
            <a: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
            </a:r>
            <a:b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br>
            <a:r>
              <a:rPr kumimoji="1" lang="ko-KR" altLang="en-US"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익숙지 않은 장소를 선택</a:t>
            </a:r>
            <a: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
            </a:r>
            <a:b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br>
            <a:r>
              <a:rPr kumimoji="1" lang="ko-KR" altLang="en-US"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원형이나 </a:t>
            </a:r>
            <a: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U</a:t>
            </a:r>
            <a:r>
              <a:rPr kumimoji="1" lang="ko-KR" altLang="en-US"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형 배치의 좌석</a:t>
            </a:r>
            <a: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
            </a:r>
            <a:b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br>
            <a:r>
              <a:rPr kumimoji="1" lang="ko-KR" altLang="en-US"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조용하고 경쾌한 배경음악으로</a:t>
            </a:r>
            <a: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
            </a:r>
            <a:b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br>
            <a:r>
              <a:rPr kumimoji="1" lang="ko-KR" altLang="en-US"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벽을 채색된 포스터로 장식하고</a:t>
            </a:r>
            <a: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
            </a:r>
            <a:b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br>
            <a:r>
              <a:rPr kumimoji="1" lang="ko-KR" altLang="en-US"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향기롭고 아름다운 꽃이나 간식을 배치함으로써 분위기 조성한다</a:t>
            </a:r>
            <a:r>
              <a:rPr kumimoji="1" lang="en-US" altLang="ko-KR"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a:t>
            </a:r>
            <a:endParaRPr kumimoji="1" lang="ko-KR" altLang="en-US"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endParaRPr>
          </a:p>
        </p:txBody>
      </p:sp>
      <p:sp>
        <p:nvSpPr>
          <p:cNvPr id="7" name="내용 개체 틀 3"/>
          <p:cNvSpPr txBox="1">
            <a:spLocks/>
          </p:cNvSpPr>
          <p:nvPr/>
        </p:nvSpPr>
        <p:spPr>
          <a:xfrm>
            <a:off x="4572000" y="3857628"/>
            <a:ext cx="4038600" cy="1428760"/>
          </a:xfrm>
          <a:prstGeom prst="rect">
            <a:avLst/>
          </a:prstGeom>
        </p:spPr>
        <p:txBody>
          <a:bodyPr vert="horz">
            <a:normAutofit/>
          </a:bodyPr>
          <a:lstStyle/>
          <a:p>
            <a:pPr marL="0" marR="0" lvl="0" indent="0" algn="l" defTabSz="914400" rtl="0" eaLnBrk="1" fontAlgn="auto" latinLnBrk="1" hangingPunct="1">
              <a:lnSpc>
                <a:spcPct val="100000"/>
              </a:lnSpc>
              <a:spcBef>
                <a:spcPts val="700"/>
              </a:spcBef>
              <a:spcAft>
                <a:spcPts val="0"/>
              </a:spcAft>
              <a:buClrTx/>
              <a:buSzPct val="95000"/>
              <a:buFont typeface="Wingdings"/>
              <a:buNone/>
              <a:tabLst/>
              <a:defRPr/>
            </a:pPr>
            <a:endParaRPr kumimoji="1" lang="ko-KR" altLang="en-US" sz="1800"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endParaRPr>
          </a:p>
          <a:p>
            <a:pPr marL="0" marR="0" lvl="0" indent="0" algn="l" defTabSz="914400" rtl="0" eaLnBrk="1" fontAlgn="auto" latinLnBrk="1" hangingPunct="1">
              <a:lnSpc>
                <a:spcPct val="100000"/>
              </a:lnSpc>
              <a:spcBef>
                <a:spcPts val="700"/>
              </a:spcBef>
              <a:spcAft>
                <a:spcPts val="0"/>
              </a:spcAft>
              <a:buClrTx/>
              <a:buSzPct val="95000"/>
              <a:buFont typeface="Wingdings"/>
              <a:buNone/>
              <a:tabLst/>
              <a:defRPr/>
            </a:pPr>
            <a:r>
              <a:rPr kumimoji="1" lang="ko-KR" altLang="en-US" sz="1800" b="0" i="0" u="none" strike="noStrike" kern="1200" cap="none" spc="0" normalizeH="0" baseline="0" noProof="0" dirty="0" smtClean="0">
                <a:ln>
                  <a:noFill/>
                </a:ln>
                <a:solidFill>
                  <a:srgbClr val="FF0000"/>
                </a:solidFill>
                <a:effectLst/>
                <a:uLnTx/>
                <a:uFillTx/>
                <a:latin typeface="-윤고딕130" pitchFamily="18" charset="-127"/>
                <a:ea typeface="-윤고딕130" pitchFamily="18" charset="-127"/>
              </a:rPr>
              <a:t>준비물</a:t>
            </a:r>
            <a:endParaRPr kumimoji="1" lang="en-US" altLang="ko-KR" sz="1800" b="0" i="0" u="none" strike="noStrike" kern="1200" cap="none" spc="0" normalizeH="0" baseline="0" noProof="0" dirty="0" smtClean="0">
              <a:ln>
                <a:noFill/>
              </a:ln>
              <a:solidFill>
                <a:srgbClr val="FF0000"/>
              </a:solidFill>
              <a:effectLst/>
              <a:uLnTx/>
              <a:uFillTx/>
              <a:latin typeface="-윤고딕130" pitchFamily="18" charset="-127"/>
              <a:ea typeface="-윤고딕130" pitchFamily="18" charset="-127"/>
            </a:endParaRPr>
          </a:p>
          <a:p>
            <a:pPr marL="0" marR="0" lvl="0" indent="0" algn="l" defTabSz="914400" rtl="0" eaLnBrk="1" fontAlgn="auto" latinLnBrk="1" hangingPunct="1">
              <a:lnSpc>
                <a:spcPct val="100000"/>
              </a:lnSpc>
              <a:spcBef>
                <a:spcPts val="700"/>
              </a:spcBef>
              <a:spcAft>
                <a:spcPts val="0"/>
              </a:spcAft>
              <a:buClrTx/>
              <a:buSzPct val="95000"/>
              <a:buFont typeface="Wingdings"/>
              <a:buNone/>
              <a:tabLst/>
              <a:defRPr/>
            </a:pPr>
            <a:r>
              <a:rPr kumimoji="1" lang="en-US" altLang="en-US" sz="1800"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
            </a:r>
            <a:br>
              <a:rPr kumimoji="1" lang="en-US" altLang="en-US" sz="1800"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br>
            <a:r>
              <a:rPr kumimoji="1" lang="ko-KR" altLang="en-US" sz="1800"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문방구</a:t>
            </a:r>
            <a:r>
              <a:rPr kumimoji="1" lang="en-US" sz="1800"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 </a:t>
            </a:r>
            <a:r>
              <a:rPr kumimoji="1" lang="ko-KR" altLang="en-US" sz="1800"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시계</a:t>
            </a:r>
            <a:r>
              <a:rPr kumimoji="1" lang="en-US" sz="1800"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 </a:t>
            </a:r>
            <a:r>
              <a:rPr kumimoji="1" lang="ko-KR" altLang="en-US" sz="1800" b="0" i="0" u="none" strike="noStrike" kern="1200" cap="none" spc="0" normalizeH="0" baseline="0" noProof="0" dirty="0" smtClean="0">
                <a:ln>
                  <a:noFill/>
                </a:ln>
                <a:solidFill>
                  <a:schemeClr val="tx1"/>
                </a:solidFill>
                <a:effectLst/>
                <a:uLnTx/>
                <a:uFillTx/>
                <a:latin typeface="-윤고딕130" pitchFamily="18" charset="-127"/>
                <a:ea typeface="-윤고딕130" pitchFamily="18" charset="-127"/>
              </a:rPr>
              <a:t>녹음기 등</a:t>
            </a:r>
          </a:p>
          <a:p>
            <a:pPr marL="0" marR="0" lvl="0" indent="0" algn="l" defTabSz="914400" rtl="0" eaLnBrk="1" fontAlgn="auto" latinLnBrk="1" hangingPunct="1">
              <a:lnSpc>
                <a:spcPct val="100000"/>
              </a:lnSpc>
              <a:spcBef>
                <a:spcPts val="700"/>
              </a:spcBef>
              <a:spcAft>
                <a:spcPts val="0"/>
              </a:spcAft>
              <a:buClrTx/>
              <a:buSzPct val="95000"/>
              <a:buFont typeface="Wingdings"/>
              <a:buNone/>
              <a:tabLst/>
              <a:defRPr/>
            </a:pPr>
            <a:endParaRPr kumimoji="1" lang="ko-KR" altLang="en-US" sz="1800" b="0" i="0" u="none" strike="noStrike" kern="1200" cap="none" spc="0" normalizeH="0" baseline="0" noProof="0" dirty="0">
              <a:ln>
                <a:noFill/>
              </a:ln>
              <a:solidFill>
                <a:schemeClr val="tx1"/>
              </a:solidFill>
              <a:effectLst/>
              <a:uLnTx/>
              <a:uFillTx/>
              <a:latin typeface="-윤고딕130" pitchFamily="18" charset="-127"/>
              <a:ea typeface="-윤고딕130"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eventia\Local Settings\Temporary Internet Files\Content.IE5\5PC53KU6\MPj03875920000[1].jpg"/>
          <p:cNvPicPr>
            <a:picLocks noChangeAspect="1" noChangeArrowheads="1"/>
          </p:cNvPicPr>
          <p:nvPr/>
        </p:nvPicPr>
        <p:blipFill>
          <a:blip r:embed="rId2">
            <a:lum bright="50000"/>
          </a:blip>
          <a:srcRect/>
          <a:stretch>
            <a:fillRect/>
          </a:stretch>
        </p:blipFill>
        <p:spPr bwMode="auto">
          <a:xfrm>
            <a:off x="5786446" y="337137"/>
            <a:ext cx="3071834" cy="4306309"/>
          </a:xfrm>
          <a:prstGeom prst="rect">
            <a:avLst/>
          </a:prstGeom>
          <a:noFill/>
        </p:spPr>
      </p:pic>
      <p:pic>
        <p:nvPicPr>
          <p:cNvPr id="4098" name="Picture 2" descr="C:\Documents and Settings\eventia\Local Settings\Temporary Internet Files\Content.IE5\PCP9STQ2\MPj04224760000[1].jpg"/>
          <p:cNvPicPr>
            <a:picLocks noChangeAspect="1" noChangeArrowheads="1"/>
          </p:cNvPicPr>
          <p:nvPr/>
        </p:nvPicPr>
        <p:blipFill>
          <a:blip r:embed="rId3" cstate="print"/>
          <a:srcRect/>
          <a:stretch>
            <a:fillRect/>
          </a:stretch>
        </p:blipFill>
        <p:spPr bwMode="auto">
          <a:xfrm>
            <a:off x="2500298" y="3429000"/>
            <a:ext cx="1950716" cy="2928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제목 1"/>
          <p:cNvSpPr>
            <a:spLocks noGrp="1"/>
          </p:cNvSpPr>
          <p:nvPr>
            <p:ph type="title"/>
          </p:nvPr>
        </p:nvSpPr>
        <p:spPr/>
        <p:txBody>
          <a:bodyPr/>
          <a:lstStyle/>
          <a:p>
            <a:pPr lvl="1" algn="l" rtl="0" latinLnBrk="1">
              <a:spcBef>
                <a:spcPct val="0"/>
              </a:spcBef>
            </a:pPr>
            <a:r>
              <a:rPr lang="ko-KR" sz="4400" dirty="0">
                <a:effectLst>
                  <a:outerShdw blurRad="38100" dist="38100" dir="2700000" algn="tl">
                    <a:srgbClr val="000000">
                      <a:alpha val="43137"/>
                    </a:srgbClr>
                  </a:outerShdw>
                </a:effectLst>
                <a:latin typeface="HY목판L" pitchFamily="18" charset="-127"/>
                <a:ea typeface="HY목판L" pitchFamily="18" charset="-127"/>
              </a:rPr>
              <a:t>브레인스토밍의 </a:t>
            </a:r>
            <a:r>
              <a:rPr lang="ko-KR" sz="4400" dirty="0" smtClean="0">
                <a:effectLst>
                  <a:outerShdw blurRad="38100" dist="38100" dir="2700000" algn="tl">
                    <a:srgbClr val="000000">
                      <a:alpha val="43137"/>
                    </a:srgbClr>
                  </a:outerShdw>
                </a:effectLst>
                <a:latin typeface="HY목판L" pitchFamily="18" charset="-127"/>
                <a:ea typeface="HY목판L" pitchFamily="18" charset="-127"/>
              </a:rPr>
              <a:t>절차</a:t>
            </a:r>
            <a:endParaRPr lang="ko-KR" altLang="en-US" sz="4400" dirty="0">
              <a:effectLst>
                <a:outerShdw blurRad="38100" dist="38100" dir="2700000" algn="tl">
                  <a:srgbClr val="000000">
                    <a:alpha val="43137"/>
                  </a:srgbClr>
                </a:outerShdw>
              </a:effectLst>
              <a:latin typeface="HY목판L" pitchFamily="18" charset="-127"/>
              <a:ea typeface="HY목판L" pitchFamily="18" charset="-127"/>
            </a:endParaRPr>
          </a:p>
        </p:txBody>
      </p:sp>
      <p:sp>
        <p:nvSpPr>
          <p:cNvPr id="5" name="바닥글 개체 틀 4"/>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
        <p:nvSpPr>
          <p:cNvPr id="7" name="내용 개체 틀 2"/>
          <p:cNvSpPr>
            <a:spLocks noGrp="1"/>
          </p:cNvSpPr>
          <p:nvPr>
            <p:ph sz="half" idx="1"/>
          </p:nvPr>
        </p:nvSpPr>
        <p:spPr>
          <a:xfrm>
            <a:off x="4605366" y="1643050"/>
            <a:ext cx="4038600" cy="4525963"/>
          </a:xfrm>
        </p:spPr>
        <p:txBody>
          <a:bodyPr>
            <a:normAutofit fontScale="62500" lnSpcReduction="20000"/>
          </a:bodyPr>
          <a:lstStyle/>
          <a:p>
            <a:pPr lvl="0">
              <a:lnSpc>
                <a:spcPct val="170000"/>
              </a:lnSpc>
              <a:spcBef>
                <a:spcPts val="0"/>
              </a:spcBef>
            </a:pPr>
            <a:r>
              <a:rPr altLang="en-US" b="1" smtClean="0">
                <a:solidFill>
                  <a:srgbClr val="FF0000"/>
                </a:solidFill>
              </a:rPr>
              <a:t>브레인스토밍 과정을 설명한다</a:t>
            </a:r>
            <a:r>
              <a:rPr lang="en-US" b="1" dirty="0" smtClean="0">
                <a:solidFill>
                  <a:srgbClr val="FF0000"/>
                </a:solidFill>
              </a:rPr>
              <a:t>.</a:t>
            </a:r>
            <a:r>
              <a:rPr lang="en-US" dirty="0" smtClean="0">
                <a:solidFill>
                  <a:srgbClr val="FF0000"/>
                </a:solidFill>
              </a:rPr>
              <a:t/>
            </a:r>
            <a:br>
              <a:rPr lang="en-US" dirty="0" smtClean="0">
                <a:solidFill>
                  <a:srgbClr val="FF0000"/>
                </a:solidFill>
              </a:rPr>
            </a:br>
            <a:r>
              <a:rPr altLang="en-US" smtClean="0">
                <a:latin typeface="-윤고딕160" pitchFamily="18" charset="-127"/>
                <a:ea typeface="-윤고딕160" pitchFamily="18" charset="-127"/>
              </a:rPr>
              <a:t>아이디어 창출</a:t>
            </a:r>
            <a:endParaRPr lang="en-US" altLang="en-US" dirty="0" smtClean="0">
              <a:latin typeface="-윤고딕160" pitchFamily="18" charset="-127"/>
              <a:ea typeface="-윤고딕160" pitchFamily="18" charset="-127"/>
            </a:endParaRPr>
          </a:p>
          <a:p>
            <a:pPr marL="457200" lvl="0" indent="-457200">
              <a:lnSpc>
                <a:spcPct val="170000"/>
              </a:lnSpc>
              <a:spcBef>
                <a:spcPts val="0"/>
              </a:spcBef>
              <a:buFont typeface="+mj-lt"/>
              <a:buAutoNum type="arabicPeriod"/>
            </a:pPr>
            <a:r>
              <a:rPr altLang="en-US" smtClean="0"/>
              <a:t>모든 아이디어에 번호를 매김</a:t>
            </a:r>
            <a:endParaRPr lang="en-US" dirty="0" smtClean="0"/>
          </a:p>
          <a:p>
            <a:pPr marL="457200" lvl="0" indent="-457200">
              <a:lnSpc>
                <a:spcPct val="170000"/>
              </a:lnSpc>
              <a:spcBef>
                <a:spcPts val="0"/>
              </a:spcBef>
              <a:buFont typeface="+mj-lt"/>
              <a:buAutoNum type="arabicPeriod"/>
            </a:pPr>
            <a:r>
              <a:rPr altLang="en-US" smtClean="0"/>
              <a:t>편승 아이디어도 새 아이디어로 간주</a:t>
            </a:r>
            <a:endParaRPr lang="en-US" dirty="0" smtClean="0"/>
          </a:p>
          <a:p>
            <a:pPr lvl="0">
              <a:lnSpc>
                <a:spcPct val="170000"/>
              </a:lnSpc>
              <a:spcBef>
                <a:spcPts val="0"/>
              </a:spcBef>
            </a:pPr>
            <a:r>
              <a:rPr altLang="en-US" smtClean="0">
                <a:latin typeface="-윤고딕160" pitchFamily="18" charset="-127"/>
                <a:ea typeface="-윤고딕160" pitchFamily="18" charset="-127"/>
              </a:rPr>
              <a:t>아이디어 쓰기</a:t>
            </a:r>
            <a:endParaRPr lang="en-US" altLang="en-US" dirty="0" smtClean="0">
              <a:latin typeface="-윤고딕160" pitchFamily="18" charset="-127"/>
              <a:ea typeface="-윤고딕160" pitchFamily="18" charset="-127"/>
            </a:endParaRPr>
          </a:p>
          <a:p>
            <a:pPr marL="457200" lvl="0" indent="-457200">
              <a:lnSpc>
                <a:spcPct val="170000"/>
              </a:lnSpc>
              <a:spcBef>
                <a:spcPts val="0"/>
              </a:spcBef>
              <a:buFont typeface="+mj-lt"/>
              <a:buAutoNum type="arabicPeriod"/>
            </a:pPr>
            <a:r>
              <a:rPr altLang="en-US" smtClean="0"/>
              <a:t>카드마다 하나씩의 아이디어를 적어서 팀원들이 볼 수 있도록 함</a:t>
            </a:r>
            <a:endParaRPr lang="en-US" dirty="0" smtClean="0"/>
          </a:p>
          <a:p>
            <a:pPr marL="457200" lvl="0" indent="-457200">
              <a:lnSpc>
                <a:spcPct val="170000"/>
              </a:lnSpc>
              <a:spcBef>
                <a:spcPts val="0"/>
              </a:spcBef>
              <a:buFont typeface="+mj-lt"/>
              <a:buAutoNum type="arabicPeriod"/>
            </a:pPr>
            <a:r>
              <a:rPr altLang="en-US" smtClean="0"/>
              <a:t>화이트보드 등에 모든 팀원들이 볼 수 있도록 아이디어를 기록</a:t>
            </a:r>
            <a:endParaRPr lang="en-US" altLang="en-US" dirty="0" smtClean="0"/>
          </a:p>
          <a:p>
            <a:pPr marL="457200" lvl="0" indent="-457200">
              <a:lnSpc>
                <a:spcPct val="170000"/>
              </a:lnSpc>
              <a:spcBef>
                <a:spcPts val="0"/>
              </a:spcBef>
              <a:buFont typeface="+mj-lt"/>
              <a:buAutoNum type="arabicPeriod"/>
            </a:pPr>
            <a:r>
              <a:rPr altLang="en-US" smtClean="0"/>
              <a:t>회의가 끝난 후 아이디어들을 카드에 하나씩 기록하여 보관</a:t>
            </a:r>
            <a:endParaRPr lang="en-US" altLang="en-US" dirty="0" smtClean="0"/>
          </a:p>
          <a:p>
            <a:pPr lvl="0">
              <a:lnSpc>
                <a:spcPct val="170000"/>
              </a:lnSpc>
              <a:spcBef>
                <a:spcPts val="0"/>
              </a:spcBef>
            </a:pPr>
            <a:r>
              <a:rPr altLang="en-US" smtClean="0">
                <a:latin typeface="-윤고딕160" pitchFamily="18" charset="-127"/>
                <a:ea typeface="-윤고딕160" pitchFamily="18" charset="-127"/>
              </a:rPr>
              <a:t>최초 시간을</a:t>
            </a:r>
            <a:r>
              <a:rPr lang="en-US" dirty="0" smtClean="0">
                <a:latin typeface="-윤고딕160" pitchFamily="18" charset="-127"/>
                <a:ea typeface="-윤고딕160" pitchFamily="18" charset="-127"/>
              </a:rPr>
              <a:t> 20~30</a:t>
            </a:r>
            <a:r>
              <a:rPr altLang="en-US" smtClean="0">
                <a:latin typeface="-윤고딕160" pitchFamily="18" charset="-127"/>
                <a:ea typeface="-윤고딕160" pitchFamily="18" charset="-127"/>
              </a:rPr>
              <a:t>분으로 정한다</a:t>
            </a:r>
            <a:r>
              <a:rPr lang="en-US" dirty="0" smtClean="0">
                <a:latin typeface="-윤고딕160" pitchFamily="18" charset="-127"/>
                <a:ea typeface="-윤고딕160" pitchFamily="18" charset="-127"/>
              </a:rPr>
              <a:t>.</a:t>
            </a:r>
          </a:p>
          <a:p>
            <a:pPr marL="457200" lvl="0" indent="-457200">
              <a:lnSpc>
                <a:spcPct val="170000"/>
              </a:lnSpc>
              <a:spcBef>
                <a:spcPts val="0"/>
              </a:spcBef>
              <a:buFont typeface="Arial" pitchFamily="34" charset="0"/>
              <a:buChar char="•"/>
            </a:pPr>
            <a:r>
              <a:rPr altLang="en-US" smtClean="0"/>
              <a:t>시간 제한을 주고 할당량을 부여하면 생산적일 수 있다</a:t>
            </a:r>
            <a:r>
              <a:rPr lang="en-US" dirty="0" smtClean="0"/>
              <a:t>. (10</a:t>
            </a:r>
            <a:r>
              <a:rPr altLang="en-US" smtClean="0"/>
              <a:t>분에</a:t>
            </a:r>
            <a:r>
              <a:rPr lang="en-US" dirty="0" smtClean="0"/>
              <a:t> 10</a:t>
            </a:r>
            <a:r>
              <a:rPr altLang="en-US" smtClean="0"/>
              <a:t>개</a:t>
            </a:r>
            <a:r>
              <a:rPr lang="en-US" dirty="0" smtClean="0"/>
              <a:t>)</a:t>
            </a:r>
            <a:endParaRPr altLang="en-US" smtClean="0"/>
          </a:p>
          <a:p>
            <a:pPr>
              <a:lnSpc>
                <a:spcPct val="170000"/>
              </a:lnSpc>
              <a:spcBef>
                <a:spcPts val="0"/>
              </a:spcBef>
            </a:pPr>
            <a:endParaRPr lang="ko-KR" altLang="en-US" sz="1400" dirty="0"/>
          </a:p>
        </p:txBody>
      </p:sp>
      <p:sp>
        <p:nvSpPr>
          <p:cNvPr id="8" name="내용 개체 틀 2"/>
          <p:cNvSpPr>
            <a:spLocks noGrp="1"/>
          </p:cNvSpPr>
          <p:nvPr>
            <p:ph sz="half" idx="1"/>
          </p:nvPr>
        </p:nvSpPr>
        <p:spPr>
          <a:xfrm>
            <a:off x="533400" y="1643050"/>
            <a:ext cx="4038600" cy="4525963"/>
          </a:xfrm>
        </p:spPr>
        <p:txBody>
          <a:bodyPr>
            <a:normAutofit/>
          </a:bodyPr>
          <a:lstStyle/>
          <a:p>
            <a:pPr marL="342900" lvl="0" indent="-342900">
              <a:lnSpc>
                <a:spcPct val="150000"/>
              </a:lnSpc>
              <a:spcBef>
                <a:spcPts val="0"/>
              </a:spcBef>
            </a:pPr>
            <a:r>
              <a:rPr altLang="en-US" sz="1400" b="1" spc="-100" smtClean="0">
                <a:solidFill>
                  <a:srgbClr val="FF0000"/>
                </a:solidFill>
              </a:rPr>
              <a:t>브리핑</a:t>
            </a:r>
            <a:endParaRPr lang="en-US" altLang="en-US" sz="1400" b="1" spc="-100" dirty="0" smtClean="0">
              <a:solidFill>
                <a:srgbClr val="FF0000"/>
              </a:solidFill>
            </a:endParaRPr>
          </a:p>
          <a:p>
            <a:pPr marL="342900" lvl="0" indent="-342900">
              <a:lnSpc>
                <a:spcPct val="150000"/>
              </a:lnSpc>
              <a:spcBef>
                <a:spcPts val="0"/>
              </a:spcBef>
              <a:buFont typeface="+mj-lt"/>
              <a:buAutoNum type="arabicPeriod"/>
            </a:pPr>
            <a:r>
              <a:rPr altLang="en-US" sz="1400" spc="-100" smtClean="0">
                <a:latin typeface="-윤고딕130" pitchFamily="18" charset="-127"/>
                <a:ea typeface="-윤고딕130" pitchFamily="18" charset="-127"/>
              </a:rPr>
              <a:t>회의 일정과 브레인스토밍</a:t>
            </a:r>
            <a:r>
              <a:rPr lang="en-US" sz="1400" spc="-100" dirty="0" smtClean="0">
                <a:latin typeface="-윤고딕130" pitchFamily="18" charset="-127"/>
                <a:ea typeface="-윤고딕130" pitchFamily="18" charset="-127"/>
              </a:rPr>
              <a:t> 4</a:t>
            </a:r>
            <a:r>
              <a:rPr altLang="en-US" sz="1400" spc="-100" smtClean="0">
                <a:latin typeface="-윤고딕130" pitchFamily="18" charset="-127"/>
                <a:ea typeface="-윤고딕130" pitchFamily="18" charset="-127"/>
              </a:rPr>
              <a:t>가지 규칙 공시</a:t>
            </a:r>
            <a:endParaRPr lang="en-US" altLang="en-US" sz="1400" spc="-100" dirty="0" smtClean="0">
              <a:latin typeface="-윤고딕130" pitchFamily="18" charset="-127"/>
              <a:ea typeface="-윤고딕130" pitchFamily="18" charset="-127"/>
            </a:endParaRPr>
          </a:p>
          <a:p>
            <a:pPr marL="342900" lvl="0" indent="-342900">
              <a:lnSpc>
                <a:spcPct val="150000"/>
              </a:lnSpc>
              <a:spcBef>
                <a:spcPts val="0"/>
              </a:spcBef>
              <a:buFont typeface="+mj-lt"/>
              <a:buAutoNum type="arabicPeriod"/>
            </a:pPr>
            <a:r>
              <a:rPr altLang="en-US" sz="1400" spc="-100" smtClean="0">
                <a:latin typeface="-윤고딕130" pitchFamily="18" charset="-127"/>
                <a:ea typeface="-윤고딕130" pitchFamily="18" charset="-127"/>
              </a:rPr>
              <a:t>회의 전 사교활동으로 유연한 사고 준비</a:t>
            </a:r>
            <a:endParaRPr lang="en-US" sz="1400" spc="-100" dirty="0" smtClean="0">
              <a:latin typeface="-윤고딕130" pitchFamily="18" charset="-127"/>
              <a:ea typeface="-윤고딕130" pitchFamily="18" charset="-127"/>
            </a:endParaRPr>
          </a:p>
          <a:p>
            <a:pPr marL="342900" lvl="0" indent="-342900">
              <a:lnSpc>
                <a:spcPct val="150000"/>
              </a:lnSpc>
              <a:spcBef>
                <a:spcPts val="0"/>
              </a:spcBef>
              <a:buFont typeface="+mj-lt"/>
              <a:buAutoNum type="arabicPeriod"/>
            </a:pPr>
            <a:r>
              <a:rPr altLang="en-US" sz="1400" spc="-100" smtClean="0">
                <a:latin typeface="-윤고딕130" pitchFamily="18" charset="-127"/>
                <a:ea typeface="-윤고딕130" pitchFamily="18" charset="-127"/>
              </a:rPr>
              <a:t>회의 주제에 대한 아이디어를 나눔</a:t>
            </a:r>
            <a:endParaRPr lang="en-US" altLang="en-US" sz="1400" spc="-100" dirty="0" smtClean="0">
              <a:latin typeface="-윤고딕130" pitchFamily="18" charset="-127"/>
              <a:ea typeface="-윤고딕130" pitchFamily="18" charset="-127"/>
            </a:endParaRPr>
          </a:p>
          <a:p>
            <a:pPr marL="342900" lvl="0" indent="-342900">
              <a:lnSpc>
                <a:spcPct val="150000"/>
              </a:lnSpc>
              <a:spcBef>
                <a:spcPts val="0"/>
              </a:spcBef>
              <a:buFont typeface="+mj-lt"/>
              <a:buAutoNum type="arabicPeriod"/>
            </a:pPr>
            <a:r>
              <a:rPr altLang="en-US" sz="1400" spc="-100" smtClean="0">
                <a:latin typeface="-윤고딕130" pitchFamily="18" charset="-127"/>
                <a:ea typeface="-윤고딕130" pitchFamily="18" charset="-127"/>
              </a:rPr>
              <a:t>문제의 배경 설명과 문제 정의문 공시</a:t>
            </a:r>
            <a:r>
              <a:rPr lang="en-US" sz="1400" spc="-100" dirty="0" smtClean="0"/>
              <a:t/>
            </a:r>
            <a:br>
              <a:rPr lang="en-US" sz="1400" spc="-100" dirty="0" smtClean="0"/>
            </a:br>
            <a:endParaRPr lang="en-US" sz="1400" spc="-100" dirty="0" smtClean="0"/>
          </a:p>
          <a:p>
            <a:pPr marL="342900" lvl="0" indent="-342900">
              <a:lnSpc>
                <a:spcPct val="150000"/>
              </a:lnSpc>
              <a:spcBef>
                <a:spcPts val="0"/>
              </a:spcBef>
            </a:pPr>
            <a:r>
              <a:rPr altLang="en-US" sz="1400" b="1" spc="-100" smtClean="0">
                <a:solidFill>
                  <a:srgbClr val="FF0000"/>
                </a:solidFill>
              </a:rPr>
              <a:t>브레인스토밍의</a:t>
            </a:r>
            <a:r>
              <a:rPr lang="en-US" sz="1400" b="1" spc="-100" dirty="0" smtClean="0">
                <a:solidFill>
                  <a:srgbClr val="FF0000"/>
                </a:solidFill>
              </a:rPr>
              <a:t> </a:t>
            </a:r>
          </a:p>
          <a:p>
            <a:pPr marL="342900" lvl="0" indent="-342900">
              <a:lnSpc>
                <a:spcPct val="150000"/>
              </a:lnSpc>
              <a:spcBef>
                <a:spcPts val="0"/>
              </a:spcBef>
            </a:pPr>
            <a:r>
              <a:rPr lang="en-US" sz="1400" b="1" spc="-100" dirty="0" smtClean="0">
                <a:solidFill>
                  <a:srgbClr val="FF0000"/>
                </a:solidFill>
              </a:rPr>
              <a:t>4</a:t>
            </a:r>
            <a:r>
              <a:rPr altLang="en-US" sz="1400" b="1" spc="-100" smtClean="0">
                <a:solidFill>
                  <a:srgbClr val="FF0000"/>
                </a:solidFill>
              </a:rPr>
              <a:t>가지 규칙을 준수한다</a:t>
            </a:r>
            <a:endParaRPr lang="en-US" altLang="en-US" sz="1400" b="1" spc="-100" dirty="0" smtClean="0">
              <a:solidFill>
                <a:srgbClr val="FF0000"/>
              </a:solidFill>
            </a:endParaRPr>
          </a:p>
          <a:p>
            <a:pPr marL="342900" lvl="0" indent="-342900">
              <a:lnSpc>
                <a:spcPct val="150000"/>
              </a:lnSpc>
              <a:spcBef>
                <a:spcPts val="0"/>
              </a:spcBef>
              <a:buFont typeface="Arial" pitchFamily="34" charset="0"/>
              <a:buChar char="•"/>
            </a:pPr>
            <a:r>
              <a:rPr altLang="en-US" sz="1400" spc="-100" smtClean="0">
                <a:latin typeface="-윤고딕130" pitchFamily="18" charset="-127"/>
                <a:ea typeface="-윤고딕130" pitchFamily="18" charset="-127"/>
              </a:rPr>
              <a:t>이를 어길 시 </a:t>
            </a:r>
            <a:endParaRPr lang="en-US" altLang="en-US" sz="1400" spc="-100" dirty="0" smtClean="0">
              <a:latin typeface="-윤고딕130" pitchFamily="18" charset="-127"/>
              <a:ea typeface="-윤고딕130" pitchFamily="18" charset="-127"/>
            </a:endParaRPr>
          </a:p>
          <a:p>
            <a:pPr marL="342900" lvl="0" indent="-342900">
              <a:lnSpc>
                <a:spcPct val="150000"/>
              </a:lnSpc>
              <a:spcBef>
                <a:spcPts val="0"/>
              </a:spcBef>
            </a:pPr>
            <a:r>
              <a:rPr lang="en-US" altLang="en-US" sz="1400" spc="-100" dirty="0" smtClean="0">
                <a:latin typeface="-윤고딕130" pitchFamily="18" charset="-127"/>
                <a:ea typeface="-윤고딕130" pitchFamily="18" charset="-127"/>
              </a:rPr>
              <a:t>	</a:t>
            </a:r>
            <a:r>
              <a:rPr altLang="en-US" sz="1400" spc="-100" smtClean="0">
                <a:latin typeface="-윤고딕130" pitchFamily="18" charset="-127"/>
                <a:ea typeface="-윤고딕130" pitchFamily="18" charset="-127"/>
              </a:rPr>
              <a:t>삼진아웃제 등을 </a:t>
            </a:r>
            <a:endParaRPr lang="en-US" altLang="en-US" sz="1400" spc="-100" dirty="0" smtClean="0">
              <a:latin typeface="-윤고딕130" pitchFamily="18" charset="-127"/>
              <a:ea typeface="-윤고딕130" pitchFamily="18" charset="-127"/>
            </a:endParaRPr>
          </a:p>
          <a:p>
            <a:pPr marL="342900" lvl="0" indent="-342900">
              <a:lnSpc>
                <a:spcPct val="150000"/>
              </a:lnSpc>
              <a:spcBef>
                <a:spcPts val="0"/>
              </a:spcBef>
            </a:pPr>
            <a:r>
              <a:rPr lang="en-US" altLang="en-US" sz="1400" spc="-100" dirty="0" smtClean="0">
                <a:latin typeface="-윤고딕130" pitchFamily="18" charset="-127"/>
                <a:ea typeface="-윤고딕130" pitchFamily="18" charset="-127"/>
              </a:rPr>
              <a:t>	</a:t>
            </a:r>
            <a:r>
              <a:rPr altLang="en-US" sz="1400" spc="-100" smtClean="0">
                <a:latin typeface="-윤고딕130" pitchFamily="18" charset="-127"/>
                <a:ea typeface="-윤고딕130" pitchFamily="18" charset="-127"/>
              </a:rPr>
              <a:t>도입할 수 있다</a:t>
            </a:r>
            <a:r>
              <a:rPr lang="en-US" sz="1400" spc="-100" dirty="0" smtClean="0">
                <a:latin typeface="-윤고딕130" pitchFamily="18" charset="-127"/>
                <a:ea typeface="-윤고딕130" pitchFamily="18" charset="-127"/>
              </a:rPr>
              <a:t>.</a:t>
            </a:r>
            <a:endParaRPr altLang="en-US" sz="1400" spc="-100" smtClean="0">
              <a:latin typeface="-윤고딕130" pitchFamily="18" charset="-127"/>
              <a:ea typeface="-윤고딕130" pitchFamily="18" charset="-127"/>
            </a:endParaRPr>
          </a:p>
          <a:p>
            <a:pPr>
              <a:lnSpc>
                <a:spcPct val="150000"/>
              </a:lnSpc>
              <a:spcBef>
                <a:spcPts val="0"/>
              </a:spcBef>
            </a:pPr>
            <a:endParaRPr lang="ko-KR" altLang="en-US" sz="1400" spc="-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 calcmode="lin" valueType="num">
                                      <p:cBhvr additive="base">
                                        <p:cTn id="3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 calcmode="lin" valueType="num">
                                      <p:cBhvr additive="base">
                                        <p:cTn id="38"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 calcmode="lin" valueType="num">
                                      <p:cBhvr additive="base">
                                        <p:cTn id="48"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grpId="0" nodeType="afterEffect">
                                  <p:stCondLst>
                                    <p:cond delay="0"/>
                                  </p:stCondLst>
                                  <p:childTnLst>
                                    <p:set>
                                      <p:cBhvr>
                                        <p:cTn id="52" dur="1" fill="hold">
                                          <p:stCondLst>
                                            <p:cond delay="0"/>
                                          </p:stCondLst>
                                        </p:cTn>
                                        <p:tgtEl>
                                          <p:spTgt spid="8">
                                            <p:txEl>
                                              <p:pRg st="9" end="9"/>
                                            </p:txEl>
                                          </p:spTgt>
                                        </p:tgtEl>
                                        <p:attrNameLst>
                                          <p:attrName>style.visibility</p:attrName>
                                        </p:attrNameLst>
                                      </p:cBhvr>
                                      <p:to>
                                        <p:strVal val="visible"/>
                                      </p:to>
                                    </p:set>
                                    <p:anim calcmode="lin" valueType="num">
                                      <p:cBhvr additive="base">
                                        <p:cTn id="5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par>
                          <p:cTn id="55" fill="hold">
                            <p:stCondLst>
                              <p:cond delay="2500"/>
                            </p:stCondLst>
                            <p:childTnLst>
                              <p:par>
                                <p:cTn id="56" presetID="3" presetClass="entr" presetSubtype="10" fill="hold" nodeType="afterEffect">
                                  <p:stCondLst>
                                    <p:cond delay="0"/>
                                  </p:stCondLst>
                                  <p:childTnLst>
                                    <p:set>
                                      <p:cBhvr>
                                        <p:cTn id="57" dur="1" fill="hold">
                                          <p:stCondLst>
                                            <p:cond delay="0"/>
                                          </p:stCondLst>
                                        </p:cTn>
                                        <p:tgtEl>
                                          <p:spTgt spid="4098"/>
                                        </p:tgtEl>
                                        <p:attrNameLst>
                                          <p:attrName>style.visibility</p:attrName>
                                        </p:attrNameLst>
                                      </p:cBhvr>
                                      <p:to>
                                        <p:strVal val="visible"/>
                                      </p:to>
                                    </p:set>
                                    <p:animEffect transition="in" filter="blinds(horizontal)">
                                      <p:cBhvr>
                                        <p:cTn id="58" dur="500"/>
                                        <p:tgtEl>
                                          <p:spTgt spid="409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 calcmode="lin" valueType="num">
                                      <p:cBhvr additive="base">
                                        <p:cTn id="6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 calcmode="lin" valueType="num">
                                      <p:cBhvr additive="base">
                                        <p:cTn id="6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70" fill="hold">
                            <p:stCondLst>
                              <p:cond delay="1000"/>
                            </p:stCondLst>
                            <p:childTnLst>
                              <p:par>
                                <p:cTn id="71" presetID="2" presetClass="entr" presetSubtype="4" fill="hold" grpId="0" nodeType="after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additive="base">
                                        <p:cTn id="7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75" fill="hold">
                            <p:stCondLst>
                              <p:cond delay="1500"/>
                            </p:stCondLst>
                            <p:childTnLst>
                              <p:par>
                                <p:cTn id="76" presetID="2" presetClass="entr" presetSubtype="4" fill="hold" grpId="0" nodeType="afterEffect">
                                  <p:stCondLst>
                                    <p:cond delay="0"/>
                                  </p:stCondLst>
                                  <p:childTnLst>
                                    <p:set>
                                      <p:cBhvr>
                                        <p:cTn id="77" dur="1" fill="hold">
                                          <p:stCondLst>
                                            <p:cond delay="0"/>
                                          </p:stCondLst>
                                        </p:cTn>
                                        <p:tgtEl>
                                          <p:spTgt spid="7">
                                            <p:txEl>
                                              <p:pRg st="3" end="3"/>
                                            </p:txEl>
                                          </p:spTgt>
                                        </p:tgtEl>
                                        <p:attrNameLst>
                                          <p:attrName>style.visibility</p:attrName>
                                        </p:attrNameLst>
                                      </p:cBhvr>
                                      <p:to>
                                        <p:strVal val="visible"/>
                                      </p:to>
                                    </p:set>
                                    <p:anim calcmode="lin" valueType="num">
                                      <p:cBhvr additive="base">
                                        <p:cTn id="7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80" fill="hold">
                            <p:stCondLst>
                              <p:cond delay="2000"/>
                            </p:stCondLst>
                            <p:childTnLst>
                              <p:par>
                                <p:cTn id="81" presetID="2" presetClass="entr" presetSubtype="4" fill="hold" grpId="0" nodeType="afterEffect">
                                  <p:stCondLst>
                                    <p:cond delay="0"/>
                                  </p:stCondLst>
                                  <p:childTnLst>
                                    <p:set>
                                      <p:cBhvr>
                                        <p:cTn id="82" dur="1" fill="hold">
                                          <p:stCondLst>
                                            <p:cond delay="0"/>
                                          </p:stCondLst>
                                        </p:cTn>
                                        <p:tgtEl>
                                          <p:spTgt spid="7">
                                            <p:txEl>
                                              <p:pRg st="4" end="4"/>
                                            </p:txEl>
                                          </p:spTgt>
                                        </p:tgtEl>
                                        <p:attrNameLst>
                                          <p:attrName>style.visibility</p:attrName>
                                        </p:attrNameLst>
                                      </p:cBhvr>
                                      <p:to>
                                        <p:strVal val="visible"/>
                                      </p:to>
                                    </p:set>
                                    <p:anim calcmode="lin" valueType="num">
                                      <p:cBhvr additive="base">
                                        <p:cTn id="8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85" fill="hold">
                            <p:stCondLst>
                              <p:cond delay="2500"/>
                            </p:stCondLst>
                            <p:childTnLst>
                              <p:par>
                                <p:cTn id="86" presetID="2" presetClass="entr" presetSubtype="4" fill="hold" grpId="0" nodeType="afterEffect">
                                  <p:stCondLst>
                                    <p:cond delay="0"/>
                                  </p:stCondLst>
                                  <p:childTnLst>
                                    <p:set>
                                      <p:cBhvr>
                                        <p:cTn id="87" dur="1" fill="hold">
                                          <p:stCondLst>
                                            <p:cond delay="0"/>
                                          </p:stCondLst>
                                        </p:cTn>
                                        <p:tgtEl>
                                          <p:spTgt spid="7">
                                            <p:txEl>
                                              <p:pRg st="5" end="5"/>
                                            </p:txEl>
                                          </p:spTgt>
                                        </p:tgtEl>
                                        <p:attrNameLst>
                                          <p:attrName>style.visibility</p:attrName>
                                        </p:attrNameLst>
                                      </p:cBhvr>
                                      <p:to>
                                        <p:strVal val="visible"/>
                                      </p:to>
                                    </p:set>
                                    <p:anim calcmode="lin" valueType="num">
                                      <p:cBhvr additive="base">
                                        <p:cTn id="8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90" fill="hold">
                            <p:stCondLst>
                              <p:cond delay="3000"/>
                            </p:stCondLst>
                            <p:childTnLst>
                              <p:par>
                                <p:cTn id="91" presetID="2" presetClass="entr" presetSubtype="4" fill="hold" grpId="0" nodeType="afterEffect">
                                  <p:stCondLst>
                                    <p:cond delay="0"/>
                                  </p:stCondLst>
                                  <p:childTnLst>
                                    <p:set>
                                      <p:cBhvr>
                                        <p:cTn id="92" dur="1" fill="hold">
                                          <p:stCondLst>
                                            <p:cond delay="0"/>
                                          </p:stCondLst>
                                        </p:cTn>
                                        <p:tgtEl>
                                          <p:spTgt spid="7">
                                            <p:txEl>
                                              <p:pRg st="6" end="6"/>
                                            </p:txEl>
                                          </p:spTgt>
                                        </p:tgtEl>
                                        <p:attrNameLst>
                                          <p:attrName>style.visibility</p:attrName>
                                        </p:attrNameLst>
                                      </p:cBhvr>
                                      <p:to>
                                        <p:strVal val="visible"/>
                                      </p:to>
                                    </p:set>
                                    <p:anim calcmode="lin" valueType="num">
                                      <p:cBhvr additive="base">
                                        <p:cTn id="9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95" fill="hold">
                            <p:stCondLst>
                              <p:cond delay="3500"/>
                            </p:stCondLst>
                            <p:childTnLst>
                              <p:par>
                                <p:cTn id="96" presetID="2" presetClass="entr" presetSubtype="4" fill="hold" grpId="0" nodeType="afterEffect">
                                  <p:stCondLst>
                                    <p:cond delay="0"/>
                                  </p:stCondLst>
                                  <p:childTnLst>
                                    <p:set>
                                      <p:cBhvr>
                                        <p:cTn id="97" dur="1" fill="hold">
                                          <p:stCondLst>
                                            <p:cond delay="0"/>
                                          </p:stCondLst>
                                        </p:cTn>
                                        <p:tgtEl>
                                          <p:spTgt spid="7">
                                            <p:txEl>
                                              <p:pRg st="7" end="7"/>
                                            </p:txEl>
                                          </p:spTgt>
                                        </p:tgtEl>
                                        <p:attrNameLst>
                                          <p:attrName>style.visibility</p:attrName>
                                        </p:attrNameLst>
                                      </p:cBhvr>
                                      <p:to>
                                        <p:strVal val="visible"/>
                                      </p:to>
                                    </p:set>
                                    <p:anim calcmode="lin" valueType="num">
                                      <p:cBhvr additive="base">
                                        <p:cTn id="98"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4000"/>
                            </p:stCondLst>
                            <p:childTnLst>
                              <p:par>
                                <p:cTn id="101" presetID="2" presetClass="entr" presetSubtype="4" fill="hold" grpId="0" nodeType="afterEffect">
                                  <p:stCondLst>
                                    <p:cond delay="0"/>
                                  </p:stCondLst>
                                  <p:childTnLst>
                                    <p:set>
                                      <p:cBhvr>
                                        <p:cTn id="102" dur="1" fill="hold">
                                          <p:stCondLst>
                                            <p:cond delay="0"/>
                                          </p:stCondLst>
                                        </p:cTn>
                                        <p:tgtEl>
                                          <p:spTgt spid="7">
                                            <p:txEl>
                                              <p:pRg st="8" end="8"/>
                                            </p:txEl>
                                          </p:spTgt>
                                        </p:tgtEl>
                                        <p:attrNameLst>
                                          <p:attrName>style.visibility</p:attrName>
                                        </p:attrNameLst>
                                      </p:cBhvr>
                                      <p:to>
                                        <p:strVal val="visible"/>
                                      </p:to>
                                    </p:set>
                                    <p:anim calcmode="lin" valueType="num">
                                      <p:cBhvr additive="base">
                                        <p:cTn id="10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altLang="en-US" smtClean="0"/>
              <a:t>브레인스토밍 준비</a:t>
            </a:r>
            <a:r>
              <a:rPr lang="en-US" altLang="ko-KR" dirty="0" smtClean="0"/>
              <a:t>,</a:t>
            </a:r>
            <a:r>
              <a:rPr altLang="en-US" smtClean="0"/>
              <a:t> 수행</a:t>
            </a:r>
            <a:r>
              <a:rPr lang="en-US" altLang="ko-KR" dirty="0" smtClean="0"/>
              <a:t>,</a:t>
            </a:r>
            <a:r>
              <a:rPr altLang="en-US" smtClean="0"/>
              <a:t> 마침</a:t>
            </a:r>
            <a:endParaRPr lang="ko-KR" altLang="en-US" dirty="0"/>
          </a:p>
        </p:txBody>
      </p:sp>
      <p:sp>
        <p:nvSpPr>
          <p:cNvPr id="3" name="내용 개체 틀 2"/>
          <p:cNvSpPr>
            <a:spLocks noGrp="1"/>
          </p:cNvSpPr>
          <p:nvPr>
            <p:ph sz="half" idx="1"/>
          </p:nvPr>
        </p:nvSpPr>
        <p:spPr>
          <a:xfrm>
            <a:off x="464344" y="1546243"/>
            <a:ext cx="4038600" cy="4740277"/>
          </a:xfrm>
        </p:spPr>
        <p:txBody>
          <a:bodyPr>
            <a:noAutofit/>
          </a:bodyPr>
          <a:lstStyle/>
          <a:p>
            <a:pPr lvl="0">
              <a:lnSpc>
                <a:spcPct val="150000"/>
              </a:lnSpc>
              <a:spcBef>
                <a:spcPts val="0"/>
              </a:spcBef>
            </a:pPr>
            <a:r>
              <a:rPr altLang="en-US" sz="1600" spc="-100" smtClean="0">
                <a:solidFill>
                  <a:srgbClr val="FF0000"/>
                </a:solidFill>
                <a:latin typeface="-윤고딕160" pitchFamily="18" charset="-127"/>
                <a:ea typeface="-윤고딕160" pitchFamily="18" charset="-127"/>
              </a:rPr>
              <a:t>웜업 연습</a:t>
            </a:r>
          </a:p>
          <a:p>
            <a:pPr marL="457200" lvl="0" indent="-457200">
              <a:lnSpc>
                <a:spcPct val="150000"/>
              </a:lnSpc>
              <a:spcBef>
                <a:spcPts val="0"/>
              </a:spcBef>
              <a:buFont typeface="+mj-lt"/>
              <a:buAutoNum type="arabicPeriod"/>
            </a:pPr>
            <a:r>
              <a:rPr altLang="en-US" sz="1200" spc="-100" smtClean="0">
                <a:latin typeface="-윤고딕130" pitchFamily="18" charset="-127"/>
                <a:ea typeface="-윤고딕130" pitchFamily="18" charset="-127"/>
              </a:rPr>
              <a:t>창의적 사고를 촉진하기 위해 간단하고 익숙한 물건을 이용한</a:t>
            </a:r>
            <a:r>
              <a:rPr lang="en-US" sz="1200" spc="-100" dirty="0" smtClean="0">
                <a:latin typeface="-윤고딕130" pitchFamily="18" charset="-127"/>
                <a:ea typeface="-윤고딕130" pitchFamily="18" charset="-127"/>
              </a:rPr>
              <a:t> 5</a:t>
            </a:r>
            <a:r>
              <a:rPr altLang="en-US" sz="1200" spc="-100" smtClean="0">
                <a:latin typeface="-윤고딕130" pitchFamily="18" charset="-127"/>
                <a:ea typeface="-윤고딕130" pitchFamily="18" charset="-127"/>
              </a:rPr>
              <a:t>분 웜업 브레인스토밍을 수행</a:t>
            </a:r>
          </a:p>
          <a:p>
            <a:pPr marL="457200" lvl="0" indent="-457200">
              <a:lnSpc>
                <a:spcPct val="150000"/>
              </a:lnSpc>
              <a:spcBef>
                <a:spcPts val="0"/>
              </a:spcBef>
              <a:buFont typeface="+mj-lt"/>
              <a:buAutoNum type="arabicPeriod"/>
            </a:pPr>
            <a:r>
              <a:rPr altLang="en-US" sz="1200" spc="-100" smtClean="0">
                <a:latin typeface="-윤고딕130" pitchFamily="18" charset="-127"/>
                <a:ea typeface="-윤고딕130" pitchFamily="18" charset="-127"/>
              </a:rPr>
              <a:t>경쾌하고 조용한 배경음악 사용 </a:t>
            </a:r>
            <a:endParaRPr lang="en-US" altLang="en-US" sz="1200" spc="-100" dirty="0" smtClean="0">
              <a:latin typeface="-윤고딕130" pitchFamily="18" charset="-127"/>
              <a:ea typeface="-윤고딕130" pitchFamily="18" charset="-127"/>
            </a:endParaRPr>
          </a:p>
          <a:p>
            <a:pPr marL="457200" lvl="0" indent="-457200">
              <a:lnSpc>
                <a:spcPct val="150000"/>
              </a:lnSpc>
              <a:spcBef>
                <a:spcPts val="0"/>
              </a:spcBef>
              <a:buFont typeface="+mj-lt"/>
              <a:buAutoNum type="arabicPeriod"/>
            </a:pPr>
            <a:r>
              <a:rPr altLang="en-US" sz="1200" spc="-100" smtClean="0">
                <a:latin typeface="-윤고딕130" pitchFamily="18" charset="-127"/>
                <a:ea typeface="-윤고딕130" pitchFamily="18" charset="-127"/>
              </a:rPr>
              <a:t>이 활동을 통해 유연한 사고가 더 촉진된다</a:t>
            </a:r>
          </a:p>
          <a:p>
            <a:pPr>
              <a:lnSpc>
                <a:spcPct val="150000"/>
              </a:lnSpc>
              <a:spcBef>
                <a:spcPts val="0"/>
              </a:spcBef>
            </a:pPr>
            <a:r>
              <a:rPr lang="en-US" sz="1200" spc="-100" dirty="0" smtClean="0">
                <a:latin typeface="-윤고딕130" pitchFamily="18" charset="-127"/>
                <a:ea typeface="-윤고딕130" pitchFamily="18" charset="-127"/>
              </a:rPr>
              <a:t> </a:t>
            </a:r>
            <a:endParaRPr altLang="en-US" sz="1200" spc="-100" smtClean="0">
              <a:latin typeface="-윤고딕130" pitchFamily="18" charset="-127"/>
              <a:ea typeface="-윤고딕130" pitchFamily="18" charset="-127"/>
            </a:endParaRPr>
          </a:p>
          <a:p>
            <a:pPr lvl="0">
              <a:lnSpc>
                <a:spcPct val="150000"/>
              </a:lnSpc>
              <a:spcBef>
                <a:spcPts val="0"/>
              </a:spcBef>
            </a:pPr>
            <a:r>
              <a:rPr altLang="en-US" sz="1600" spc="-100" smtClean="0">
                <a:solidFill>
                  <a:srgbClr val="FF0000"/>
                </a:solidFill>
                <a:latin typeface="-윤고딕160" pitchFamily="18" charset="-127"/>
                <a:ea typeface="-윤고딕160" pitchFamily="18" charset="-127"/>
              </a:rPr>
              <a:t>브레인스토밍을 수행한다</a:t>
            </a:r>
          </a:p>
          <a:p>
            <a:pPr marL="457200" lvl="0" indent="-457200">
              <a:lnSpc>
                <a:spcPct val="150000"/>
              </a:lnSpc>
              <a:spcBef>
                <a:spcPts val="0"/>
              </a:spcBef>
              <a:buFont typeface="+mj-lt"/>
              <a:buAutoNum type="arabicPeriod"/>
            </a:pPr>
            <a:r>
              <a:rPr altLang="en-US" sz="1200" spc="-100" smtClean="0">
                <a:latin typeface="-윤고딕130" pitchFamily="18" charset="-127"/>
                <a:ea typeface="-윤고딕130" pitchFamily="18" charset="-127"/>
              </a:rPr>
              <a:t>앞에서 설명한 과정을 따라 브레인스토밍을 수행</a:t>
            </a:r>
          </a:p>
          <a:p>
            <a:pPr marL="457200" lvl="0" indent="-457200">
              <a:lnSpc>
                <a:spcPct val="150000"/>
              </a:lnSpc>
              <a:spcBef>
                <a:spcPts val="0"/>
              </a:spcBef>
              <a:buFont typeface="+mj-lt"/>
              <a:buAutoNum type="arabicPeriod"/>
            </a:pPr>
            <a:r>
              <a:rPr altLang="en-US" sz="1200" spc="-100" smtClean="0">
                <a:latin typeface="-윤고딕130" pitchFamily="18" charset="-127"/>
                <a:ea typeface="-윤고딕130" pitchFamily="18" charset="-127"/>
              </a:rPr>
              <a:t>잘 알려진 아이디어를 먼저 제안하여 마음속에서 지워버린다</a:t>
            </a:r>
          </a:p>
          <a:p>
            <a:pPr marL="457200" lvl="0" indent="-457200">
              <a:lnSpc>
                <a:spcPct val="150000"/>
              </a:lnSpc>
              <a:spcBef>
                <a:spcPts val="0"/>
              </a:spcBef>
              <a:buFont typeface="+mj-lt"/>
              <a:buAutoNum type="arabicPeriod"/>
            </a:pPr>
            <a:r>
              <a:rPr altLang="en-US" sz="1200" spc="-100" smtClean="0">
                <a:latin typeface="-윤고딕130" pitchFamily="18" charset="-127"/>
                <a:ea typeface="-윤고딕130" pitchFamily="18" charset="-127"/>
              </a:rPr>
              <a:t>아이디어 창출이 부진하면</a:t>
            </a:r>
            <a:r>
              <a:rPr lang="en-US" sz="1200" spc="-100" dirty="0" smtClean="0">
                <a:latin typeface="-윤고딕130" pitchFamily="18" charset="-127"/>
                <a:ea typeface="-윤고딕130" pitchFamily="18" charset="-127"/>
              </a:rPr>
              <a:t>, </a:t>
            </a:r>
            <a:r>
              <a:rPr altLang="en-US" sz="1200" spc="-100" smtClean="0">
                <a:latin typeface="-윤고딕130" pitchFamily="18" charset="-127"/>
                <a:ea typeface="-윤고딕130" pitchFamily="18" charset="-127"/>
              </a:rPr>
              <a:t>진행자가 황당한 아이디어를 던져서 촉진하거나 </a:t>
            </a:r>
            <a:r>
              <a:rPr lang="en-US" sz="1200" spc="-100" dirty="0" smtClean="0">
                <a:latin typeface="-윤고딕130" pitchFamily="18" charset="-127"/>
                <a:ea typeface="-윤고딕130" pitchFamily="18" charset="-127"/>
              </a:rPr>
              <a:t>“IF-THEN” </a:t>
            </a:r>
            <a:r>
              <a:rPr altLang="en-US" sz="1200" spc="-100" smtClean="0">
                <a:latin typeface="-윤고딕130" pitchFamily="18" charset="-127"/>
                <a:ea typeface="-윤고딕130" pitchFamily="18" charset="-127"/>
              </a:rPr>
              <a:t>형식의 질문을 던진다</a:t>
            </a:r>
          </a:p>
          <a:p>
            <a:pPr marL="457200" lvl="0" indent="-457200">
              <a:lnSpc>
                <a:spcPct val="150000"/>
              </a:lnSpc>
              <a:spcBef>
                <a:spcPts val="0"/>
              </a:spcBef>
              <a:buFont typeface="+mj-lt"/>
              <a:buAutoNum type="arabicPeriod"/>
            </a:pPr>
            <a:r>
              <a:rPr altLang="en-US" sz="1200" spc="-100" smtClean="0">
                <a:latin typeface="-윤고딕130" pitchFamily="18" charset="-127"/>
                <a:ea typeface="-윤고딕130" pitchFamily="18" charset="-127"/>
              </a:rPr>
              <a:t>여전히 부진하면 잠시 휴식을 취하고</a:t>
            </a:r>
            <a:r>
              <a:rPr lang="en-US" sz="1200" spc="-100" dirty="0" smtClean="0">
                <a:latin typeface="-윤고딕130" pitchFamily="18" charset="-127"/>
                <a:ea typeface="-윤고딕130" pitchFamily="18" charset="-127"/>
              </a:rPr>
              <a:t>, </a:t>
            </a:r>
            <a:r>
              <a:rPr altLang="en-US" sz="1200" spc="-100" smtClean="0">
                <a:latin typeface="-윤고딕130" pitchFamily="18" charset="-127"/>
                <a:ea typeface="-윤고딕130" pitchFamily="18" charset="-127"/>
              </a:rPr>
              <a:t>억지 끼워 맞춤 방법을 사용해 본다</a:t>
            </a:r>
            <a:r>
              <a:rPr lang="en-US" sz="1200" spc="-100" dirty="0" smtClean="0">
                <a:latin typeface="-윤고딕130" pitchFamily="18" charset="-127"/>
                <a:ea typeface="-윤고딕130" pitchFamily="18" charset="-127"/>
              </a:rPr>
              <a:t>.</a:t>
            </a:r>
            <a:endParaRPr altLang="en-US" sz="1200" spc="-100" smtClean="0">
              <a:latin typeface="-윤고딕130" pitchFamily="18" charset="-127"/>
              <a:ea typeface="-윤고딕130" pitchFamily="18" charset="-127"/>
            </a:endParaRPr>
          </a:p>
          <a:p>
            <a:pPr marL="457200" lvl="0" indent="-457200">
              <a:lnSpc>
                <a:spcPct val="150000"/>
              </a:lnSpc>
              <a:spcBef>
                <a:spcPts val="0"/>
              </a:spcBef>
              <a:buFont typeface="+mj-lt"/>
              <a:buAutoNum type="arabicPeriod"/>
            </a:pPr>
            <a:r>
              <a:rPr lang="en-US" sz="1200" spc="-100" dirty="0" smtClean="0">
                <a:latin typeface="-윤고딕130" pitchFamily="18" charset="-127"/>
                <a:ea typeface="-윤고딕130" pitchFamily="18" charset="-127"/>
              </a:rPr>
              <a:t>40~50</a:t>
            </a:r>
            <a:r>
              <a:rPr altLang="en-US" sz="1200" spc="-100" smtClean="0">
                <a:latin typeface="-윤고딕130" pitchFamily="18" charset="-127"/>
                <a:ea typeface="-윤고딕130" pitchFamily="18" charset="-127"/>
              </a:rPr>
              <a:t>개 정도의 아이디어를 창출되도록 한다</a:t>
            </a:r>
            <a:r>
              <a:rPr lang="en-US" sz="1200" spc="-100" dirty="0" smtClean="0">
                <a:latin typeface="-윤고딕130" pitchFamily="18" charset="-127"/>
                <a:ea typeface="-윤고딕130" pitchFamily="18" charset="-127"/>
              </a:rPr>
              <a:t>.</a:t>
            </a:r>
            <a:endParaRPr lang="ko-KR" altLang="en-US" sz="1200" spc="-100" dirty="0">
              <a:latin typeface="-윤고딕130" pitchFamily="18" charset="-127"/>
              <a:ea typeface="-윤고딕130" pitchFamily="18" charset="-127"/>
            </a:endParaRPr>
          </a:p>
        </p:txBody>
      </p:sp>
      <p:sp>
        <p:nvSpPr>
          <p:cNvPr id="4" name="내용 개체 틀 3"/>
          <p:cNvSpPr>
            <a:spLocks noGrp="1"/>
          </p:cNvSpPr>
          <p:nvPr>
            <p:ph sz="half" idx="2"/>
          </p:nvPr>
        </p:nvSpPr>
        <p:spPr/>
        <p:txBody>
          <a:bodyPr>
            <a:normAutofit/>
          </a:bodyPr>
          <a:lstStyle/>
          <a:p>
            <a:pPr marL="0" lvl="0" indent="0">
              <a:lnSpc>
                <a:spcPct val="150000"/>
              </a:lnSpc>
              <a:spcBef>
                <a:spcPts val="0"/>
              </a:spcBef>
              <a:buNone/>
            </a:pPr>
            <a:r>
              <a:rPr altLang="en-US" sz="1800" spc="-100" smtClean="0">
                <a:solidFill>
                  <a:srgbClr val="FF0000"/>
                </a:solidFill>
                <a:latin typeface="-윤고딕160" pitchFamily="18" charset="-127"/>
                <a:ea typeface="-윤고딕160" pitchFamily="18" charset="-127"/>
              </a:rPr>
              <a:t>마침 </a:t>
            </a:r>
          </a:p>
          <a:p>
            <a:pPr marL="228600" lvl="0" indent="-228600">
              <a:lnSpc>
                <a:spcPct val="150000"/>
              </a:lnSpc>
              <a:spcBef>
                <a:spcPts val="0"/>
              </a:spcBef>
              <a:buFont typeface="+mj-lt"/>
              <a:buAutoNum type="arabicPeriod"/>
            </a:pPr>
            <a:r>
              <a:rPr altLang="en-US" sz="1200" spc="-100" smtClean="0">
                <a:latin typeface="-윤고딕130" pitchFamily="18" charset="-127"/>
                <a:ea typeface="-윤고딕130" pitchFamily="18" charset="-127"/>
              </a:rPr>
              <a:t>회의를 끝내기</a:t>
            </a:r>
            <a:r>
              <a:rPr lang="en-US" sz="1200" spc="-100" dirty="0" smtClean="0">
                <a:latin typeface="-윤고딕130" pitchFamily="18" charset="-127"/>
                <a:ea typeface="-윤고딕130" pitchFamily="18" charset="-127"/>
              </a:rPr>
              <a:t> 3</a:t>
            </a:r>
            <a:r>
              <a:rPr altLang="en-US" sz="1200" spc="-100" smtClean="0">
                <a:latin typeface="-윤고딕130" pitchFamily="18" charset="-127"/>
                <a:ea typeface="-윤고딕130" pitchFamily="18" charset="-127"/>
              </a:rPr>
              <a:t>분전에 종료를 예고한다</a:t>
            </a:r>
            <a:r>
              <a:rPr lang="en-US" sz="1200" spc="-100" dirty="0" smtClean="0">
                <a:latin typeface="-윤고딕130" pitchFamily="18" charset="-127"/>
                <a:ea typeface="-윤고딕130" pitchFamily="18" charset="-127"/>
              </a:rPr>
              <a:t>.</a:t>
            </a:r>
            <a:endParaRPr altLang="en-US" sz="1200" spc="-100" smtClean="0">
              <a:latin typeface="-윤고딕130" pitchFamily="18" charset="-127"/>
              <a:ea typeface="-윤고딕130" pitchFamily="18" charset="-127"/>
            </a:endParaRPr>
          </a:p>
          <a:p>
            <a:pPr marL="228600" lvl="0" indent="-228600">
              <a:lnSpc>
                <a:spcPct val="150000"/>
              </a:lnSpc>
              <a:spcBef>
                <a:spcPts val="0"/>
              </a:spcBef>
              <a:buFont typeface="+mj-lt"/>
              <a:buAutoNum type="arabicPeriod"/>
            </a:pPr>
            <a:r>
              <a:rPr altLang="en-US" sz="1200" spc="-100" smtClean="0">
                <a:latin typeface="-윤고딕130" pitchFamily="18" charset="-127"/>
                <a:ea typeface="-윤고딕130" pitchFamily="18" charset="-127"/>
              </a:rPr>
              <a:t>회의를 끝내고 아이디어를 수집한다</a:t>
            </a:r>
            <a:r>
              <a:rPr lang="en-US" sz="1200" spc="-100" dirty="0" smtClean="0">
                <a:latin typeface="-윤고딕130" pitchFamily="18" charset="-127"/>
                <a:ea typeface="-윤고딕130" pitchFamily="18" charset="-127"/>
              </a:rPr>
              <a:t>.</a:t>
            </a:r>
            <a:endParaRPr altLang="en-US" sz="1200" spc="-100" smtClean="0">
              <a:latin typeface="-윤고딕130" pitchFamily="18" charset="-127"/>
              <a:ea typeface="-윤고딕130" pitchFamily="18" charset="-127"/>
            </a:endParaRPr>
          </a:p>
          <a:p>
            <a:pPr marL="228600" lvl="0" indent="-228600">
              <a:lnSpc>
                <a:spcPct val="150000"/>
              </a:lnSpc>
              <a:spcBef>
                <a:spcPts val="0"/>
              </a:spcBef>
              <a:buFont typeface="+mj-lt"/>
              <a:buAutoNum type="arabicPeriod"/>
            </a:pPr>
            <a:r>
              <a:rPr altLang="en-US" sz="1200" spc="-100" smtClean="0">
                <a:latin typeface="-윤고딕130" pitchFamily="18" charset="-127"/>
                <a:ea typeface="-윤고딕130" pitchFamily="18" charset="-127"/>
              </a:rPr>
              <a:t>종료</a:t>
            </a:r>
            <a:r>
              <a:rPr lang="en-US" sz="1200" spc="-100" dirty="0" smtClean="0">
                <a:latin typeface="-윤고딕130" pitchFamily="18" charset="-127"/>
                <a:ea typeface="-윤고딕130" pitchFamily="18" charset="-127"/>
              </a:rPr>
              <a:t> 3</a:t>
            </a:r>
            <a:r>
              <a:rPr altLang="en-US" sz="1200" spc="-100" smtClean="0">
                <a:latin typeface="-윤고딕130" pitchFamily="18" charset="-127"/>
                <a:ea typeface="-윤고딕130" pitchFamily="18" charset="-127"/>
              </a:rPr>
              <a:t>분전에 좋은 아이디어가 창출되는 예가 많다</a:t>
            </a:r>
            <a:r>
              <a:rPr lang="en-US" sz="1200" spc="-100" dirty="0" smtClean="0">
                <a:latin typeface="-윤고딕130" pitchFamily="18" charset="-127"/>
                <a:ea typeface="-윤고딕130" pitchFamily="18" charset="-127"/>
              </a:rPr>
              <a:t>.</a:t>
            </a:r>
            <a:endParaRPr altLang="en-US" sz="1200" spc="-100" smtClean="0">
              <a:latin typeface="-윤고딕130" pitchFamily="18" charset="-127"/>
              <a:ea typeface="-윤고딕130" pitchFamily="18" charset="-127"/>
            </a:endParaRPr>
          </a:p>
          <a:p>
            <a:pPr marL="0" indent="0">
              <a:lnSpc>
                <a:spcPct val="150000"/>
              </a:lnSpc>
              <a:spcBef>
                <a:spcPts val="0"/>
              </a:spcBef>
              <a:buNone/>
            </a:pPr>
            <a:r>
              <a:rPr lang="en-US" sz="1200" spc="-100" dirty="0" smtClean="0">
                <a:latin typeface="-윤고딕130" pitchFamily="18" charset="-127"/>
                <a:ea typeface="-윤고딕130" pitchFamily="18" charset="-127"/>
              </a:rPr>
              <a:t> </a:t>
            </a:r>
            <a:endParaRPr altLang="en-US" sz="1200" spc="-100" smtClean="0">
              <a:latin typeface="-윤고딕130" pitchFamily="18" charset="-127"/>
              <a:ea typeface="-윤고딕130" pitchFamily="18" charset="-127"/>
            </a:endParaRPr>
          </a:p>
          <a:p>
            <a:pPr marL="0" lvl="0" indent="0">
              <a:lnSpc>
                <a:spcPct val="150000"/>
              </a:lnSpc>
              <a:spcBef>
                <a:spcPts val="0"/>
              </a:spcBef>
              <a:buNone/>
            </a:pPr>
            <a:r>
              <a:rPr altLang="en-US" sz="1800" spc="-100" smtClean="0">
                <a:solidFill>
                  <a:srgbClr val="FF0000"/>
                </a:solidFill>
                <a:latin typeface="-윤고딕160" pitchFamily="18" charset="-127"/>
                <a:ea typeface="-윤고딕160" pitchFamily="18" charset="-127"/>
              </a:rPr>
              <a:t>해산</a:t>
            </a:r>
          </a:p>
          <a:p>
            <a:pPr marL="228600" indent="-228600">
              <a:lnSpc>
                <a:spcPct val="150000"/>
              </a:lnSpc>
              <a:spcBef>
                <a:spcPts val="0"/>
              </a:spcBef>
            </a:pPr>
            <a:r>
              <a:rPr altLang="en-US" sz="1200" spc="-100" smtClean="0">
                <a:latin typeface="-윤고딕130" pitchFamily="18" charset="-127"/>
                <a:ea typeface="-윤고딕130" pitchFamily="18" charset="-127"/>
              </a:rPr>
              <a:t>참가자들에게 다음 회의를 예고하고 해산한다</a:t>
            </a:r>
            <a:r>
              <a:rPr lang="en-US" sz="1200" spc="-100" dirty="0" smtClean="0">
                <a:latin typeface="-윤고딕130" pitchFamily="18" charset="-127"/>
                <a:ea typeface="-윤고딕130" pitchFamily="18" charset="-127"/>
              </a:rPr>
              <a:t>.</a:t>
            </a:r>
            <a:endParaRPr altLang="en-US" sz="1200" spc="-100" smtClean="0">
              <a:latin typeface="-윤고딕130" pitchFamily="18" charset="-127"/>
              <a:ea typeface="-윤고딕130" pitchFamily="18" charset="-127"/>
            </a:endParaRPr>
          </a:p>
          <a:p>
            <a:pPr marL="0" indent="0">
              <a:lnSpc>
                <a:spcPct val="150000"/>
              </a:lnSpc>
              <a:spcBef>
                <a:spcPts val="0"/>
              </a:spcBef>
              <a:buNone/>
            </a:pPr>
            <a:endParaRPr lang="ko-KR" altLang="en-US" sz="1200" spc="-100" dirty="0">
              <a:latin typeface="-윤고딕130" pitchFamily="18" charset="-127"/>
              <a:ea typeface="-윤고딕130" pitchFamily="18" charset="-127"/>
            </a:endParaRPr>
          </a:p>
        </p:txBody>
      </p:sp>
      <p:sp>
        <p:nvSpPr>
          <p:cNvPr id="5" name="바닥글 개체 틀 4"/>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pic>
        <p:nvPicPr>
          <p:cNvPr id="5123" name="Picture 3" descr="C:\Documents and Settings\eventia\Local Settings\Temporary Internet Files\Content.IE5\4ZMLYZH3\MPj02555920000[1].jpg"/>
          <p:cNvPicPr>
            <a:picLocks noChangeAspect="1" noChangeArrowheads="1"/>
          </p:cNvPicPr>
          <p:nvPr/>
        </p:nvPicPr>
        <p:blipFill>
          <a:blip r:embed="rId2"/>
          <a:srcRect/>
          <a:stretch>
            <a:fillRect/>
          </a:stretch>
        </p:blipFill>
        <p:spPr bwMode="auto">
          <a:xfrm>
            <a:off x="4986366" y="4000504"/>
            <a:ext cx="3443286" cy="2295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 calcmode="lin" valueType="num">
                                      <p:cBhvr additive="base">
                                        <p:cTn id="5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 calcmode="lin" valueType="num">
                                      <p:cBhvr additive="base">
                                        <p:cTn id="6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 calcmode="lin" valueType="num">
                                      <p:cBhvr additive="base">
                                        <p:cTn id="7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 calcmode="lin" valueType="num">
                                      <p:cBhvr additive="base">
                                        <p:cTn id="7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
                                            <p:txEl>
                                              <p:pRg st="6" end="6"/>
                                            </p:txEl>
                                          </p:spTgt>
                                        </p:tgtEl>
                                        <p:attrNameLst>
                                          <p:attrName>style.visibility</p:attrName>
                                        </p:attrNameLst>
                                      </p:cBhvr>
                                      <p:to>
                                        <p:strVal val="visible"/>
                                      </p:to>
                                    </p:set>
                                    <p:anim calcmode="lin" valueType="num">
                                      <p:cBhvr additive="base">
                                        <p:cTn id="8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eventia\Local Settings\Temporary Internet Files\Content.IE5\P1703PBJ\MPj04118280000[1].jpg"/>
          <p:cNvPicPr>
            <a:picLocks noChangeAspect="1" noChangeArrowheads="1"/>
          </p:cNvPicPr>
          <p:nvPr/>
        </p:nvPicPr>
        <p:blipFill>
          <a:blip r:embed="rId2" cstate="print"/>
          <a:srcRect/>
          <a:stretch>
            <a:fillRect/>
          </a:stretch>
        </p:blipFill>
        <p:spPr bwMode="auto">
          <a:xfrm>
            <a:off x="357159" y="3000372"/>
            <a:ext cx="4143404" cy="3526887"/>
          </a:xfrm>
          <a:prstGeom prst="rect">
            <a:avLst/>
          </a:prstGeom>
          <a:noFill/>
        </p:spPr>
      </p:pic>
      <p:sp>
        <p:nvSpPr>
          <p:cNvPr id="2" name="제목 1"/>
          <p:cNvSpPr>
            <a:spLocks noGrp="1"/>
          </p:cNvSpPr>
          <p:nvPr>
            <p:ph type="title"/>
          </p:nvPr>
        </p:nvSpPr>
        <p:spPr/>
        <p:txBody>
          <a:bodyPr/>
          <a:lstStyle/>
          <a:p>
            <a:r>
              <a:rPr altLang="en-US" smtClean="0">
                <a:effectLst/>
                <a:latin typeface="-윤고딕160" pitchFamily="18" charset="-127"/>
                <a:ea typeface="-윤고딕160" pitchFamily="18" charset="-127"/>
              </a:rPr>
              <a:t>팀별 브레인스토밍</a:t>
            </a:r>
            <a:endParaRPr lang="ko-KR" altLang="en-US" dirty="0">
              <a:effectLst/>
              <a:latin typeface="-윤고딕160" pitchFamily="18" charset="-127"/>
              <a:ea typeface="-윤고딕160" pitchFamily="18" charset="-127"/>
            </a:endParaRPr>
          </a:p>
        </p:txBody>
      </p:sp>
      <p:sp>
        <p:nvSpPr>
          <p:cNvPr id="3" name="내용 개체 틀 2"/>
          <p:cNvSpPr>
            <a:spLocks noGrp="1"/>
          </p:cNvSpPr>
          <p:nvPr>
            <p:ph sz="half" idx="1"/>
          </p:nvPr>
        </p:nvSpPr>
        <p:spPr>
          <a:xfrm>
            <a:off x="285720" y="1600201"/>
            <a:ext cx="4217224" cy="1828800"/>
          </a:xfrm>
        </p:spPr>
        <p:txBody>
          <a:bodyPr>
            <a:normAutofit/>
          </a:bodyPr>
          <a:lstStyle/>
          <a:p>
            <a:r>
              <a:rPr altLang="en-US" smtClean="0">
                <a:latin typeface="-윤고딕130" pitchFamily="18" charset="-127"/>
                <a:ea typeface="-윤고딕130" pitchFamily="18" charset="-127"/>
              </a:rPr>
              <a:t>팀을 둘로 나누어 각각 다음의 내용을 브레인스토밍하여 발표한다</a:t>
            </a:r>
            <a:r>
              <a:rPr lang="en-US" altLang="ko-KR" dirty="0" smtClean="0">
                <a:latin typeface="-윤고딕130" pitchFamily="18" charset="-127"/>
                <a:ea typeface="-윤고딕130" pitchFamily="18" charset="-127"/>
              </a:rPr>
              <a:t>.</a:t>
            </a:r>
          </a:p>
          <a:p>
            <a:r>
              <a:rPr altLang="en-US" smtClean="0">
                <a:latin typeface="-윤고딕130" pitchFamily="18" charset="-127"/>
                <a:ea typeface="-윤고딕130" pitchFamily="18" charset="-127"/>
              </a:rPr>
              <a:t>브레인스토밍에 소요되는 시간은 </a:t>
            </a:r>
            <a:r>
              <a:rPr lang="en-US" altLang="ko-KR" dirty="0" smtClean="0">
                <a:latin typeface="-윤고딕130" pitchFamily="18" charset="-127"/>
                <a:ea typeface="-윤고딕130" pitchFamily="18" charset="-127"/>
              </a:rPr>
              <a:t>5</a:t>
            </a:r>
            <a:r>
              <a:rPr altLang="en-US" smtClean="0">
                <a:latin typeface="-윤고딕130" pitchFamily="18" charset="-127"/>
                <a:ea typeface="-윤고딕130" pitchFamily="18" charset="-127"/>
              </a:rPr>
              <a:t>분을 주며 발표시간은 </a:t>
            </a:r>
            <a:r>
              <a:rPr lang="en-US" altLang="ko-KR" dirty="0" smtClean="0">
                <a:latin typeface="-윤고딕130" pitchFamily="18" charset="-127"/>
                <a:ea typeface="-윤고딕130" pitchFamily="18" charset="-127"/>
              </a:rPr>
              <a:t>3</a:t>
            </a:r>
            <a:r>
              <a:rPr altLang="en-US" smtClean="0">
                <a:latin typeface="-윤고딕130" pitchFamily="18" charset="-127"/>
                <a:ea typeface="-윤고딕130" pitchFamily="18" charset="-127"/>
              </a:rPr>
              <a:t>분이내로 한다</a:t>
            </a:r>
            <a:r>
              <a:rPr lang="en-US" altLang="ko-KR" dirty="0" smtClean="0">
                <a:latin typeface="-윤고딕130" pitchFamily="18" charset="-127"/>
                <a:ea typeface="-윤고딕130" pitchFamily="18" charset="-127"/>
              </a:rPr>
              <a:t>.</a:t>
            </a:r>
            <a:endParaRPr altLang="en-US" smtClean="0">
              <a:latin typeface="-윤고딕130" pitchFamily="18" charset="-127"/>
              <a:ea typeface="-윤고딕130" pitchFamily="18" charset="-127"/>
            </a:endParaRPr>
          </a:p>
          <a:p>
            <a:endParaRPr lang="ko-KR" altLang="en-US" dirty="0">
              <a:latin typeface="-윤고딕130" pitchFamily="18" charset="-127"/>
              <a:ea typeface="-윤고딕130" pitchFamily="18" charset="-127"/>
            </a:endParaRPr>
          </a:p>
        </p:txBody>
      </p:sp>
      <p:sp>
        <p:nvSpPr>
          <p:cNvPr id="4" name="내용 개체 틀 3"/>
          <p:cNvSpPr>
            <a:spLocks noGrp="1"/>
          </p:cNvSpPr>
          <p:nvPr>
            <p:ph sz="half" idx="2"/>
          </p:nvPr>
        </p:nvSpPr>
        <p:spPr/>
        <p:txBody>
          <a:bodyPr/>
          <a:lstStyle/>
          <a:p>
            <a:r>
              <a:rPr altLang="en-US" smtClean="0">
                <a:latin typeface="-윤고딕130" pitchFamily="18" charset="-127"/>
                <a:ea typeface="-윤고딕130" pitchFamily="18" charset="-127"/>
              </a:rPr>
              <a:t>팀</a:t>
            </a:r>
            <a:r>
              <a:rPr lang="en-US" altLang="en-US" dirty="0" smtClean="0">
                <a:latin typeface="-윤고딕130" pitchFamily="18" charset="-127"/>
                <a:ea typeface="-윤고딕130" pitchFamily="18" charset="-127"/>
              </a:rPr>
              <a:t>A</a:t>
            </a:r>
          </a:p>
          <a:p>
            <a:pPr lvl="1"/>
            <a:r>
              <a:rPr altLang="en-US" smtClean="0">
                <a:latin typeface="-윤고딕130" pitchFamily="18" charset="-127"/>
                <a:ea typeface="-윤고딕130" pitchFamily="18" charset="-127"/>
              </a:rPr>
              <a:t>한양대학교 전자컴퓨터공학부의 </a:t>
            </a:r>
            <a:r>
              <a:rPr altLang="en-US" smtClean="0">
                <a:solidFill>
                  <a:srgbClr val="FF0000"/>
                </a:solidFill>
                <a:latin typeface="-윤고딕130" pitchFamily="18" charset="-127"/>
                <a:ea typeface="-윤고딕130" pitchFamily="18" charset="-127"/>
              </a:rPr>
              <a:t>장점</a:t>
            </a:r>
            <a:endParaRPr lang="en-US" altLang="en-US" dirty="0" smtClean="0">
              <a:solidFill>
                <a:srgbClr val="FF0000"/>
              </a:solidFill>
              <a:latin typeface="-윤고딕130" pitchFamily="18" charset="-127"/>
              <a:ea typeface="-윤고딕130" pitchFamily="18" charset="-127"/>
            </a:endParaRPr>
          </a:p>
          <a:p>
            <a:pPr lvl="1"/>
            <a:endParaRPr lang="en-US" altLang="en-US" dirty="0" smtClean="0">
              <a:latin typeface="-윤고딕130" pitchFamily="18" charset="-127"/>
              <a:ea typeface="-윤고딕130" pitchFamily="18" charset="-127"/>
            </a:endParaRPr>
          </a:p>
          <a:p>
            <a:r>
              <a:rPr altLang="en-US" smtClean="0">
                <a:latin typeface="-윤고딕130" pitchFamily="18" charset="-127"/>
                <a:ea typeface="-윤고딕130" pitchFamily="18" charset="-127"/>
              </a:rPr>
              <a:t>팀</a:t>
            </a:r>
            <a:r>
              <a:rPr lang="en-US" altLang="en-US" dirty="0" smtClean="0">
                <a:latin typeface="-윤고딕130" pitchFamily="18" charset="-127"/>
                <a:ea typeface="-윤고딕130" pitchFamily="18" charset="-127"/>
              </a:rPr>
              <a:t>B</a:t>
            </a:r>
          </a:p>
          <a:p>
            <a:pPr lvl="1"/>
            <a:r>
              <a:rPr altLang="en-US" smtClean="0">
                <a:latin typeface="-윤고딕130" pitchFamily="18" charset="-127"/>
                <a:ea typeface="-윤고딕130" pitchFamily="18" charset="-127"/>
              </a:rPr>
              <a:t>한양대학교 전자컴퓨터공학부의 </a:t>
            </a:r>
            <a:r>
              <a:rPr altLang="en-US" smtClean="0">
                <a:solidFill>
                  <a:srgbClr val="FF0000"/>
                </a:solidFill>
                <a:latin typeface="-윤고딕130" pitchFamily="18" charset="-127"/>
                <a:ea typeface="-윤고딕130" pitchFamily="18" charset="-127"/>
              </a:rPr>
              <a:t>단점</a:t>
            </a:r>
            <a:endParaRPr lang="ko-KR" altLang="en-US" dirty="0">
              <a:solidFill>
                <a:srgbClr val="FF0000"/>
              </a:solidFill>
              <a:latin typeface="-윤고딕130" pitchFamily="18" charset="-127"/>
              <a:ea typeface="-윤고딕130" pitchFamily="18" charset="-127"/>
            </a:endParaRPr>
          </a:p>
        </p:txBody>
      </p:sp>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END</a:t>
            </a:r>
            <a:endParaRPr lang="ko-KR" altLang="en-US" dirty="0"/>
          </a:p>
        </p:txBody>
      </p:sp>
      <p:sp>
        <p:nvSpPr>
          <p:cNvPr id="4" name="바닥글 개체 틀 3"/>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369</Words>
  <PresentationFormat>화면 슬라이드 쇼(4:3)</PresentationFormat>
  <Paragraphs>93</Paragraphs>
  <Slides>9</Slides>
  <Notes>0</Notes>
  <HiddenSlides>0</HiddenSlides>
  <MMClips>0</MMClips>
  <ScaleCrop>false</ScaleCrop>
  <HeadingPairs>
    <vt:vector size="4" baseType="variant">
      <vt:variant>
        <vt:lpstr>테마</vt:lpstr>
      </vt:variant>
      <vt:variant>
        <vt:i4>1</vt:i4>
      </vt:variant>
      <vt:variant>
        <vt:lpstr>슬라이드 제목</vt:lpstr>
      </vt:variant>
      <vt:variant>
        <vt:i4>9</vt:i4>
      </vt:variant>
    </vt:vector>
  </HeadingPairs>
  <TitlesOfParts>
    <vt:vector size="10" baseType="lpstr">
      <vt:lpstr>IntroducingPowerPoint2007</vt:lpstr>
      <vt:lpstr>브레인스토밍이란?</vt:lpstr>
      <vt:lpstr>브레인스토밍 정의</vt:lpstr>
      <vt:lpstr>Approach to Brain Storming</vt:lpstr>
      <vt:lpstr>four basic rules</vt:lpstr>
      <vt:lpstr>브레인스토밍 준비</vt:lpstr>
      <vt:lpstr>브레인스토밍의 절차</vt:lpstr>
      <vt:lpstr>브레인스토밍 준비, 수행, 마침</vt:lpstr>
      <vt:lpstr>팀별 브레인스토밍</vt:lpstr>
      <vt:lpstr>END</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2008-03-06T19:05:40Z</dcterms:created>
  <dcterms:modified xsi:type="dcterms:W3CDTF">2008-04-02T07:57:09Z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1042</vt:i4>
  </property>
  <property fmtid="{D5CDD505-2E9C-101B-9397-08002B2CF9AE}" pid="3" name="_Version">
    <vt:lpwstr>12.0.4518</vt:lpwstr>
  </property>
</Properties>
</file>