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4.xml" ContentType="application/vnd.openxmlformats-officedocument.drawingml.diagram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9"/>
  </p:notesMasterIdLst>
  <p:sldIdLst>
    <p:sldId id="261" r:id="rId2"/>
    <p:sldId id="287" r:id="rId3"/>
    <p:sldId id="278" r:id="rId4"/>
    <p:sldId id="279" r:id="rId5"/>
    <p:sldId id="281" r:id="rId6"/>
    <p:sldId id="280" r:id="rId7"/>
    <p:sldId id="282" r:id="rId8"/>
    <p:sldId id="283" r:id="rId9"/>
    <p:sldId id="285" r:id="rId10"/>
    <p:sldId id="286" r:id="rId11"/>
    <p:sldId id="288" r:id="rId12"/>
    <p:sldId id="289" r:id="rId13"/>
    <p:sldId id="295" r:id="rId14"/>
    <p:sldId id="290" r:id="rId15"/>
    <p:sldId id="291" r:id="rId16"/>
    <p:sldId id="294" r:id="rId17"/>
    <p:sldId id="271" r:id="rId18"/>
  </p:sldIdLst>
  <p:sldSz cx="9144000" cy="6858000" type="screen4x3"/>
  <p:notesSz cx="6858000" cy="9144000"/>
  <p:defaultTextStyle>
    <a:lvl1pPr marL="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만든 이" initials="오전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777777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42" autoAdjust="0"/>
    <p:restoredTop sz="94614" autoAdjust="0"/>
  </p:normalViewPr>
  <p:slideViewPr>
    <p:cSldViewPr>
      <p:cViewPr>
        <p:scale>
          <a:sx n="100" d="100"/>
          <a:sy n="100" d="100"/>
        </p:scale>
        <p:origin x="-300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D6D7AC-5730-41BC-87EF-E0A65843E2A4}" type="doc">
      <dgm:prSet loTypeId="urn:microsoft.com/office/officeart/2005/8/layout/process4" loCatId="process" qsTypeId="urn:microsoft.com/office/officeart/2005/8/quickstyle/simple2" qsCatId="simple" csTypeId="urn:microsoft.com/office/officeart/2005/8/colors/accent0_2" csCatId="mainScheme"/>
      <dgm:spPr/>
      <dgm:t>
        <a:bodyPr/>
        <a:lstStyle/>
        <a:p>
          <a:pPr latinLnBrk="1"/>
          <a:endParaRPr lang="ko-KR" altLang="en-US"/>
        </a:p>
      </dgm:t>
    </dgm:pt>
    <dgm:pt modelId="{77896FD3-3228-4671-91BD-63297739F436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rtl="0" latinLnBrk="1"/>
          <a:r>
            <a:rPr kumimoji="1" lang="ko-KR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이외의 다른 방법은 없을까</a:t>
          </a:r>
          <a:r>
            <a:rPr kumimoji="1" lang="en-US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? </a:t>
          </a:r>
          <a:r>
            <a:rPr kumimoji="1" lang="ko-KR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현재의 상태를 약간 변형한다면</a:t>
          </a:r>
          <a:r>
            <a:rPr kumimoji="1" lang="en-US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?</a:t>
          </a:r>
          <a:endParaRPr kumimoji="1" lang="ko-KR" b="1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C0B1313C-5CF8-4CF1-84F1-72D464C95E7E}" type="parTrans" cxnId="{6A6773DC-77E3-47F0-BDD7-FAD187A3D7E7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atinLnBrk="1"/>
          <a:endParaRPr lang="ko-KR" altLang="en-US" b="1" cap="none" spc="0">
            <a:ln w="1905">
              <a:solidFill>
                <a:schemeClr val="tx1"/>
              </a:solidFill>
            </a:ln>
            <a:solidFill>
              <a:schemeClr val="tx1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D79EC412-8B5F-440A-B81A-16D612A57B89}" type="sibTrans" cxnId="{6A6773DC-77E3-47F0-BDD7-FAD187A3D7E7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atinLnBrk="1"/>
          <a:endParaRPr lang="ko-KR" altLang="en-US" b="1" cap="none" spc="0">
            <a:ln w="1905">
              <a:solidFill>
                <a:schemeClr val="tx1"/>
              </a:solidFill>
            </a:ln>
            <a:solidFill>
              <a:schemeClr val="tx1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ECA51806-20FC-4F22-8D10-7BD9C01EC3D8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rtl="0" latinLnBrk="1"/>
          <a:r>
            <a:rPr kumimoji="1" lang="ko-KR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다른 곳에서 아이디어를 얻어올 수는 없을까</a:t>
          </a:r>
          <a:r>
            <a:rPr kumimoji="1" lang="en-US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? </a:t>
          </a:r>
          <a:r>
            <a:rPr kumimoji="1" lang="ko-KR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비슷한 것은 무엇인가</a:t>
          </a:r>
          <a:r>
            <a:rPr kumimoji="1" lang="en-US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? </a:t>
          </a:r>
          <a:endParaRPr kumimoji="1" lang="ko-KR" b="1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8F528F84-41EC-4DCB-87CF-54BC854A8652}" type="parTrans" cxnId="{9DAB3151-3D6D-4E3A-9941-740A976DACB3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atinLnBrk="1"/>
          <a:endParaRPr lang="ko-KR" altLang="en-US" b="1" cap="none" spc="0">
            <a:ln w="1905">
              <a:solidFill>
                <a:schemeClr val="tx1"/>
              </a:solidFill>
            </a:ln>
            <a:solidFill>
              <a:schemeClr val="tx1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CEF2511D-2DDF-49CA-9BE4-DA7E3B42844C}" type="sibTrans" cxnId="{9DAB3151-3D6D-4E3A-9941-740A976DACB3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atinLnBrk="1"/>
          <a:endParaRPr lang="ko-KR" altLang="en-US" b="1" cap="none" spc="0">
            <a:ln w="1905">
              <a:solidFill>
                <a:schemeClr val="tx1"/>
              </a:solidFill>
            </a:ln>
            <a:solidFill>
              <a:schemeClr val="tx1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511B5B30-CAB6-4069-BAFA-4D0ED9E9E370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rtl="0" latinLnBrk="1"/>
          <a:r>
            <a:rPr kumimoji="1" lang="ko-KR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형태</a:t>
          </a:r>
          <a:r>
            <a:rPr kumimoji="1" lang="en-US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, </a:t>
          </a:r>
          <a:r>
            <a:rPr kumimoji="1" lang="ko-KR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색깔</a:t>
          </a:r>
          <a:r>
            <a:rPr kumimoji="1" lang="en-US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, </a:t>
          </a:r>
          <a:r>
            <a:rPr kumimoji="1" lang="ko-KR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방향을 바꾸면 어떻게 될까</a:t>
          </a:r>
          <a:r>
            <a:rPr kumimoji="1" lang="en-US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? </a:t>
          </a:r>
          <a:endParaRPr kumimoji="1" lang="ko-KR" b="1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C2D9EBA9-BB89-4F9C-A43A-E1DEB2C84DEE}" type="parTrans" cxnId="{8384897C-9573-4154-B3E5-CC1D2239636D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atinLnBrk="1"/>
          <a:endParaRPr lang="ko-KR" altLang="en-US" b="1" cap="none" spc="0">
            <a:ln w="1905">
              <a:solidFill>
                <a:schemeClr val="tx1"/>
              </a:solidFill>
            </a:ln>
            <a:solidFill>
              <a:schemeClr val="tx1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0C444D07-1FED-45EE-9DDB-7BAECF8A916D}" type="sibTrans" cxnId="{8384897C-9573-4154-B3E5-CC1D2239636D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atinLnBrk="1"/>
          <a:endParaRPr lang="ko-KR" altLang="en-US" b="1" cap="none" spc="0">
            <a:ln w="1905">
              <a:solidFill>
                <a:schemeClr val="tx1"/>
              </a:solidFill>
            </a:ln>
            <a:solidFill>
              <a:schemeClr val="tx1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1F7323A1-2D8E-4E63-8368-7724C0C76F12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rtl="0" latinLnBrk="1"/>
          <a:r>
            <a:rPr kumimoji="1" lang="ko-KR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확대한다면</a:t>
          </a:r>
          <a:r>
            <a:rPr kumimoji="1" lang="en-US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? </a:t>
          </a:r>
          <a:r>
            <a:rPr kumimoji="1" lang="ko-KR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무엇을 첨가시킨다면</a:t>
          </a:r>
          <a:r>
            <a:rPr kumimoji="1" lang="en-US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?</a:t>
          </a:r>
          <a:endParaRPr kumimoji="1" lang="ko-KR" b="1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EAADE6C1-4245-4662-A133-30A23F800A28}" type="parTrans" cxnId="{980FAA12-F94E-43C2-BB38-A0B360620D98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atinLnBrk="1"/>
          <a:endParaRPr lang="ko-KR" altLang="en-US" b="1" cap="none" spc="0">
            <a:ln w="1905">
              <a:solidFill>
                <a:schemeClr val="tx1"/>
              </a:solidFill>
            </a:ln>
            <a:solidFill>
              <a:schemeClr val="tx1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CEBD0413-D5C4-44D8-92D0-5EE3552738A0}" type="sibTrans" cxnId="{980FAA12-F94E-43C2-BB38-A0B360620D98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atinLnBrk="1"/>
          <a:endParaRPr lang="ko-KR" altLang="en-US" b="1" cap="none" spc="0">
            <a:ln w="1905">
              <a:solidFill>
                <a:schemeClr val="tx1"/>
              </a:solidFill>
            </a:ln>
            <a:solidFill>
              <a:schemeClr val="tx1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A3BB34F6-44E0-457B-BF4C-2915CC2233AD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rtl="0" latinLnBrk="1"/>
          <a:r>
            <a:rPr kumimoji="1" lang="ko-KR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축소한다면</a:t>
          </a:r>
          <a:r>
            <a:rPr kumimoji="1" lang="en-US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? </a:t>
          </a:r>
          <a:r>
            <a:rPr kumimoji="1" lang="ko-KR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무엇인가를 제거한다면</a:t>
          </a:r>
          <a:r>
            <a:rPr kumimoji="1" lang="en-US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? </a:t>
          </a:r>
          <a:endParaRPr kumimoji="1" lang="ko-KR" b="1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65ED5224-F62E-48B5-85EE-ACBA445E100F}" type="parTrans" cxnId="{1625B5B0-DEDF-4AEC-9CD0-D73218E16271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atinLnBrk="1"/>
          <a:endParaRPr lang="ko-KR" altLang="en-US" b="1" cap="none" spc="0">
            <a:ln w="1905">
              <a:solidFill>
                <a:schemeClr val="tx1"/>
              </a:solidFill>
            </a:ln>
            <a:solidFill>
              <a:schemeClr val="tx1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9829F923-8C3E-4966-9678-42E8DAD84FDF}" type="sibTrans" cxnId="{1625B5B0-DEDF-4AEC-9CD0-D73218E16271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atinLnBrk="1"/>
          <a:endParaRPr lang="ko-KR" altLang="en-US" b="1" cap="none" spc="0">
            <a:ln w="1905">
              <a:solidFill>
                <a:schemeClr val="tx1"/>
              </a:solidFill>
            </a:ln>
            <a:solidFill>
              <a:schemeClr val="tx1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B0171C20-2DE6-49E8-9652-682F2DEB897B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rtl="0" latinLnBrk="1"/>
          <a:r>
            <a:rPr kumimoji="1" lang="ko-KR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다른 것으로 대신한다면</a:t>
          </a:r>
          <a:r>
            <a:rPr kumimoji="1" lang="en-US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? </a:t>
          </a:r>
          <a:r>
            <a:rPr kumimoji="1" lang="ko-KR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다른 방법을 적용한다면</a:t>
          </a:r>
          <a:r>
            <a:rPr kumimoji="1" lang="en-US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?</a:t>
          </a:r>
          <a:endParaRPr kumimoji="1" lang="ko-KR" b="1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D5D0EAF9-76F2-46FF-BF2C-E068449D6644}" type="parTrans" cxnId="{6DE4E63A-8834-4630-9346-1C0547B91FC8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atinLnBrk="1"/>
          <a:endParaRPr lang="ko-KR" altLang="en-US" b="1" cap="none" spc="0">
            <a:ln w="1905">
              <a:solidFill>
                <a:schemeClr val="tx1"/>
              </a:solidFill>
            </a:ln>
            <a:solidFill>
              <a:schemeClr val="tx1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EDCDE1BE-01D8-4ED0-8E57-704AEF4E5454}" type="sibTrans" cxnId="{6DE4E63A-8834-4630-9346-1C0547B91FC8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atinLnBrk="1"/>
          <a:endParaRPr lang="ko-KR" altLang="en-US" b="1" cap="none" spc="0">
            <a:ln w="1905">
              <a:solidFill>
                <a:schemeClr val="tx1"/>
              </a:solidFill>
            </a:ln>
            <a:solidFill>
              <a:schemeClr val="tx1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79466C56-D878-49FA-B7EE-F07C16C2A2A0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rtl="0" latinLnBrk="1"/>
          <a:r>
            <a:rPr kumimoji="1" lang="ko-KR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바꾸어보면</a:t>
          </a:r>
          <a:r>
            <a:rPr kumimoji="1" lang="en-US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? </a:t>
          </a:r>
          <a:r>
            <a:rPr kumimoji="1" lang="ko-KR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순서를 바꾸면</a:t>
          </a:r>
          <a:r>
            <a:rPr kumimoji="1" lang="en-US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? </a:t>
          </a:r>
          <a:r>
            <a:rPr kumimoji="1" lang="ko-KR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원인결과를 바꾸면</a:t>
          </a:r>
          <a:r>
            <a:rPr kumimoji="1" lang="en-US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?</a:t>
          </a:r>
          <a:endParaRPr kumimoji="1" lang="ko-KR" b="1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FD00F9CB-3235-4136-BFCE-D985E03DA527}" type="parTrans" cxnId="{D97D2D35-3792-4AD5-A27E-6F1663383B41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atinLnBrk="1"/>
          <a:endParaRPr lang="ko-KR" altLang="en-US" b="1" cap="none" spc="0">
            <a:ln w="1905">
              <a:solidFill>
                <a:schemeClr val="tx1"/>
              </a:solidFill>
            </a:ln>
            <a:solidFill>
              <a:schemeClr val="tx1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63F5FC97-84AA-47E6-9D2D-D152A093E4FB}" type="sibTrans" cxnId="{D97D2D35-3792-4AD5-A27E-6F1663383B41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atinLnBrk="1"/>
          <a:endParaRPr lang="ko-KR" altLang="en-US" b="1" cap="none" spc="0">
            <a:ln w="1905">
              <a:solidFill>
                <a:schemeClr val="tx1"/>
              </a:solidFill>
            </a:ln>
            <a:solidFill>
              <a:schemeClr val="tx1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B9D2B8F1-5E03-4132-A960-B60AA29894F5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rtl="0" latinLnBrk="1"/>
          <a:r>
            <a:rPr kumimoji="1" lang="ko-KR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꺼꾸로 하면</a:t>
          </a:r>
          <a:r>
            <a:rPr kumimoji="1" lang="en-US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? </a:t>
          </a:r>
          <a:r>
            <a:rPr kumimoji="1" lang="ko-KR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안팎을 바꾸면</a:t>
          </a:r>
          <a:r>
            <a:rPr kumimoji="1" lang="en-US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? </a:t>
          </a:r>
          <a:r>
            <a:rPr kumimoji="1" lang="ko-KR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반대로 하면</a:t>
          </a:r>
          <a:r>
            <a:rPr kumimoji="1" lang="en-US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? </a:t>
          </a:r>
          <a:endParaRPr kumimoji="1" lang="ko-KR" b="1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79600C61-9AA2-4CB4-94EF-35CD7305CC24}" type="parTrans" cxnId="{0A2935D8-BBC5-4A70-943C-B48F7A1DDFAC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atinLnBrk="1"/>
          <a:endParaRPr lang="ko-KR" altLang="en-US" b="1" cap="none" spc="0">
            <a:ln w="1905">
              <a:solidFill>
                <a:schemeClr val="tx1"/>
              </a:solidFill>
            </a:ln>
            <a:solidFill>
              <a:schemeClr val="tx1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F7ED15F6-73DC-4491-BFA3-EEBADD66C341}" type="sibTrans" cxnId="{0A2935D8-BBC5-4A70-943C-B48F7A1DDFAC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atinLnBrk="1"/>
          <a:endParaRPr lang="ko-KR" altLang="en-US" b="1" cap="none" spc="0">
            <a:ln w="1905">
              <a:solidFill>
                <a:schemeClr val="tx1"/>
              </a:solidFill>
            </a:ln>
            <a:solidFill>
              <a:schemeClr val="tx1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9F485211-F939-4FA4-803A-5797C2E5C707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rtl="0" latinLnBrk="1"/>
          <a:r>
            <a:rPr kumimoji="1" lang="ko-KR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결합한다면</a:t>
          </a:r>
          <a:r>
            <a:rPr kumimoji="1" lang="en-US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? </a:t>
          </a:r>
          <a:r>
            <a:rPr kumimoji="1" lang="ko-KR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조립하면</a:t>
          </a:r>
          <a:r>
            <a:rPr kumimoji="1" lang="en-US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? </a:t>
          </a:r>
          <a:r>
            <a:rPr kumimoji="1" lang="ko-KR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목적을 묶으면</a:t>
          </a:r>
          <a:r>
            <a:rPr kumimoji="1" lang="en-US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?</a:t>
          </a:r>
          <a:endParaRPr kumimoji="1" lang="ko-KR" b="1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AB778439-2D32-4B5F-B7FC-2F3218025009}" type="parTrans" cxnId="{93DBB195-2B2F-4026-AB74-8396C7740521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atinLnBrk="1"/>
          <a:endParaRPr lang="ko-KR" altLang="en-US" b="1" cap="none" spc="0">
            <a:ln w="1905">
              <a:solidFill>
                <a:schemeClr val="tx1"/>
              </a:solidFill>
            </a:ln>
            <a:solidFill>
              <a:schemeClr val="tx1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1E3143C0-DFC0-4558-82ED-77A08D71D767}" type="sibTrans" cxnId="{93DBB195-2B2F-4026-AB74-8396C7740521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atinLnBrk="1"/>
          <a:endParaRPr lang="ko-KR" altLang="en-US" b="1" cap="none" spc="0">
            <a:ln w="1905">
              <a:solidFill>
                <a:schemeClr val="tx1"/>
              </a:solidFill>
            </a:ln>
            <a:solidFill>
              <a:schemeClr val="tx1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1328C708-8308-47DA-9E49-D129021FC819}" type="pres">
      <dgm:prSet presAssocID="{A5D6D7AC-5730-41BC-87EF-E0A65843E2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C259F2C-591A-4D69-9690-517BC97AD006}" type="pres">
      <dgm:prSet presAssocID="{9F485211-F939-4FA4-803A-5797C2E5C707}" presName="boxAndChildren" presStyleCnt="0"/>
      <dgm:spPr/>
    </dgm:pt>
    <dgm:pt modelId="{31C04330-1D13-478E-B707-461F0A5A54BD}" type="pres">
      <dgm:prSet presAssocID="{9F485211-F939-4FA4-803A-5797C2E5C707}" presName="parentTextBox" presStyleLbl="node1" presStyleIdx="0" presStyleCnt="9"/>
      <dgm:spPr/>
      <dgm:t>
        <a:bodyPr/>
        <a:lstStyle/>
        <a:p>
          <a:pPr latinLnBrk="1"/>
          <a:endParaRPr lang="ko-KR" altLang="en-US"/>
        </a:p>
      </dgm:t>
    </dgm:pt>
    <dgm:pt modelId="{D68DEAE0-938F-40C8-8B4D-5A1078091790}" type="pres">
      <dgm:prSet presAssocID="{F7ED15F6-73DC-4491-BFA3-EEBADD66C341}" presName="sp" presStyleCnt="0"/>
      <dgm:spPr/>
    </dgm:pt>
    <dgm:pt modelId="{921B4BCA-A04A-4A2E-BBA1-FE04E86F6955}" type="pres">
      <dgm:prSet presAssocID="{B9D2B8F1-5E03-4132-A960-B60AA29894F5}" presName="arrowAndChildren" presStyleCnt="0"/>
      <dgm:spPr/>
    </dgm:pt>
    <dgm:pt modelId="{DFE85648-ADCA-44D3-9C2E-88527397D35D}" type="pres">
      <dgm:prSet presAssocID="{B9D2B8F1-5E03-4132-A960-B60AA29894F5}" presName="parentTextArrow" presStyleLbl="node1" presStyleIdx="1" presStyleCnt="9"/>
      <dgm:spPr/>
      <dgm:t>
        <a:bodyPr/>
        <a:lstStyle/>
        <a:p>
          <a:pPr latinLnBrk="1"/>
          <a:endParaRPr lang="ko-KR" altLang="en-US"/>
        </a:p>
      </dgm:t>
    </dgm:pt>
    <dgm:pt modelId="{D53C7D38-3C2B-4304-994F-DA818C3E5E94}" type="pres">
      <dgm:prSet presAssocID="{63F5FC97-84AA-47E6-9D2D-D152A093E4FB}" presName="sp" presStyleCnt="0"/>
      <dgm:spPr/>
    </dgm:pt>
    <dgm:pt modelId="{169594E4-838A-4AB7-BDDA-A5BC9C592246}" type="pres">
      <dgm:prSet presAssocID="{79466C56-D878-49FA-B7EE-F07C16C2A2A0}" presName="arrowAndChildren" presStyleCnt="0"/>
      <dgm:spPr/>
    </dgm:pt>
    <dgm:pt modelId="{58E08494-3A0A-4444-8666-9D8435D7A516}" type="pres">
      <dgm:prSet presAssocID="{79466C56-D878-49FA-B7EE-F07C16C2A2A0}" presName="parentTextArrow" presStyleLbl="node1" presStyleIdx="2" presStyleCnt="9"/>
      <dgm:spPr/>
      <dgm:t>
        <a:bodyPr/>
        <a:lstStyle/>
        <a:p>
          <a:pPr latinLnBrk="1"/>
          <a:endParaRPr lang="ko-KR" altLang="en-US"/>
        </a:p>
      </dgm:t>
    </dgm:pt>
    <dgm:pt modelId="{86495999-BD05-4ECE-8A58-9C8BEE56FC49}" type="pres">
      <dgm:prSet presAssocID="{EDCDE1BE-01D8-4ED0-8E57-704AEF4E5454}" presName="sp" presStyleCnt="0"/>
      <dgm:spPr/>
    </dgm:pt>
    <dgm:pt modelId="{7D125943-047E-4316-9A8C-9BCAABB28A16}" type="pres">
      <dgm:prSet presAssocID="{B0171C20-2DE6-49E8-9652-682F2DEB897B}" presName="arrowAndChildren" presStyleCnt="0"/>
      <dgm:spPr/>
    </dgm:pt>
    <dgm:pt modelId="{6335D6F1-FFFC-4466-9499-F34C5AFB34DB}" type="pres">
      <dgm:prSet presAssocID="{B0171C20-2DE6-49E8-9652-682F2DEB897B}" presName="parentTextArrow" presStyleLbl="node1" presStyleIdx="3" presStyleCnt="9"/>
      <dgm:spPr/>
      <dgm:t>
        <a:bodyPr/>
        <a:lstStyle/>
        <a:p>
          <a:pPr latinLnBrk="1"/>
          <a:endParaRPr lang="ko-KR" altLang="en-US"/>
        </a:p>
      </dgm:t>
    </dgm:pt>
    <dgm:pt modelId="{F92472A0-EFAD-4643-96A9-79E1D4CA2874}" type="pres">
      <dgm:prSet presAssocID="{9829F923-8C3E-4966-9678-42E8DAD84FDF}" presName="sp" presStyleCnt="0"/>
      <dgm:spPr/>
    </dgm:pt>
    <dgm:pt modelId="{9BA0317C-0A55-40F4-BA34-D1747AEF5665}" type="pres">
      <dgm:prSet presAssocID="{A3BB34F6-44E0-457B-BF4C-2915CC2233AD}" presName="arrowAndChildren" presStyleCnt="0"/>
      <dgm:spPr/>
    </dgm:pt>
    <dgm:pt modelId="{A32A9990-C8FE-42AE-8147-12AF1254B650}" type="pres">
      <dgm:prSet presAssocID="{A3BB34F6-44E0-457B-BF4C-2915CC2233AD}" presName="parentTextArrow" presStyleLbl="node1" presStyleIdx="4" presStyleCnt="9"/>
      <dgm:spPr/>
      <dgm:t>
        <a:bodyPr/>
        <a:lstStyle/>
        <a:p>
          <a:pPr latinLnBrk="1"/>
          <a:endParaRPr lang="ko-KR" altLang="en-US"/>
        </a:p>
      </dgm:t>
    </dgm:pt>
    <dgm:pt modelId="{72593E82-3BF7-4A8B-A411-536B630BA9B4}" type="pres">
      <dgm:prSet presAssocID="{CEBD0413-D5C4-44D8-92D0-5EE3552738A0}" presName="sp" presStyleCnt="0"/>
      <dgm:spPr/>
    </dgm:pt>
    <dgm:pt modelId="{9E9B8C36-7A86-4271-AB3B-D60C58D3E41D}" type="pres">
      <dgm:prSet presAssocID="{1F7323A1-2D8E-4E63-8368-7724C0C76F12}" presName="arrowAndChildren" presStyleCnt="0"/>
      <dgm:spPr/>
    </dgm:pt>
    <dgm:pt modelId="{0FCF5317-B2FC-4299-AAF7-01C6C1C6E333}" type="pres">
      <dgm:prSet presAssocID="{1F7323A1-2D8E-4E63-8368-7724C0C76F12}" presName="parentTextArrow" presStyleLbl="node1" presStyleIdx="5" presStyleCnt="9"/>
      <dgm:spPr/>
      <dgm:t>
        <a:bodyPr/>
        <a:lstStyle/>
        <a:p>
          <a:pPr latinLnBrk="1"/>
          <a:endParaRPr lang="ko-KR" altLang="en-US"/>
        </a:p>
      </dgm:t>
    </dgm:pt>
    <dgm:pt modelId="{2C2D9DBA-32B7-407F-A606-7139A03C356F}" type="pres">
      <dgm:prSet presAssocID="{0C444D07-1FED-45EE-9DDB-7BAECF8A916D}" presName="sp" presStyleCnt="0"/>
      <dgm:spPr/>
    </dgm:pt>
    <dgm:pt modelId="{42D169D1-1462-4569-BCDC-4DD4F595D344}" type="pres">
      <dgm:prSet presAssocID="{511B5B30-CAB6-4069-BAFA-4D0ED9E9E370}" presName="arrowAndChildren" presStyleCnt="0"/>
      <dgm:spPr/>
    </dgm:pt>
    <dgm:pt modelId="{72ACDF40-D4D4-42A4-B914-5077AEC68B07}" type="pres">
      <dgm:prSet presAssocID="{511B5B30-CAB6-4069-BAFA-4D0ED9E9E370}" presName="parentTextArrow" presStyleLbl="node1" presStyleIdx="6" presStyleCnt="9"/>
      <dgm:spPr/>
      <dgm:t>
        <a:bodyPr/>
        <a:lstStyle/>
        <a:p>
          <a:pPr latinLnBrk="1"/>
          <a:endParaRPr lang="ko-KR" altLang="en-US"/>
        </a:p>
      </dgm:t>
    </dgm:pt>
    <dgm:pt modelId="{D4BC4D2B-5BFA-4CCC-9641-00D00083C549}" type="pres">
      <dgm:prSet presAssocID="{CEF2511D-2DDF-49CA-9BE4-DA7E3B42844C}" presName="sp" presStyleCnt="0"/>
      <dgm:spPr/>
    </dgm:pt>
    <dgm:pt modelId="{13827CE7-73D3-4957-84AE-95A730F86154}" type="pres">
      <dgm:prSet presAssocID="{ECA51806-20FC-4F22-8D10-7BD9C01EC3D8}" presName="arrowAndChildren" presStyleCnt="0"/>
      <dgm:spPr/>
    </dgm:pt>
    <dgm:pt modelId="{47ACAF79-6B06-47B6-B704-D3907FECA189}" type="pres">
      <dgm:prSet presAssocID="{ECA51806-20FC-4F22-8D10-7BD9C01EC3D8}" presName="parentTextArrow" presStyleLbl="node1" presStyleIdx="7" presStyleCnt="9"/>
      <dgm:spPr/>
      <dgm:t>
        <a:bodyPr/>
        <a:lstStyle/>
        <a:p>
          <a:pPr latinLnBrk="1"/>
          <a:endParaRPr lang="ko-KR" altLang="en-US"/>
        </a:p>
      </dgm:t>
    </dgm:pt>
    <dgm:pt modelId="{D11E5F18-9AC8-4418-9CCA-DBEFC4F5F4EE}" type="pres">
      <dgm:prSet presAssocID="{D79EC412-8B5F-440A-B81A-16D612A57B89}" presName="sp" presStyleCnt="0"/>
      <dgm:spPr/>
    </dgm:pt>
    <dgm:pt modelId="{96186465-A135-4911-BB44-95E43FA46339}" type="pres">
      <dgm:prSet presAssocID="{77896FD3-3228-4671-91BD-63297739F436}" presName="arrowAndChildren" presStyleCnt="0"/>
      <dgm:spPr/>
    </dgm:pt>
    <dgm:pt modelId="{30ACC50F-ABD2-4386-96A7-070D931642CE}" type="pres">
      <dgm:prSet presAssocID="{77896FD3-3228-4671-91BD-63297739F436}" presName="parentTextArrow" presStyleLbl="node1" presStyleIdx="8" presStyleCnt="9"/>
      <dgm:spPr/>
      <dgm:t>
        <a:bodyPr/>
        <a:lstStyle/>
        <a:p>
          <a:pPr latinLnBrk="1"/>
          <a:endParaRPr lang="ko-KR" altLang="en-US"/>
        </a:p>
      </dgm:t>
    </dgm:pt>
  </dgm:ptLst>
  <dgm:cxnLst>
    <dgm:cxn modelId="{6A6773DC-77E3-47F0-BDD7-FAD187A3D7E7}" srcId="{A5D6D7AC-5730-41BC-87EF-E0A65843E2A4}" destId="{77896FD3-3228-4671-91BD-63297739F436}" srcOrd="0" destOrd="0" parTransId="{C0B1313C-5CF8-4CF1-84F1-72D464C95E7E}" sibTransId="{D79EC412-8B5F-440A-B81A-16D612A57B89}"/>
    <dgm:cxn modelId="{D92305EC-F7D9-46C3-937D-B70CD22E30E9}" type="presOf" srcId="{B9D2B8F1-5E03-4132-A960-B60AA29894F5}" destId="{DFE85648-ADCA-44D3-9C2E-88527397D35D}" srcOrd="0" destOrd="0" presId="urn:microsoft.com/office/officeart/2005/8/layout/process4"/>
    <dgm:cxn modelId="{9FABF583-D184-4AC5-8876-2C6D879389A5}" type="presOf" srcId="{79466C56-D878-49FA-B7EE-F07C16C2A2A0}" destId="{58E08494-3A0A-4444-8666-9D8435D7A516}" srcOrd="0" destOrd="0" presId="urn:microsoft.com/office/officeart/2005/8/layout/process4"/>
    <dgm:cxn modelId="{0A2935D8-BBC5-4A70-943C-B48F7A1DDFAC}" srcId="{A5D6D7AC-5730-41BC-87EF-E0A65843E2A4}" destId="{B9D2B8F1-5E03-4132-A960-B60AA29894F5}" srcOrd="7" destOrd="0" parTransId="{79600C61-9AA2-4CB4-94EF-35CD7305CC24}" sibTransId="{F7ED15F6-73DC-4491-BFA3-EEBADD66C341}"/>
    <dgm:cxn modelId="{A8CC1ABE-395A-4AA8-84B5-5338F720E10D}" type="presOf" srcId="{A5D6D7AC-5730-41BC-87EF-E0A65843E2A4}" destId="{1328C708-8308-47DA-9E49-D129021FC819}" srcOrd="0" destOrd="0" presId="urn:microsoft.com/office/officeart/2005/8/layout/process4"/>
    <dgm:cxn modelId="{6DE4E63A-8834-4630-9346-1C0547B91FC8}" srcId="{A5D6D7AC-5730-41BC-87EF-E0A65843E2A4}" destId="{B0171C20-2DE6-49E8-9652-682F2DEB897B}" srcOrd="5" destOrd="0" parTransId="{D5D0EAF9-76F2-46FF-BF2C-E068449D6644}" sibTransId="{EDCDE1BE-01D8-4ED0-8E57-704AEF4E5454}"/>
    <dgm:cxn modelId="{FC82D2BC-CC79-4E38-9715-30E0309A2A01}" type="presOf" srcId="{ECA51806-20FC-4F22-8D10-7BD9C01EC3D8}" destId="{47ACAF79-6B06-47B6-B704-D3907FECA189}" srcOrd="0" destOrd="0" presId="urn:microsoft.com/office/officeart/2005/8/layout/process4"/>
    <dgm:cxn modelId="{9DAB3151-3D6D-4E3A-9941-740A976DACB3}" srcId="{A5D6D7AC-5730-41BC-87EF-E0A65843E2A4}" destId="{ECA51806-20FC-4F22-8D10-7BD9C01EC3D8}" srcOrd="1" destOrd="0" parTransId="{8F528F84-41EC-4DCB-87CF-54BC854A8652}" sibTransId="{CEF2511D-2DDF-49CA-9BE4-DA7E3B42844C}"/>
    <dgm:cxn modelId="{1625B5B0-DEDF-4AEC-9CD0-D73218E16271}" srcId="{A5D6D7AC-5730-41BC-87EF-E0A65843E2A4}" destId="{A3BB34F6-44E0-457B-BF4C-2915CC2233AD}" srcOrd="4" destOrd="0" parTransId="{65ED5224-F62E-48B5-85EE-ACBA445E100F}" sibTransId="{9829F923-8C3E-4966-9678-42E8DAD84FDF}"/>
    <dgm:cxn modelId="{DDA25DD8-79AC-4604-B814-85B3CD8C56D8}" type="presOf" srcId="{77896FD3-3228-4671-91BD-63297739F436}" destId="{30ACC50F-ABD2-4386-96A7-070D931642CE}" srcOrd="0" destOrd="0" presId="urn:microsoft.com/office/officeart/2005/8/layout/process4"/>
    <dgm:cxn modelId="{93DBB195-2B2F-4026-AB74-8396C7740521}" srcId="{A5D6D7AC-5730-41BC-87EF-E0A65843E2A4}" destId="{9F485211-F939-4FA4-803A-5797C2E5C707}" srcOrd="8" destOrd="0" parTransId="{AB778439-2D32-4B5F-B7FC-2F3218025009}" sibTransId="{1E3143C0-DFC0-4558-82ED-77A08D71D767}"/>
    <dgm:cxn modelId="{8384897C-9573-4154-B3E5-CC1D2239636D}" srcId="{A5D6D7AC-5730-41BC-87EF-E0A65843E2A4}" destId="{511B5B30-CAB6-4069-BAFA-4D0ED9E9E370}" srcOrd="2" destOrd="0" parTransId="{C2D9EBA9-BB89-4F9C-A43A-E1DEB2C84DEE}" sibTransId="{0C444D07-1FED-45EE-9DDB-7BAECF8A916D}"/>
    <dgm:cxn modelId="{A5AFC534-36D1-42F3-AA73-38434F72660E}" type="presOf" srcId="{1F7323A1-2D8E-4E63-8368-7724C0C76F12}" destId="{0FCF5317-B2FC-4299-AAF7-01C6C1C6E333}" srcOrd="0" destOrd="0" presId="urn:microsoft.com/office/officeart/2005/8/layout/process4"/>
    <dgm:cxn modelId="{3FC44225-DDF5-4A9E-8C76-2DAB361E6DB1}" type="presOf" srcId="{9F485211-F939-4FA4-803A-5797C2E5C707}" destId="{31C04330-1D13-478E-B707-461F0A5A54BD}" srcOrd="0" destOrd="0" presId="urn:microsoft.com/office/officeart/2005/8/layout/process4"/>
    <dgm:cxn modelId="{13E62D35-D612-4C81-B0E6-1C8F39634DC9}" type="presOf" srcId="{511B5B30-CAB6-4069-BAFA-4D0ED9E9E370}" destId="{72ACDF40-D4D4-42A4-B914-5077AEC68B07}" srcOrd="0" destOrd="0" presId="urn:microsoft.com/office/officeart/2005/8/layout/process4"/>
    <dgm:cxn modelId="{612A65EE-AD0E-41AB-8924-A520534039EF}" type="presOf" srcId="{B0171C20-2DE6-49E8-9652-682F2DEB897B}" destId="{6335D6F1-FFFC-4466-9499-F34C5AFB34DB}" srcOrd="0" destOrd="0" presId="urn:microsoft.com/office/officeart/2005/8/layout/process4"/>
    <dgm:cxn modelId="{8F4A8B41-7564-4071-B1D1-FD3782FDD813}" type="presOf" srcId="{A3BB34F6-44E0-457B-BF4C-2915CC2233AD}" destId="{A32A9990-C8FE-42AE-8147-12AF1254B650}" srcOrd="0" destOrd="0" presId="urn:microsoft.com/office/officeart/2005/8/layout/process4"/>
    <dgm:cxn modelId="{980FAA12-F94E-43C2-BB38-A0B360620D98}" srcId="{A5D6D7AC-5730-41BC-87EF-E0A65843E2A4}" destId="{1F7323A1-2D8E-4E63-8368-7724C0C76F12}" srcOrd="3" destOrd="0" parTransId="{EAADE6C1-4245-4662-A133-30A23F800A28}" sibTransId="{CEBD0413-D5C4-44D8-92D0-5EE3552738A0}"/>
    <dgm:cxn modelId="{D97D2D35-3792-4AD5-A27E-6F1663383B41}" srcId="{A5D6D7AC-5730-41BC-87EF-E0A65843E2A4}" destId="{79466C56-D878-49FA-B7EE-F07C16C2A2A0}" srcOrd="6" destOrd="0" parTransId="{FD00F9CB-3235-4136-BFCE-D985E03DA527}" sibTransId="{63F5FC97-84AA-47E6-9D2D-D152A093E4FB}"/>
    <dgm:cxn modelId="{DC77145B-694E-4DBC-BEE5-6A2E08138148}" type="presParOf" srcId="{1328C708-8308-47DA-9E49-D129021FC819}" destId="{AC259F2C-591A-4D69-9690-517BC97AD006}" srcOrd="0" destOrd="0" presId="urn:microsoft.com/office/officeart/2005/8/layout/process4"/>
    <dgm:cxn modelId="{FAA58E3F-B5D2-4EE2-B587-1480EA24E8F1}" type="presParOf" srcId="{AC259F2C-591A-4D69-9690-517BC97AD006}" destId="{31C04330-1D13-478E-B707-461F0A5A54BD}" srcOrd="0" destOrd="0" presId="urn:microsoft.com/office/officeart/2005/8/layout/process4"/>
    <dgm:cxn modelId="{88AA3212-6813-4CA8-A035-EF2B46DAD13C}" type="presParOf" srcId="{1328C708-8308-47DA-9E49-D129021FC819}" destId="{D68DEAE0-938F-40C8-8B4D-5A1078091790}" srcOrd="1" destOrd="0" presId="urn:microsoft.com/office/officeart/2005/8/layout/process4"/>
    <dgm:cxn modelId="{B3533891-1370-488B-8B37-B0E7736D2A96}" type="presParOf" srcId="{1328C708-8308-47DA-9E49-D129021FC819}" destId="{921B4BCA-A04A-4A2E-BBA1-FE04E86F6955}" srcOrd="2" destOrd="0" presId="urn:microsoft.com/office/officeart/2005/8/layout/process4"/>
    <dgm:cxn modelId="{C755CBBB-AAC8-412A-BB91-126384AFD8D3}" type="presParOf" srcId="{921B4BCA-A04A-4A2E-BBA1-FE04E86F6955}" destId="{DFE85648-ADCA-44D3-9C2E-88527397D35D}" srcOrd="0" destOrd="0" presId="urn:microsoft.com/office/officeart/2005/8/layout/process4"/>
    <dgm:cxn modelId="{C0F3ADE8-0126-4B01-A2DB-16ABB9F98569}" type="presParOf" srcId="{1328C708-8308-47DA-9E49-D129021FC819}" destId="{D53C7D38-3C2B-4304-994F-DA818C3E5E94}" srcOrd="3" destOrd="0" presId="urn:microsoft.com/office/officeart/2005/8/layout/process4"/>
    <dgm:cxn modelId="{BB0C4DF3-6EF7-49B2-A5F1-7BB6F203DA10}" type="presParOf" srcId="{1328C708-8308-47DA-9E49-D129021FC819}" destId="{169594E4-838A-4AB7-BDDA-A5BC9C592246}" srcOrd="4" destOrd="0" presId="urn:microsoft.com/office/officeart/2005/8/layout/process4"/>
    <dgm:cxn modelId="{4ED00A57-F598-4688-B8F6-681B5B7A8E00}" type="presParOf" srcId="{169594E4-838A-4AB7-BDDA-A5BC9C592246}" destId="{58E08494-3A0A-4444-8666-9D8435D7A516}" srcOrd="0" destOrd="0" presId="urn:microsoft.com/office/officeart/2005/8/layout/process4"/>
    <dgm:cxn modelId="{A7D6A2D6-DBC0-4FB0-8E62-48E63DEFAE9E}" type="presParOf" srcId="{1328C708-8308-47DA-9E49-D129021FC819}" destId="{86495999-BD05-4ECE-8A58-9C8BEE56FC49}" srcOrd="5" destOrd="0" presId="urn:microsoft.com/office/officeart/2005/8/layout/process4"/>
    <dgm:cxn modelId="{35CBA5DB-917D-4F35-83BF-09E1F8414383}" type="presParOf" srcId="{1328C708-8308-47DA-9E49-D129021FC819}" destId="{7D125943-047E-4316-9A8C-9BCAABB28A16}" srcOrd="6" destOrd="0" presId="urn:microsoft.com/office/officeart/2005/8/layout/process4"/>
    <dgm:cxn modelId="{52F18CC8-9294-4E62-9810-A74D6854E3C8}" type="presParOf" srcId="{7D125943-047E-4316-9A8C-9BCAABB28A16}" destId="{6335D6F1-FFFC-4466-9499-F34C5AFB34DB}" srcOrd="0" destOrd="0" presId="urn:microsoft.com/office/officeart/2005/8/layout/process4"/>
    <dgm:cxn modelId="{0F260E70-84CC-4A7B-8A4C-CD31D6AF19F0}" type="presParOf" srcId="{1328C708-8308-47DA-9E49-D129021FC819}" destId="{F92472A0-EFAD-4643-96A9-79E1D4CA2874}" srcOrd="7" destOrd="0" presId="urn:microsoft.com/office/officeart/2005/8/layout/process4"/>
    <dgm:cxn modelId="{ACA71423-3FAB-4447-ABFB-A2242058B590}" type="presParOf" srcId="{1328C708-8308-47DA-9E49-D129021FC819}" destId="{9BA0317C-0A55-40F4-BA34-D1747AEF5665}" srcOrd="8" destOrd="0" presId="urn:microsoft.com/office/officeart/2005/8/layout/process4"/>
    <dgm:cxn modelId="{B703B999-DD60-4DD2-A720-1E4E59478A6F}" type="presParOf" srcId="{9BA0317C-0A55-40F4-BA34-D1747AEF5665}" destId="{A32A9990-C8FE-42AE-8147-12AF1254B650}" srcOrd="0" destOrd="0" presId="urn:microsoft.com/office/officeart/2005/8/layout/process4"/>
    <dgm:cxn modelId="{8E1344E1-2FB3-44FB-A5C3-7CD0D471237E}" type="presParOf" srcId="{1328C708-8308-47DA-9E49-D129021FC819}" destId="{72593E82-3BF7-4A8B-A411-536B630BA9B4}" srcOrd="9" destOrd="0" presId="urn:microsoft.com/office/officeart/2005/8/layout/process4"/>
    <dgm:cxn modelId="{CA89C69E-7267-46A5-8F94-6CA3A36DA05F}" type="presParOf" srcId="{1328C708-8308-47DA-9E49-D129021FC819}" destId="{9E9B8C36-7A86-4271-AB3B-D60C58D3E41D}" srcOrd="10" destOrd="0" presId="urn:microsoft.com/office/officeart/2005/8/layout/process4"/>
    <dgm:cxn modelId="{3573179E-2189-4D4C-B366-B222AD8ABF89}" type="presParOf" srcId="{9E9B8C36-7A86-4271-AB3B-D60C58D3E41D}" destId="{0FCF5317-B2FC-4299-AAF7-01C6C1C6E333}" srcOrd="0" destOrd="0" presId="urn:microsoft.com/office/officeart/2005/8/layout/process4"/>
    <dgm:cxn modelId="{2D20C562-0CC5-4A39-9845-2BEF60147A9E}" type="presParOf" srcId="{1328C708-8308-47DA-9E49-D129021FC819}" destId="{2C2D9DBA-32B7-407F-A606-7139A03C356F}" srcOrd="11" destOrd="0" presId="urn:microsoft.com/office/officeart/2005/8/layout/process4"/>
    <dgm:cxn modelId="{39498979-0075-4500-B887-3D67007DCDAB}" type="presParOf" srcId="{1328C708-8308-47DA-9E49-D129021FC819}" destId="{42D169D1-1462-4569-BCDC-4DD4F595D344}" srcOrd="12" destOrd="0" presId="urn:microsoft.com/office/officeart/2005/8/layout/process4"/>
    <dgm:cxn modelId="{1390AE03-EF33-49BB-A2B0-195FAD41B888}" type="presParOf" srcId="{42D169D1-1462-4569-BCDC-4DD4F595D344}" destId="{72ACDF40-D4D4-42A4-B914-5077AEC68B07}" srcOrd="0" destOrd="0" presId="urn:microsoft.com/office/officeart/2005/8/layout/process4"/>
    <dgm:cxn modelId="{D628BE0A-05D5-4769-9D77-342CABF804FD}" type="presParOf" srcId="{1328C708-8308-47DA-9E49-D129021FC819}" destId="{D4BC4D2B-5BFA-4CCC-9641-00D00083C549}" srcOrd="13" destOrd="0" presId="urn:microsoft.com/office/officeart/2005/8/layout/process4"/>
    <dgm:cxn modelId="{59359309-DF85-4BD3-8809-E79AAD9C2F0C}" type="presParOf" srcId="{1328C708-8308-47DA-9E49-D129021FC819}" destId="{13827CE7-73D3-4957-84AE-95A730F86154}" srcOrd="14" destOrd="0" presId="urn:microsoft.com/office/officeart/2005/8/layout/process4"/>
    <dgm:cxn modelId="{FE6DF699-4B5E-4C3A-9AEE-121B389A6845}" type="presParOf" srcId="{13827CE7-73D3-4957-84AE-95A730F86154}" destId="{47ACAF79-6B06-47B6-B704-D3907FECA189}" srcOrd="0" destOrd="0" presId="urn:microsoft.com/office/officeart/2005/8/layout/process4"/>
    <dgm:cxn modelId="{E9ECF812-C5EB-4ACF-8A40-1EBABC81D727}" type="presParOf" srcId="{1328C708-8308-47DA-9E49-D129021FC819}" destId="{D11E5F18-9AC8-4418-9CCA-DBEFC4F5F4EE}" srcOrd="15" destOrd="0" presId="urn:microsoft.com/office/officeart/2005/8/layout/process4"/>
    <dgm:cxn modelId="{90479A06-A2E8-44D3-A202-C3B92CF656C7}" type="presParOf" srcId="{1328C708-8308-47DA-9E49-D129021FC819}" destId="{96186465-A135-4911-BB44-95E43FA46339}" srcOrd="16" destOrd="0" presId="urn:microsoft.com/office/officeart/2005/8/layout/process4"/>
    <dgm:cxn modelId="{0513854E-C4CB-4F55-993F-A62E26F153B3}" type="presParOf" srcId="{96186465-A135-4911-BB44-95E43FA46339}" destId="{30ACC50F-ABD2-4386-96A7-070D931642CE}" srcOrd="0" destOrd="0" presId="urn:microsoft.com/office/officeart/2005/8/layout/process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AA72EA-0684-460D-A7C0-753B49331BD9}" type="doc">
      <dgm:prSet loTypeId="urn:microsoft.com/office/officeart/2005/8/layout/vList2" loCatId="list" qsTypeId="urn:microsoft.com/office/officeart/2005/8/quickstyle/simple2" qsCatId="simple" csTypeId="urn:microsoft.com/office/officeart/2005/8/colors/colorful3" csCatId="colorful"/>
      <dgm:spPr/>
      <dgm:t>
        <a:bodyPr/>
        <a:lstStyle/>
        <a:p>
          <a:pPr latinLnBrk="1"/>
          <a:endParaRPr lang="ko-KR" altLang="en-US"/>
        </a:p>
      </dgm:t>
    </dgm:pt>
    <dgm:pt modelId="{FBD9FC8F-0DD2-4597-916F-B6B7840FED93}">
      <dgm:prSet/>
      <dgm:spPr/>
      <dgm:t>
        <a:bodyPr/>
        <a:lstStyle/>
        <a:p>
          <a:pPr rtl="0" latinLnBrk="1"/>
          <a:r>
            <a:rPr kumimoji="1" lang="ko-KR" dirty="0" smtClean="0">
              <a:latin typeface="HY목각파임B" pitchFamily="18" charset="-127"/>
              <a:ea typeface="HY목각파임B" pitchFamily="18" charset="-127"/>
            </a:rPr>
            <a:t>문제나 주제를 파악한다</a:t>
          </a:r>
          <a:r>
            <a:rPr kumimoji="1" lang="en-US" dirty="0" smtClean="0">
              <a:latin typeface="HY목각파임B" pitchFamily="18" charset="-127"/>
              <a:ea typeface="HY목각파임B" pitchFamily="18" charset="-127"/>
            </a:rPr>
            <a:t>.</a:t>
          </a:r>
          <a:endParaRPr kumimoji="1" lang="ko-KR" dirty="0">
            <a:latin typeface="HY목각파임B" pitchFamily="18" charset="-127"/>
            <a:ea typeface="HY목각파임B" pitchFamily="18" charset="-127"/>
          </a:endParaRPr>
        </a:p>
      </dgm:t>
    </dgm:pt>
    <dgm:pt modelId="{8D31A2AA-6951-47EE-B01C-9A1F3C14176C}" type="parTrans" cxnId="{920FCF87-CF04-489C-BFAB-E8143D9B7740}">
      <dgm:prSet/>
      <dgm:spPr/>
      <dgm:t>
        <a:bodyPr/>
        <a:lstStyle/>
        <a:p>
          <a:pPr latinLnBrk="1"/>
          <a:endParaRPr lang="ko-KR" altLang="en-US"/>
        </a:p>
      </dgm:t>
    </dgm:pt>
    <dgm:pt modelId="{C92A9F70-A9A5-440E-BB6B-0F9E17F28FD3}" type="sibTrans" cxnId="{920FCF87-CF04-489C-BFAB-E8143D9B7740}">
      <dgm:prSet/>
      <dgm:spPr/>
      <dgm:t>
        <a:bodyPr/>
        <a:lstStyle/>
        <a:p>
          <a:pPr latinLnBrk="1"/>
          <a:endParaRPr lang="ko-KR" altLang="en-US"/>
        </a:p>
      </dgm:t>
    </dgm:pt>
    <dgm:pt modelId="{9900279C-A8E5-481E-BFC6-72EBFFE2462C}">
      <dgm:prSet/>
      <dgm:spPr/>
      <dgm:t>
        <a:bodyPr/>
        <a:lstStyle/>
        <a:p>
          <a:pPr rtl="0" latinLnBrk="1"/>
          <a:r>
            <a:rPr kumimoji="1" lang="ko-KR" dirty="0" smtClean="0">
              <a:latin typeface="HY목각파임B" pitchFamily="18" charset="-127"/>
              <a:ea typeface="HY목각파임B" pitchFamily="18" charset="-127"/>
            </a:rPr>
            <a:t>문제나 주제를 </a:t>
          </a:r>
          <a:r>
            <a:rPr kumimoji="1" lang="ko-KR" dirty="0" err="1" smtClean="0">
              <a:latin typeface="HY목각파임B" pitchFamily="18" charset="-127"/>
              <a:ea typeface="HY목각파임B" pitchFamily="18" charset="-127"/>
            </a:rPr>
            <a:t>스캠퍼</a:t>
          </a:r>
          <a:r>
            <a:rPr kumimoji="1" lang="ko-KR" dirty="0" smtClean="0">
              <a:latin typeface="HY목각파임B" pitchFamily="18" charset="-127"/>
              <a:ea typeface="HY목각파임B" pitchFamily="18" charset="-127"/>
            </a:rPr>
            <a:t> 목록에 맞추어 어떤 새로운 아이디어가 나올지 살펴본다</a:t>
          </a:r>
          <a:r>
            <a:rPr kumimoji="1" lang="en-US" dirty="0" smtClean="0">
              <a:latin typeface="HY목각파임B" pitchFamily="18" charset="-127"/>
              <a:ea typeface="HY목각파임B" pitchFamily="18" charset="-127"/>
            </a:rPr>
            <a:t>.</a:t>
          </a:r>
          <a:endParaRPr kumimoji="1" lang="ko-KR" dirty="0">
            <a:latin typeface="HY목각파임B" pitchFamily="18" charset="-127"/>
            <a:ea typeface="HY목각파임B" pitchFamily="18" charset="-127"/>
          </a:endParaRPr>
        </a:p>
      </dgm:t>
    </dgm:pt>
    <dgm:pt modelId="{5ACADD50-ABC2-40E2-AE79-A4E2A5A7552D}" type="parTrans" cxnId="{5E5A2BF2-F2B5-4ECC-B39A-94D3CEA32DFC}">
      <dgm:prSet/>
      <dgm:spPr/>
      <dgm:t>
        <a:bodyPr/>
        <a:lstStyle/>
        <a:p>
          <a:pPr latinLnBrk="1"/>
          <a:endParaRPr lang="ko-KR" altLang="en-US"/>
        </a:p>
      </dgm:t>
    </dgm:pt>
    <dgm:pt modelId="{7F6ECACF-AA1B-4F59-8508-A3FDC3F65144}" type="sibTrans" cxnId="{5E5A2BF2-F2B5-4ECC-B39A-94D3CEA32DFC}">
      <dgm:prSet/>
      <dgm:spPr/>
      <dgm:t>
        <a:bodyPr/>
        <a:lstStyle/>
        <a:p>
          <a:pPr latinLnBrk="1"/>
          <a:endParaRPr lang="ko-KR" altLang="en-US"/>
        </a:p>
      </dgm:t>
    </dgm:pt>
    <dgm:pt modelId="{D0AE73D5-1ACD-412A-90B0-F49F00574CEE}">
      <dgm:prSet/>
      <dgm:spPr/>
      <dgm:t>
        <a:bodyPr/>
        <a:lstStyle/>
        <a:p>
          <a:pPr rtl="0" latinLnBrk="1"/>
          <a:r>
            <a:rPr kumimoji="1" lang="ko-KR" dirty="0" smtClean="0">
              <a:latin typeface="HY목각파임B" pitchFamily="18" charset="-127"/>
              <a:ea typeface="HY목각파임B" pitchFamily="18" charset="-127"/>
            </a:rPr>
            <a:t>가능한 모든 아이디어를 떠올려 본 후 창의적인 생각을 표현해 보도록 한다</a:t>
          </a:r>
          <a:r>
            <a:rPr kumimoji="1" lang="en-US" dirty="0" smtClean="0">
              <a:latin typeface="HY목각파임B" pitchFamily="18" charset="-127"/>
              <a:ea typeface="HY목각파임B" pitchFamily="18" charset="-127"/>
            </a:rPr>
            <a:t>.</a:t>
          </a:r>
          <a:endParaRPr kumimoji="1" lang="ko-KR" dirty="0">
            <a:latin typeface="HY목각파임B" pitchFamily="18" charset="-127"/>
            <a:ea typeface="HY목각파임B" pitchFamily="18" charset="-127"/>
          </a:endParaRPr>
        </a:p>
      </dgm:t>
    </dgm:pt>
    <dgm:pt modelId="{BD16E994-56E8-4A41-A8E2-68784CA6C074}" type="parTrans" cxnId="{D38BB221-E7B6-44A6-AAC6-3E2B88B228D2}">
      <dgm:prSet/>
      <dgm:spPr/>
      <dgm:t>
        <a:bodyPr/>
        <a:lstStyle/>
        <a:p>
          <a:pPr latinLnBrk="1"/>
          <a:endParaRPr lang="ko-KR" altLang="en-US"/>
        </a:p>
      </dgm:t>
    </dgm:pt>
    <dgm:pt modelId="{D2BFE849-951E-4D6F-9EB8-9BDD51EF66D7}" type="sibTrans" cxnId="{D38BB221-E7B6-44A6-AAC6-3E2B88B228D2}">
      <dgm:prSet/>
      <dgm:spPr/>
      <dgm:t>
        <a:bodyPr/>
        <a:lstStyle/>
        <a:p>
          <a:pPr latinLnBrk="1"/>
          <a:endParaRPr lang="ko-KR" altLang="en-US"/>
        </a:p>
      </dgm:t>
    </dgm:pt>
    <dgm:pt modelId="{28F07B10-DC3E-4362-8DE5-F9A48F0380A5}" type="pres">
      <dgm:prSet presAssocID="{FCAA72EA-0684-460D-A7C0-753B49331BD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9FB424B-5333-4D1B-B958-0A3E051BE404}" type="pres">
      <dgm:prSet presAssocID="{FBD9FC8F-0DD2-4597-916F-B6B7840FED9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6596925-0C7F-4182-B931-FFB88C6328CD}" type="pres">
      <dgm:prSet presAssocID="{C92A9F70-A9A5-440E-BB6B-0F9E17F28FD3}" presName="spacer" presStyleCnt="0"/>
      <dgm:spPr/>
    </dgm:pt>
    <dgm:pt modelId="{E0C4399C-AA46-4F6B-BF81-64890E878BB7}" type="pres">
      <dgm:prSet presAssocID="{9900279C-A8E5-481E-BFC6-72EBFFE2462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AA607F2-0228-4263-9C68-EA5567E85501}" type="pres">
      <dgm:prSet presAssocID="{7F6ECACF-AA1B-4F59-8508-A3FDC3F65144}" presName="spacer" presStyleCnt="0"/>
      <dgm:spPr/>
    </dgm:pt>
    <dgm:pt modelId="{4AB59221-C787-490C-BF4D-6D815843FEDC}" type="pres">
      <dgm:prSet presAssocID="{D0AE73D5-1ACD-412A-90B0-F49F00574CE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20BC6F66-C310-4651-B89A-CE2FEEA49451}" type="presOf" srcId="{D0AE73D5-1ACD-412A-90B0-F49F00574CEE}" destId="{4AB59221-C787-490C-BF4D-6D815843FEDC}" srcOrd="0" destOrd="0" presId="urn:microsoft.com/office/officeart/2005/8/layout/vList2"/>
    <dgm:cxn modelId="{920FCF87-CF04-489C-BFAB-E8143D9B7740}" srcId="{FCAA72EA-0684-460D-A7C0-753B49331BD9}" destId="{FBD9FC8F-0DD2-4597-916F-B6B7840FED93}" srcOrd="0" destOrd="0" parTransId="{8D31A2AA-6951-47EE-B01C-9A1F3C14176C}" sibTransId="{C92A9F70-A9A5-440E-BB6B-0F9E17F28FD3}"/>
    <dgm:cxn modelId="{4E01A0D8-54A5-4CAF-A566-EB13EF6CDDB2}" type="presOf" srcId="{9900279C-A8E5-481E-BFC6-72EBFFE2462C}" destId="{E0C4399C-AA46-4F6B-BF81-64890E878BB7}" srcOrd="0" destOrd="0" presId="urn:microsoft.com/office/officeart/2005/8/layout/vList2"/>
    <dgm:cxn modelId="{8DC820EF-AE01-4332-BC31-4CF048231F40}" type="presOf" srcId="{FBD9FC8F-0DD2-4597-916F-B6B7840FED93}" destId="{F9FB424B-5333-4D1B-B958-0A3E051BE404}" srcOrd="0" destOrd="0" presId="urn:microsoft.com/office/officeart/2005/8/layout/vList2"/>
    <dgm:cxn modelId="{5065DD03-01BA-4B98-8D33-C700039C0C9C}" type="presOf" srcId="{FCAA72EA-0684-460D-A7C0-753B49331BD9}" destId="{28F07B10-DC3E-4362-8DE5-F9A48F0380A5}" srcOrd="0" destOrd="0" presId="urn:microsoft.com/office/officeart/2005/8/layout/vList2"/>
    <dgm:cxn modelId="{5E5A2BF2-F2B5-4ECC-B39A-94D3CEA32DFC}" srcId="{FCAA72EA-0684-460D-A7C0-753B49331BD9}" destId="{9900279C-A8E5-481E-BFC6-72EBFFE2462C}" srcOrd="1" destOrd="0" parTransId="{5ACADD50-ABC2-40E2-AE79-A4E2A5A7552D}" sibTransId="{7F6ECACF-AA1B-4F59-8508-A3FDC3F65144}"/>
    <dgm:cxn modelId="{D38BB221-E7B6-44A6-AAC6-3E2B88B228D2}" srcId="{FCAA72EA-0684-460D-A7C0-753B49331BD9}" destId="{D0AE73D5-1ACD-412A-90B0-F49F00574CEE}" srcOrd="2" destOrd="0" parTransId="{BD16E994-56E8-4A41-A8E2-68784CA6C074}" sibTransId="{D2BFE849-951E-4D6F-9EB8-9BDD51EF66D7}"/>
    <dgm:cxn modelId="{045C6D5D-1118-4BF5-AFC3-83AB6D538604}" type="presParOf" srcId="{28F07B10-DC3E-4362-8DE5-F9A48F0380A5}" destId="{F9FB424B-5333-4D1B-B958-0A3E051BE404}" srcOrd="0" destOrd="0" presId="urn:microsoft.com/office/officeart/2005/8/layout/vList2"/>
    <dgm:cxn modelId="{339670C9-35D9-4107-B982-B01672DF6DF1}" type="presParOf" srcId="{28F07B10-DC3E-4362-8DE5-F9A48F0380A5}" destId="{66596925-0C7F-4182-B931-FFB88C6328CD}" srcOrd="1" destOrd="0" presId="urn:microsoft.com/office/officeart/2005/8/layout/vList2"/>
    <dgm:cxn modelId="{9DC5D556-3F71-48F3-B505-D0927242E5FF}" type="presParOf" srcId="{28F07B10-DC3E-4362-8DE5-F9A48F0380A5}" destId="{E0C4399C-AA46-4F6B-BF81-64890E878BB7}" srcOrd="2" destOrd="0" presId="urn:microsoft.com/office/officeart/2005/8/layout/vList2"/>
    <dgm:cxn modelId="{3BADB39F-185D-4064-826B-E7493417CA6B}" type="presParOf" srcId="{28F07B10-DC3E-4362-8DE5-F9A48F0380A5}" destId="{8AA607F2-0228-4263-9C68-EA5567E85501}" srcOrd="3" destOrd="0" presId="urn:microsoft.com/office/officeart/2005/8/layout/vList2"/>
    <dgm:cxn modelId="{B21CE922-F12C-4F4E-B883-864D5CAACE33}" type="presParOf" srcId="{28F07B10-DC3E-4362-8DE5-F9A48F0380A5}" destId="{4AB59221-C787-490C-BF4D-6D815843FEDC}" srcOrd="4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FF473F-1510-436C-A39C-144FC31F83E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1BCBDD8A-3C1E-4C8D-A5A7-DABDE73697C0}">
      <dgm:prSet phldrT="[텍스트]"/>
      <dgm:spPr/>
      <dgm:t>
        <a:bodyPr/>
        <a:lstStyle/>
        <a:p>
          <a:pPr rtl="0" latinLnBrk="1"/>
          <a:r>
            <a:rPr kumimoji="1" lang="en-US" b="0" i="0" u="sng" dirty="0" smtClean="0"/>
            <a:t>S: </a:t>
          </a:r>
          <a:r>
            <a:rPr kumimoji="1" lang="ko-KR" b="0" i="0" u="sng" dirty="0" smtClean="0"/>
            <a:t>대체하기</a:t>
          </a:r>
          <a:endParaRPr lang="ko-KR" altLang="en-US" dirty="0"/>
        </a:p>
      </dgm:t>
    </dgm:pt>
    <dgm:pt modelId="{845CC9E3-4596-4B71-A569-BB8D96454ECC}" type="parTrans" cxnId="{E093BC83-EB42-45DD-8174-05614019740C}">
      <dgm:prSet/>
      <dgm:spPr/>
      <dgm:t>
        <a:bodyPr/>
        <a:lstStyle/>
        <a:p>
          <a:pPr latinLnBrk="1"/>
          <a:endParaRPr lang="ko-KR" altLang="en-US"/>
        </a:p>
      </dgm:t>
    </dgm:pt>
    <dgm:pt modelId="{0DDA5FE9-81AE-4C78-BC7A-354ED08C27C1}" type="sibTrans" cxnId="{E093BC83-EB42-45DD-8174-05614019740C}">
      <dgm:prSet/>
      <dgm:spPr/>
      <dgm:t>
        <a:bodyPr/>
        <a:lstStyle/>
        <a:p>
          <a:pPr latinLnBrk="1"/>
          <a:endParaRPr lang="ko-KR" altLang="en-US"/>
        </a:p>
      </dgm:t>
    </dgm:pt>
    <dgm:pt modelId="{BB671DA3-AC4A-437C-80BE-E365AD60E176}">
      <dgm:prSet/>
      <dgm:spPr/>
      <dgm:t>
        <a:bodyPr/>
        <a:lstStyle/>
        <a:p>
          <a:pPr rtl="0" latinLnBrk="1"/>
          <a:r>
            <a:rPr kumimoji="1" lang="ko-KR" b="0" i="0" u="none" dirty="0" smtClean="0"/>
            <a:t>연필대신 무엇을 이용할 수 있을까</a:t>
          </a:r>
          <a:r>
            <a:rPr kumimoji="1" lang="en-US" b="0" i="0" u="none" dirty="0" smtClean="0"/>
            <a:t>?</a:t>
          </a:r>
          <a:endParaRPr kumimoji="1" lang="ko-KR" b="0" i="0" u="none" dirty="0"/>
        </a:p>
      </dgm:t>
    </dgm:pt>
    <dgm:pt modelId="{6172D230-8AA1-4BBD-A9CF-B9143FCA20BC}" type="parTrans" cxnId="{C1CFD9C5-9E38-42BE-B5D5-59BC0877BE9D}">
      <dgm:prSet/>
      <dgm:spPr/>
      <dgm:t>
        <a:bodyPr/>
        <a:lstStyle/>
        <a:p>
          <a:pPr latinLnBrk="1"/>
          <a:endParaRPr lang="ko-KR" altLang="en-US"/>
        </a:p>
      </dgm:t>
    </dgm:pt>
    <dgm:pt modelId="{B94ABCCF-6E09-4F02-B4B8-2188776C11A6}" type="sibTrans" cxnId="{C1CFD9C5-9E38-42BE-B5D5-59BC0877BE9D}">
      <dgm:prSet/>
      <dgm:spPr/>
      <dgm:t>
        <a:bodyPr/>
        <a:lstStyle/>
        <a:p>
          <a:pPr latinLnBrk="1"/>
          <a:endParaRPr lang="ko-KR" altLang="en-US"/>
        </a:p>
      </dgm:t>
    </dgm:pt>
    <dgm:pt modelId="{4DC7A00E-4DAD-4676-9AEB-32EAA6F11562}">
      <dgm:prSet/>
      <dgm:spPr/>
      <dgm:t>
        <a:bodyPr/>
        <a:lstStyle/>
        <a:p>
          <a:pPr rtl="0" latinLnBrk="1"/>
          <a:r>
            <a:rPr kumimoji="1" lang="en-US" b="0" i="0" u="sng" dirty="0" smtClean="0"/>
            <a:t>C: </a:t>
          </a:r>
          <a:r>
            <a:rPr kumimoji="1" lang="ko-KR" b="0" i="0" u="sng" dirty="0" smtClean="0"/>
            <a:t>결합하기</a:t>
          </a:r>
          <a:endParaRPr kumimoji="1" lang="ko-KR" b="0" i="0" u="none" dirty="0"/>
        </a:p>
      </dgm:t>
    </dgm:pt>
    <dgm:pt modelId="{91CCA930-8C8A-4A81-BDF2-B392AB840AAB}" type="parTrans" cxnId="{093F317A-EB25-4E66-8A1D-CC52CEE1E98D}">
      <dgm:prSet/>
      <dgm:spPr/>
      <dgm:t>
        <a:bodyPr/>
        <a:lstStyle/>
        <a:p>
          <a:pPr latinLnBrk="1"/>
          <a:endParaRPr lang="ko-KR" altLang="en-US"/>
        </a:p>
      </dgm:t>
    </dgm:pt>
    <dgm:pt modelId="{3D69CC49-147D-413D-8BDF-06975E015D5F}" type="sibTrans" cxnId="{093F317A-EB25-4E66-8A1D-CC52CEE1E98D}">
      <dgm:prSet/>
      <dgm:spPr/>
      <dgm:t>
        <a:bodyPr/>
        <a:lstStyle/>
        <a:p>
          <a:pPr latinLnBrk="1"/>
          <a:endParaRPr lang="ko-KR" altLang="en-US"/>
        </a:p>
      </dgm:t>
    </dgm:pt>
    <dgm:pt modelId="{030E60CC-3D8D-44A3-ACBC-590051B3CD8F}">
      <dgm:prSet/>
      <dgm:spPr/>
      <dgm:t>
        <a:bodyPr/>
        <a:lstStyle/>
        <a:p>
          <a:pPr rtl="0" latinLnBrk="1"/>
          <a:r>
            <a:rPr kumimoji="1" lang="ko-KR" b="0" i="0" u="none" dirty="0" smtClean="0"/>
            <a:t>연필에 무엇을 더하면 어떨까</a:t>
          </a:r>
          <a:r>
            <a:rPr kumimoji="1" lang="en-US" b="0" i="0" u="none" dirty="0" smtClean="0"/>
            <a:t>?</a:t>
          </a:r>
          <a:endParaRPr kumimoji="1" lang="ko-KR" b="0" i="0" u="none" dirty="0"/>
        </a:p>
      </dgm:t>
    </dgm:pt>
    <dgm:pt modelId="{64212716-76BC-45E5-91BE-3550ED161257}" type="parTrans" cxnId="{6E7B0970-1CF4-48EB-9675-F43098A7D65A}">
      <dgm:prSet/>
      <dgm:spPr/>
      <dgm:t>
        <a:bodyPr/>
        <a:lstStyle/>
        <a:p>
          <a:pPr latinLnBrk="1"/>
          <a:endParaRPr lang="ko-KR" altLang="en-US"/>
        </a:p>
      </dgm:t>
    </dgm:pt>
    <dgm:pt modelId="{00B8D921-3528-485A-A918-885E08A0315C}" type="sibTrans" cxnId="{6E7B0970-1CF4-48EB-9675-F43098A7D65A}">
      <dgm:prSet/>
      <dgm:spPr/>
      <dgm:t>
        <a:bodyPr/>
        <a:lstStyle/>
        <a:p>
          <a:pPr latinLnBrk="1"/>
          <a:endParaRPr lang="ko-KR" altLang="en-US"/>
        </a:p>
      </dgm:t>
    </dgm:pt>
    <dgm:pt modelId="{50A18177-B864-4324-A645-9C483E446AF0}">
      <dgm:prSet/>
      <dgm:spPr/>
      <dgm:t>
        <a:bodyPr/>
        <a:lstStyle/>
        <a:p>
          <a:pPr latinLnBrk="1"/>
          <a:r>
            <a:rPr kumimoji="1" lang="en-US" b="0" i="0" u="sng" dirty="0" smtClean="0"/>
            <a:t>A: </a:t>
          </a:r>
          <a:r>
            <a:rPr kumimoji="1" lang="ko-KR" b="0" i="0" u="sng" dirty="0" smtClean="0"/>
            <a:t>적용하기</a:t>
          </a:r>
          <a:endParaRPr lang="ko-KR" altLang="en-US" dirty="0"/>
        </a:p>
      </dgm:t>
    </dgm:pt>
    <dgm:pt modelId="{BC1DB8EF-FDFB-45A0-B683-F5ED870CC26E}" type="parTrans" cxnId="{EEF602E7-ABFE-4FDA-B6D2-8D9E515CF190}">
      <dgm:prSet/>
      <dgm:spPr/>
      <dgm:t>
        <a:bodyPr/>
        <a:lstStyle/>
        <a:p>
          <a:pPr latinLnBrk="1"/>
          <a:endParaRPr lang="ko-KR" altLang="en-US"/>
        </a:p>
      </dgm:t>
    </dgm:pt>
    <dgm:pt modelId="{D9821F42-D2C0-4ACE-9523-9A9DE837CE30}" type="sibTrans" cxnId="{EEF602E7-ABFE-4FDA-B6D2-8D9E515CF190}">
      <dgm:prSet/>
      <dgm:spPr/>
      <dgm:t>
        <a:bodyPr/>
        <a:lstStyle/>
        <a:p>
          <a:pPr latinLnBrk="1"/>
          <a:endParaRPr lang="ko-KR" altLang="en-US"/>
        </a:p>
      </dgm:t>
    </dgm:pt>
    <dgm:pt modelId="{333F6946-7F20-4B15-96C3-DCDB248B8CAA}">
      <dgm:prSet/>
      <dgm:spPr/>
      <dgm:t>
        <a:bodyPr/>
        <a:lstStyle/>
        <a:p>
          <a:pPr rtl="0" latinLnBrk="1"/>
          <a:r>
            <a:rPr kumimoji="1" lang="ko-KR" b="0" i="0" u="none" dirty="0" smtClean="0"/>
            <a:t>연필과 비슷한 것에는 무엇을 있을까</a:t>
          </a:r>
          <a:r>
            <a:rPr kumimoji="1" lang="en-US" b="0" i="0" u="none" dirty="0" smtClean="0"/>
            <a:t>?</a:t>
          </a:r>
          <a:endParaRPr kumimoji="1" lang="ko-KR" b="0" i="0" u="none" dirty="0"/>
        </a:p>
      </dgm:t>
    </dgm:pt>
    <dgm:pt modelId="{F4062012-AA25-4DEE-BEB5-068CD77EFA4F}" type="parTrans" cxnId="{AD71B033-CC31-484D-990F-FA2F1C492838}">
      <dgm:prSet/>
      <dgm:spPr/>
      <dgm:t>
        <a:bodyPr/>
        <a:lstStyle/>
        <a:p>
          <a:pPr latinLnBrk="1"/>
          <a:endParaRPr lang="ko-KR" altLang="en-US"/>
        </a:p>
      </dgm:t>
    </dgm:pt>
    <dgm:pt modelId="{B9973BC6-505A-4839-883F-3B8E4D15F0CF}" type="sibTrans" cxnId="{AD71B033-CC31-484D-990F-FA2F1C492838}">
      <dgm:prSet/>
      <dgm:spPr/>
      <dgm:t>
        <a:bodyPr/>
        <a:lstStyle/>
        <a:p>
          <a:pPr latinLnBrk="1"/>
          <a:endParaRPr lang="ko-KR" altLang="en-US"/>
        </a:p>
      </dgm:t>
    </dgm:pt>
    <dgm:pt modelId="{485CBA9A-642E-43B9-AB4C-47D99C9F4E9E}">
      <dgm:prSet/>
      <dgm:spPr/>
      <dgm:t>
        <a:bodyPr/>
        <a:lstStyle/>
        <a:p>
          <a:pPr rtl="0" latinLnBrk="1"/>
          <a:r>
            <a:rPr kumimoji="1" lang="en-US" b="0" i="0" u="sng" dirty="0" smtClean="0"/>
            <a:t>M</a:t>
          </a:r>
          <a:r>
            <a:rPr kumimoji="1" lang="en-US" altLang="ko-KR" b="0" i="0" u="sng" dirty="0" smtClean="0"/>
            <a:t>1</a:t>
          </a:r>
          <a:r>
            <a:rPr kumimoji="1" lang="en-US" b="0" i="0" u="sng" dirty="0" smtClean="0"/>
            <a:t>: </a:t>
          </a:r>
          <a:r>
            <a:rPr kumimoji="1" lang="ko-KR" b="0" i="0" u="sng" dirty="0" smtClean="0"/>
            <a:t>수정하기</a:t>
          </a:r>
          <a:endParaRPr kumimoji="1" lang="ko-KR" b="0" i="0" u="none" dirty="0"/>
        </a:p>
      </dgm:t>
    </dgm:pt>
    <dgm:pt modelId="{078113EC-412A-4E6C-B361-8F6708BD0CA1}" type="parTrans" cxnId="{83E808E5-84CC-4CA2-AE75-B0408E6AFCCF}">
      <dgm:prSet/>
      <dgm:spPr/>
      <dgm:t>
        <a:bodyPr/>
        <a:lstStyle/>
        <a:p>
          <a:pPr latinLnBrk="1"/>
          <a:endParaRPr lang="ko-KR" altLang="en-US"/>
        </a:p>
      </dgm:t>
    </dgm:pt>
    <dgm:pt modelId="{534E1A60-D18D-42E5-9ED4-E92DFAA444E3}" type="sibTrans" cxnId="{83E808E5-84CC-4CA2-AE75-B0408E6AFCCF}">
      <dgm:prSet/>
      <dgm:spPr/>
      <dgm:t>
        <a:bodyPr/>
        <a:lstStyle/>
        <a:p>
          <a:pPr latinLnBrk="1"/>
          <a:endParaRPr lang="ko-KR" altLang="en-US"/>
        </a:p>
      </dgm:t>
    </dgm:pt>
    <dgm:pt modelId="{4C04BF9D-DC5F-436B-A059-8FC14EF238B1}">
      <dgm:prSet/>
      <dgm:spPr/>
      <dgm:t>
        <a:bodyPr/>
        <a:lstStyle/>
        <a:p>
          <a:pPr rtl="0" latinLnBrk="1"/>
          <a:r>
            <a:rPr kumimoji="1" lang="ko-KR" b="0" i="0" u="none" dirty="0" smtClean="0"/>
            <a:t>색</a:t>
          </a:r>
          <a:r>
            <a:rPr kumimoji="1" lang="en-US" b="0" i="0" u="none" dirty="0" smtClean="0"/>
            <a:t>, </a:t>
          </a:r>
          <a:r>
            <a:rPr kumimoji="1" lang="ko-KR" b="0" i="0" u="none" dirty="0" smtClean="0"/>
            <a:t>모양</a:t>
          </a:r>
          <a:r>
            <a:rPr kumimoji="1" lang="en-US" b="0" i="0" u="none" dirty="0" smtClean="0"/>
            <a:t>, </a:t>
          </a:r>
          <a:r>
            <a:rPr kumimoji="1" lang="ko-KR" b="0" i="0" u="none" dirty="0" smtClean="0"/>
            <a:t>형태를 어떻게 바꾸면 좋을까</a:t>
          </a:r>
          <a:r>
            <a:rPr kumimoji="1" lang="en-US" b="0" i="0" u="none" dirty="0" smtClean="0"/>
            <a:t>?</a:t>
          </a:r>
          <a:endParaRPr kumimoji="1" lang="ko-KR" b="0" i="0" u="none" dirty="0"/>
        </a:p>
      </dgm:t>
    </dgm:pt>
    <dgm:pt modelId="{F5636CE0-CFD8-476D-86FF-E9E8E7BF6C81}" type="parTrans" cxnId="{1B144D38-47A7-4B51-BABF-12C1A16BD21C}">
      <dgm:prSet/>
      <dgm:spPr/>
      <dgm:t>
        <a:bodyPr/>
        <a:lstStyle/>
        <a:p>
          <a:pPr latinLnBrk="1"/>
          <a:endParaRPr lang="ko-KR" altLang="en-US"/>
        </a:p>
      </dgm:t>
    </dgm:pt>
    <dgm:pt modelId="{40571FE5-2057-4C7A-B5EC-B1DE0C5AAA92}" type="sibTrans" cxnId="{1B144D38-47A7-4B51-BABF-12C1A16BD21C}">
      <dgm:prSet/>
      <dgm:spPr/>
      <dgm:t>
        <a:bodyPr/>
        <a:lstStyle/>
        <a:p>
          <a:pPr latinLnBrk="1"/>
          <a:endParaRPr lang="ko-KR" altLang="en-US"/>
        </a:p>
      </dgm:t>
    </dgm:pt>
    <dgm:pt modelId="{FD8B6E57-3A1E-43FE-B53C-9DE0076385B7}">
      <dgm:prSet/>
      <dgm:spPr/>
      <dgm:t>
        <a:bodyPr/>
        <a:lstStyle/>
        <a:p>
          <a:pPr latinLnBrk="1"/>
          <a:r>
            <a:rPr kumimoji="1" lang="en-US" b="0" i="0" u="sng" dirty="0" smtClean="0"/>
            <a:t>M</a:t>
          </a:r>
          <a:r>
            <a:rPr kumimoji="1" lang="en-US" altLang="ko-KR" b="0" i="0" u="sng" dirty="0" smtClean="0"/>
            <a:t>2</a:t>
          </a:r>
          <a:r>
            <a:rPr kumimoji="1" lang="en-US" b="0" i="0" u="sng" dirty="0" smtClean="0"/>
            <a:t>: </a:t>
          </a:r>
          <a:r>
            <a:rPr kumimoji="1" lang="ko-KR" b="0" i="0" u="sng" dirty="0" smtClean="0"/>
            <a:t>확대하기</a:t>
          </a:r>
          <a:endParaRPr lang="ko-KR" altLang="en-US" dirty="0"/>
        </a:p>
      </dgm:t>
    </dgm:pt>
    <dgm:pt modelId="{E56B4BE6-49A5-46A6-867C-68BA3C867A2D}" type="parTrans" cxnId="{B3B73CBF-B5F9-4B37-BE43-014C7B79A734}">
      <dgm:prSet/>
      <dgm:spPr/>
      <dgm:t>
        <a:bodyPr/>
        <a:lstStyle/>
        <a:p>
          <a:pPr latinLnBrk="1"/>
          <a:endParaRPr lang="ko-KR" altLang="en-US"/>
        </a:p>
      </dgm:t>
    </dgm:pt>
    <dgm:pt modelId="{EF2DCB11-430E-4ED4-9D9E-03C5E55AF9DC}" type="sibTrans" cxnId="{B3B73CBF-B5F9-4B37-BE43-014C7B79A734}">
      <dgm:prSet/>
      <dgm:spPr/>
      <dgm:t>
        <a:bodyPr/>
        <a:lstStyle/>
        <a:p>
          <a:pPr latinLnBrk="1"/>
          <a:endParaRPr lang="ko-KR" altLang="en-US"/>
        </a:p>
      </dgm:t>
    </dgm:pt>
    <dgm:pt modelId="{FAAAF345-5105-4827-BFA5-57670B25BD5C}">
      <dgm:prSet/>
      <dgm:spPr/>
      <dgm:t>
        <a:bodyPr/>
        <a:lstStyle/>
        <a:p>
          <a:pPr rtl="0" latinLnBrk="1"/>
          <a:r>
            <a:rPr kumimoji="1" lang="ko-KR" b="0" i="0" u="none" dirty="0" smtClean="0"/>
            <a:t>연필을 크게 만들면 무엇이 될까</a:t>
          </a:r>
          <a:r>
            <a:rPr kumimoji="1" lang="en-US" b="0" i="0" u="none" dirty="0" smtClean="0"/>
            <a:t>?</a:t>
          </a:r>
          <a:endParaRPr kumimoji="1" lang="ko-KR" b="0" i="0" u="none" dirty="0"/>
        </a:p>
      </dgm:t>
    </dgm:pt>
    <dgm:pt modelId="{56C88913-4FCB-4D54-9AEF-9A32FEDEA299}" type="parTrans" cxnId="{CB08C5BD-29A9-45F8-BA4E-3E835C3A44EB}">
      <dgm:prSet/>
      <dgm:spPr/>
      <dgm:t>
        <a:bodyPr/>
        <a:lstStyle/>
        <a:p>
          <a:pPr latinLnBrk="1"/>
          <a:endParaRPr lang="ko-KR" altLang="en-US"/>
        </a:p>
      </dgm:t>
    </dgm:pt>
    <dgm:pt modelId="{B1743C26-D4D4-4C9A-B57E-359E246F2EFE}" type="sibTrans" cxnId="{CB08C5BD-29A9-45F8-BA4E-3E835C3A44EB}">
      <dgm:prSet/>
      <dgm:spPr/>
      <dgm:t>
        <a:bodyPr/>
        <a:lstStyle/>
        <a:p>
          <a:pPr latinLnBrk="1"/>
          <a:endParaRPr lang="ko-KR" altLang="en-US"/>
        </a:p>
      </dgm:t>
    </dgm:pt>
    <dgm:pt modelId="{D4A3F40A-530F-46DA-A17D-F3FB15F91A2E}">
      <dgm:prSet/>
      <dgm:spPr/>
      <dgm:t>
        <a:bodyPr/>
        <a:lstStyle/>
        <a:p>
          <a:pPr rtl="0" latinLnBrk="1"/>
          <a:r>
            <a:rPr kumimoji="1" lang="en-US" b="0" i="0" u="sng" dirty="0" smtClean="0"/>
            <a:t>P: </a:t>
          </a:r>
          <a:r>
            <a:rPr kumimoji="1" lang="ko-KR" b="0" i="0" u="sng" dirty="0" smtClean="0"/>
            <a:t>다른 용도</a:t>
          </a:r>
          <a:endParaRPr kumimoji="1" lang="ko-KR" b="0" i="0" u="none" dirty="0"/>
        </a:p>
      </dgm:t>
    </dgm:pt>
    <dgm:pt modelId="{E7A5F793-9EF7-4484-B5BA-1D959EEF5EF6}" type="parTrans" cxnId="{D2EE1DC0-1D54-43CD-BF69-C037F0E59942}">
      <dgm:prSet/>
      <dgm:spPr/>
      <dgm:t>
        <a:bodyPr/>
        <a:lstStyle/>
        <a:p>
          <a:pPr latinLnBrk="1"/>
          <a:endParaRPr lang="ko-KR" altLang="en-US"/>
        </a:p>
      </dgm:t>
    </dgm:pt>
    <dgm:pt modelId="{B47ED4D9-F8DC-4C7A-9960-17BE14BF252A}" type="sibTrans" cxnId="{D2EE1DC0-1D54-43CD-BF69-C037F0E59942}">
      <dgm:prSet/>
      <dgm:spPr/>
      <dgm:t>
        <a:bodyPr/>
        <a:lstStyle/>
        <a:p>
          <a:pPr latinLnBrk="1"/>
          <a:endParaRPr lang="ko-KR" altLang="en-US"/>
        </a:p>
      </dgm:t>
    </dgm:pt>
    <dgm:pt modelId="{CBD3D3CE-5C7C-4B97-AABF-1C6C7AB73616}">
      <dgm:prSet/>
      <dgm:spPr/>
      <dgm:t>
        <a:bodyPr/>
        <a:lstStyle/>
        <a:p>
          <a:pPr rtl="0" latinLnBrk="1"/>
          <a:r>
            <a:rPr kumimoji="1" lang="ko-KR" b="0" i="0" u="none" dirty="0" smtClean="0"/>
            <a:t>연필을 다른 용도를 이용한다면</a:t>
          </a:r>
          <a:r>
            <a:rPr kumimoji="1" lang="en-US" b="0" i="0" u="none" dirty="0" smtClean="0"/>
            <a:t>?</a:t>
          </a:r>
          <a:endParaRPr kumimoji="1" lang="ko-KR" b="0" i="0" u="none" dirty="0"/>
        </a:p>
      </dgm:t>
    </dgm:pt>
    <dgm:pt modelId="{49250F69-860D-4030-94AD-8A5599061FE9}" type="parTrans" cxnId="{2AFD0FD2-2573-44A3-8691-57258E223570}">
      <dgm:prSet/>
      <dgm:spPr/>
      <dgm:t>
        <a:bodyPr/>
        <a:lstStyle/>
        <a:p>
          <a:pPr latinLnBrk="1"/>
          <a:endParaRPr lang="ko-KR" altLang="en-US"/>
        </a:p>
      </dgm:t>
    </dgm:pt>
    <dgm:pt modelId="{8CA3ABB1-60A5-4BE6-8E72-C6DE060695F7}" type="sibTrans" cxnId="{2AFD0FD2-2573-44A3-8691-57258E223570}">
      <dgm:prSet/>
      <dgm:spPr/>
      <dgm:t>
        <a:bodyPr/>
        <a:lstStyle/>
        <a:p>
          <a:pPr latinLnBrk="1"/>
          <a:endParaRPr lang="ko-KR" altLang="en-US"/>
        </a:p>
      </dgm:t>
    </dgm:pt>
    <dgm:pt modelId="{54A67ED6-1D81-450A-8F42-E8EABD19B519}">
      <dgm:prSet/>
      <dgm:spPr/>
      <dgm:t>
        <a:bodyPr/>
        <a:lstStyle/>
        <a:p>
          <a:pPr latinLnBrk="1"/>
          <a:r>
            <a:rPr kumimoji="1" lang="en-US" b="0" i="0" u="sng" dirty="0" smtClean="0"/>
            <a:t>E: </a:t>
          </a:r>
          <a:r>
            <a:rPr kumimoji="1" lang="ko-KR" b="0" i="0" u="sng" dirty="0" smtClean="0"/>
            <a:t>제거하기</a:t>
          </a:r>
          <a:endParaRPr lang="ko-KR" altLang="en-US" dirty="0"/>
        </a:p>
      </dgm:t>
    </dgm:pt>
    <dgm:pt modelId="{E004C4D4-5ADD-41E8-859D-48F4DBED0731}" type="parTrans" cxnId="{07449940-F191-43A1-B7E3-729E40024B3E}">
      <dgm:prSet/>
      <dgm:spPr/>
      <dgm:t>
        <a:bodyPr/>
        <a:lstStyle/>
        <a:p>
          <a:pPr latinLnBrk="1"/>
          <a:endParaRPr lang="ko-KR" altLang="en-US"/>
        </a:p>
      </dgm:t>
    </dgm:pt>
    <dgm:pt modelId="{3364F36A-1B33-4813-972E-B1B54229BA58}" type="sibTrans" cxnId="{07449940-F191-43A1-B7E3-729E40024B3E}">
      <dgm:prSet/>
      <dgm:spPr/>
      <dgm:t>
        <a:bodyPr/>
        <a:lstStyle/>
        <a:p>
          <a:pPr latinLnBrk="1"/>
          <a:endParaRPr lang="ko-KR" altLang="en-US"/>
        </a:p>
      </dgm:t>
    </dgm:pt>
    <dgm:pt modelId="{49E54528-F802-4AB8-83AE-8CC506F844AF}">
      <dgm:prSet/>
      <dgm:spPr/>
      <dgm:t>
        <a:bodyPr/>
        <a:lstStyle/>
        <a:p>
          <a:pPr rtl="0" latinLnBrk="1"/>
          <a:r>
            <a:rPr kumimoji="1" lang="ko-KR" b="0" i="0" u="none" dirty="0" smtClean="0"/>
            <a:t>연필에서 나무를 제거하면</a:t>
          </a:r>
          <a:r>
            <a:rPr kumimoji="1" lang="en-US" b="0" i="0" u="none" dirty="0" smtClean="0"/>
            <a:t>?</a:t>
          </a:r>
          <a:endParaRPr kumimoji="1" lang="ko-KR" b="0" i="0" u="none" dirty="0"/>
        </a:p>
      </dgm:t>
    </dgm:pt>
    <dgm:pt modelId="{C84A0C00-53CE-438D-BBFB-78FF4C91CED2}" type="parTrans" cxnId="{F92FC0B6-8FB1-4F2F-AC8C-5CD2395D33E1}">
      <dgm:prSet/>
      <dgm:spPr/>
      <dgm:t>
        <a:bodyPr/>
        <a:lstStyle/>
        <a:p>
          <a:pPr latinLnBrk="1"/>
          <a:endParaRPr lang="ko-KR" altLang="en-US"/>
        </a:p>
      </dgm:t>
    </dgm:pt>
    <dgm:pt modelId="{0CE979ED-CB7D-4E3B-A5DF-1F72F9130BCB}" type="sibTrans" cxnId="{F92FC0B6-8FB1-4F2F-AC8C-5CD2395D33E1}">
      <dgm:prSet/>
      <dgm:spPr/>
      <dgm:t>
        <a:bodyPr/>
        <a:lstStyle/>
        <a:p>
          <a:pPr latinLnBrk="1"/>
          <a:endParaRPr lang="ko-KR" altLang="en-US"/>
        </a:p>
      </dgm:t>
    </dgm:pt>
    <dgm:pt modelId="{95F1E08F-C70A-49DD-AC0B-C917C1C33321}">
      <dgm:prSet/>
      <dgm:spPr/>
      <dgm:t>
        <a:bodyPr/>
        <a:lstStyle/>
        <a:p>
          <a:pPr rtl="0" latinLnBrk="1"/>
          <a:r>
            <a:rPr kumimoji="1" lang="en-US" b="0" i="0" u="sng" dirty="0" smtClean="0"/>
            <a:t>R: </a:t>
          </a:r>
          <a:r>
            <a:rPr kumimoji="1" lang="ko-KR" b="0" i="0" u="sng" dirty="0" smtClean="0"/>
            <a:t>반대로 하기</a:t>
          </a:r>
          <a:endParaRPr kumimoji="1" lang="ko-KR" b="0" i="0" u="none" dirty="0"/>
        </a:p>
      </dgm:t>
    </dgm:pt>
    <dgm:pt modelId="{71742C37-0FFD-45C0-AE4E-8BA796070ACB}" type="parTrans" cxnId="{707EC8D6-5EE6-4BCD-A1B2-734918F59835}">
      <dgm:prSet/>
      <dgm:spPr/>
      <dgm:t>
        <a:bodyPr/>
        <a:lstStyle/>
        <a:p>
          <a:pPr latinLnBrk="1"/>
          <a:endParaRPr lang="ko-KR" altLang="en-US"/>
        </a:p>
      </dgm:t>
    </dgm:pt>
    <dgm:pt modelId="{6F099459-2367-4783-B2C2-6445FD5A615A}" type="sibTrans" cxnId="{707EC8D6-5EE6-4BCD-A1B2-734918F59835}">
      <dgm:prSet/>
      <dgm:spPr/>
      <dgm:t>
        <a:bodyPr/>
        <a:lstStyle/>
        <a:p>
          <a:pPr latinLnBrk="1"/>
          <a:endParaRPr lang="ko-KR" altLang="en-US"/>
        </a:p>
      </dgm:t>
    </dgm:pt>
    <dgm:pt modelId="{7E76FEEE-B1A0-46DC-BA9C-BE89928256AD}">
      <dgm:prSet/>
      <dgm:spPr/>
      <dgm:t>
        <a:bodyPr/>
        <a:lstStyle/>
        <a:p>
          <a:pPr rtl="0" latinLnBrk="1"/>
          <a:r>
            <a:rPr kumimoji="1" lang="ko-KR" b="0" i="0" u="none" dirty="0" smtClean="0"/>
            <a:t>연필의 기능을 반대로 한다면</a:t>
          </a:r>
          <a:r>
            <a:rPr kumimoji="1" lang="en-US" b="0" i="0" u="none" dirty="0" smtClean="0"/>
            <a:t>?</a:t>
          </a:r>
          <a:endParaRPr kumimoji="1" lang="ko-KR" b="0" i="0" u="none" dirty="0"/>
        </a:p>
      </dgm:t>
    </dgm:pt>
    <dgm:pt modelId="{2DDC8D87-3744-419F-99DE-7FCA8E22107A}" type="parTrans" cxnId="{DE2116DB-6B1F-4D2B-8170-F654E00685C2}">
      <dgm:prSet/>
      <dgm:spPr/>
      <dgm:t>
        <a:bodyPr/>
        <a:lstStyle/>
        <a:p>
          <a:pPr latinLnBrk="1"/>
          <a:endParaRPr lang="ko-KR" altLang="en-US"/>
        </a:p>
      </dgm:t>
    </dgm:pt>
    <dgm:pt modelId="{5FEEAB0E-2645-42E9-8DE6-72EFEC0D21BE}" type="sibTrans" cxnId="{DE2116DB-6B1F-4D2B-8170-F654E00685C2}">
      <dgm:prSet/>
      <dgm:spPr/>
      <dgm:t>
        <a:bodyPr/>
        <a:lstStyle/>
        <a:p>
          <a:pPr latinLnBrk="1"/>
          <a:endParaRPr lang="ko-KR" altLang="en-US"/>
        </a:p>
      </dgm:t>
    </dgm:pt>
    <dgm:pt modelId="{AFBE1BEA-CA75-4F6E-A0A2-3F535256E299}" type="pres">
      <dgm:prSet presAssocID="{4AFF473F-1510-436C-A39C-144FC31F83E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32FAB0F-DC99-44EE-9474-7C6F3413EFBE}" type="pres">
      <dgm:prSet presAssocID="{1BCBDD8A-3C1E-4C8D-A5A7-DABDE73697C0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FF14FF2-968D-4DD9-948F-ECEC43541E35}" type="pres">
      <dgm:prSet presAssocID="{1BCBDD8A-3C1E-4C8D-A5A7-DABDE73697C0}" presName="childText" presStyleLbl="revTx" presStyleIdx="0" presStyleCnt="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3F2F38F-0547-467E-8F32-E7CEA21BB889}" type="pres">
      <dgm:prSet presAssocID="{4DC7A00E-4DAD-4676-9AEB-32EAA6F11562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CCF92ED-F245-4232-A49F-082E89F735E5}" type="pres">
      <dgm:prSet presAssocID="{4DC7A00E-4DAD-4676-9AEB-32EAA6F11562}" presName="childText" presStyleLbl="revTx" presStyleIdx="1" presStyleCnt="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839BB33-5304-4E17-A2D4-5261B25CD252}" type="pres">
      <dgm:prSet presAssocID="{50A18177-B864-4324-A645-9C483E446AF0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E63BADA-FA65-4327-9C4E-91542AA2FF63}" type="pres">
      <dgm:prSet presAssocID="{50A18177-B864-4324-A645-9C483E446AF0}" presName="childText" presStyleLbl="revTx" presStyleIdx="2" presStyleCnt="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3F5A405-DB1D-4029-922B-0ACB1991C68D}" type="pres">
      <dgm:prSet presAssocID="{485CBA9A-642E-43B9-AB4C-47D99C9F4E9E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9EDDC4C-EAFF-415E-ABCF-71AAA85D8E5D}" type="pres">
      <dgm:prSet presAssocID="{485CBA9A-642E-43B9-AB4C-47D99C9F4E9E}" presName="childText" presStyleLbl="revTx" presStyleIdx="3" presStyleCnt="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516B528-153D-4256-B93F-2AF2DB147742}" type="pres">
      <dgm:prSet presAssocID="{FD8B6E57-3A1E-43FE-B53C-9DE0076385B7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0F6D1B4-37DE-4D8B-91DB-EF2B4D0DBD12}" type="pres">
      <dgm:prSet presAssocID="{FD8B6E57-3A1E-43FE-B53C-9DE0076385B7}" presName="childText" presStyleLbl="revTx" presStyleIdx="4" presStyleCnt="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49D8759-8D55-47E2-9666-E96DE2434134}" type="pres">
      <dgm:prSet presAssocID="{D4A3F40A-530F-46DA-A17D-F3FB15F91A2E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E583F3E-2A96-494D-8E17-93CC1992F0C2}" type="pres">
      <dgm:prSet presAssocID="{D4A3F40A-530F-46DA-A17D-F3FB15F91A2E}" presName="childText" presStyleLbl="revTx" presStyleIdx="5" presStyleCnt="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AD1FCFE-7DC1-42A5-9DAF-2DC1A405997F}" type="pres">
      <dgm:prSet presAssocID="{54A67ED6-1D81-450A-8F42-E8EABD19B519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D9CA535-94FA-49A3-A143-4CCA27ECC868}" type="pres">
      <dgm:prSet presAssocID="{54A67ED6-1D81-450A-8F42-E8EABD19B519}" presName="childText" presStyleLbl="revTx" presStyleIdx="6" presStyleCnt="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45B5A01-456F-45A0-9F3B-73BF153624E4}" type="pres">
      <dgm:prSet presAssocID="{95F1E08F-C70A-49DD-AC0B-C917C1C33321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27B417B-CB8F-4378-9A5A-B4B05D043772}" type="pres">
      <dgm:prSet presAssocID="{95F1E08F-C70A-49DD-AC0B-C917C1C33321}" presName="childText" presStyleLbl="revTx" presStyleIdx="7" presStyleCnt="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23326FD8-C17E-4342-80E0-3440A85BE4A5}" type="presOf" srcId="{485CBA9A-642E-43B9-AB4C-47D99C9F4E9E}" destId="{C3F5A405-DB1D-4029-922B-0ACB1991C68D}" srcOrd="0" destOrd="0" presId="urn:microsoft.com/office/officeart/2005/8/layout/vList2"/>
    <dgm:cxn modelId="{707EC8D6-5EE6-4BCD-A1B2-734918F59835}" srcId="{4AFF473F-1510-436C-A39C-144FC31F83E3}" destId="{95F1E08F-C70A-49DD-AC0B-C917C1C33321}" srcOrd="7" destOrd="0" parTransId="{71742C37-0FFD-45C0-AE4E-8BA796070ACB}" sibTransId="{6F099459-2367-4783-B2C2-6445FD5A615A}"/>
    <dgm:cxn modelId="{6E7B0970-1CF4-48EB-9675-F43098A7D65A}" srcId="{4DC7A00E-4DAD-4676-9AEB-32EAA6F11562}" destId="{030E60CC-3D8D-44A3-ACBC-590051B3CD8F}" srcOrd="0" destOrd="0" parTransId="{64212716-76BC-45E5-91BE-3550ED161257}" sibTransId="{00B8D921-3528-485A-A918-885E08A0315C}"/>
    <dgm:cxn modelId="{41DA34E9-9A22-4637-900C-6ECA59B9542C}" type="presOf" srcId="{030E60CC-3D8D-44A3-ACBC-590051B3CD8F}" destId="{6CCF92ED-F245-4232-A49F-082E89F735E5}" srcOrd="0" destOrd="0" presId="urn:microsoft.com/office/officeart/2005/8/layout/vList2"/>
    <dgm:cxn modelId="{07449940-F191-43A1-B7E3-729E40024B3E}" srcId="{4AFF473F-1510-436C-A39C-144FC31F83E3}" destId="{54A67ED6-1D81-450A-8F42-E8EABD19B519}" srcOrd="6" destOrd="0" parTransId="{E004C4D4-5ADD-41E8-859D-48F4DBED0731}" sibTransId="{3364F36A-1B33-4813-972E-B1B54229BA58}"/>
    <dgm:cxn modelId="{47B8EE33-AD1E-4949-BB2D-04F05EA5FF69}" type="presOf" srcId="{4C04BF9D-DC5F-436B-A059-8FC14EF238B1}" destId="{F9EDDC4C-EAFF-415E-ABCF-71AAA85D8E5D}" srcOrd="0" destOrd="0" presId="urn:microsoft.com/office/officeart/2005/8/layout/vList2"/>
    <dgm:cxn modelId="{093F317A-EB25-4E66-8A1D-CC52CEE1E98D}" srcId="{4AFF473F-1510-436C-A39C-144FC31F83E3}" destId="{4DC7A00E-4DAD-4676-9AEB-32EAA6F11562}" srcOrd="1" destOrd="0" parTransId="{91CCA930-8C8A-4A81-BDF2-B392AB840AAB}" sibTransId="{3D69CC49-147D-413D-8BDF-06975E015D5F}"/>
    <dgm:cxn modelId="{40497F82-D68B-483A-89F1-668DB1F34BB9}" type="presOf" srcId="{CBD3D3CE-5C7C-4B97-AABF-1C6C7AB73616}" destId="{7E583F3E-2A96-494D-8E17-93CC1992F0C2}" srcOrd="0" destOrd="0" presId="urn:microsoft.com/office/officeart/2005/8/layout/vList2"/>
    <dgm:cxn modelId="{6F098035-E810-4C78-BA9F-087CF70F8B08}" type="presOf" srcId="{1BCBDD8A-3C1E-4C8D-A5A7-DABDE73697C0}" destId="{E32FAB0F-DC99-44EE-9474-7C6F3413EFBE}" srcOrd="0" destOrd="0" presId="urn:microsoft.com/office/officeart/2005/8/layout/vList2"/>
    <dgm:cxn modelId="{83E808E5-84CC-4CA2-AE75-B0408E6AFCCF}" srcId="{4AFF473F-1510-436C-A39C-144FC31F83E3}" destId="{485CBA9A-642E-43B9-AB4C-47D99C9F4E9E}" srcOrd="3" destOrd="0" parTransId="{078113EC-412A-4E6C-B361-8F6708BD0CA1}" sibTransId="{534E1A60-D18D-42E5-9ED4-E92DFAA444E3}"/>
    <dgm:cxn modelId="{D2EE1DC0-1D54-43CD-BF69-C037F0E59942}" srcId="{4AFF473F-1510-436C-A39C-144FC31F83E3}" destId="{D4A3F40A-530F-46DA-A17D-F3FB15F91A2E}" srcOrd="5" destOrd="0" parTransId="{E7A5F793-9EF7-4484-B5BA-1D959EEF5EF6}" sibTransId="{B47ED4D9-F8DC-4C7A-9960-17BE14BF252A}"/>
    <dgm:cxn modelId="{ABBCA0EB-D8A6-4C20-B9A2-93E393D50D55}" type="presOf" srcId="{D4A3F40A-530F-46DA-A17D-F3FB15F91A2E}" destId="{A49D8759-8D55-47E2-9666-E96DE2434134}" srcOrd="0" destOrd="0" presId="urn:microsoft.com/office/officeart/2005/8/layout/vList2"/>
    <dgm:cxn modelId="{AD71B033-CC31-484D-990F-FA2F1C492838}" srcId="{50A18177-B864-4324-A645-9C483E446AF0}" destId="{333F6946-7F20-4B15-96C3-DCDB248B8CAA}" srcOrd="0" destOrd="0" parTransId="{F4062012-AA25-4DEE-BEB5-068CD77EFA4F}" sibTransId="{B9973BC6-505A-4839-883F-3B8E4D15F0CF}"/>
    <dgm:cxn modelId="{E8EF3C3F-F2D2-4AE1-9175-606588D19997}" type="presOf" srcId="{FAAAF345-5105-4827-BFA5-57670B25BD5C}" destId="{C0F6D1B4-37DE-4D8B-91DB-EF2B4D0DBD12}" srcOrd="0" destOrd="0" presId="urn:microsoft.com/office/officeart/2005/8/layout/vList2"/>
    <dgm:cxn modelId="{E093BC83-EB42-45DD-8174-05614019740C}" srcId="{4AFF473F-1510-436C-A39C-144FC31F83E3}" destId="{1BCBDD8A-3C1E-4C8D-A5A7-DABDE73697C0}" srcOrd="0" destOrd="0" parTransId="{845CC9E3-4596-4B71-A569-BB8D96454ECC}" sibTransId="{0DDA5FE9-81AE-4C78-BC7A-354ED08C27C1}"/>
    <dgm:cxn modelId="{B3B73CBF-B5F9-4B37-BE43-014C7B79A734}" srcId="{4AFF473F-1510-436C-A39C-144FC31F83E3}" destId="{FD8B6E57-3A1E-43FE-B53C-9DE0076385B7}" srcOrd="4" destOrd="0" parTransId="{E56B4BE6-49A5-46A6-867C-68BA3C867A2D}" sibTransId="{EF2DCB11-430E-4ED4-9D9E-03C5E55AF9DC}"/>
    <dgm:cxn modelId="{EBC52C20-1410-4BCF-B24E-4FC9FC5F62CB}" type="presOf" srcId="{BB671DA3-AC4A-437C-80BE-E365AD60E176}" destId="{BFF14FF2-968D-4DD9-948F-ECEC43541E35}" srcOrd="0" destOrd="0" presId="urn:microsoft.com/office/officeart/2005/8/layout/vList2"/>
    <dgm:cxn modelId="{F92FC0B6-8FB1-4F2F-AC8C-5CD2395D33E1}" srcId="{54A67ED6-1D81-450A-8F42-E8EABD19B519}" destId="{49E54528-F802-4AB8-83AE-8CC506F844AF}" srcOrd="0" destOrd="0" parTransId="{C84A0C00-53CE-438D-BBFB-78FF4C91CED2}" sibTransId="{0CE979ED-CB7D-4E3B-A5DF-1F72F9130BCB}"/>
    <dgm:cxn modelId="{EEF602E7-ABFE-4FDA-B6D2-8D9E515CF190}" srcId="{4AFF473F-1510-436C-A39C-144FC31F83E3}" destId="{50A18177-B864-4324-A645-9C483E446AF0}" srcOrd="2" destOrd="0" parTransId="{BC1DB8EF-FDFB-45A0-B683-F5ED870CC26E}" sibTransId="{D9821F42-D2C0-4ACE-9523-9A9DE837CE30}"/>
    <dgm:cxn modelId="{DE2116DB-6B1F-4D2B-8170-F654E00685C2}" srcId="{95F1E08F-C70A-49DD-AC0B-C917C1C33321}" destId="{7E76FEEE-B1A0-46DC-BA9C-BE89928256AD}" srcOrd="0" destOrd="0" parTransId="{2DDC8D87-3744-419F-99DE-7FCA8E22107A}" sibTransId="{5FEEAB0E-2645-42E9-8DE6-72EFEC0D21BE}"/>
    <dgm:cxn modelId="{B3985B04-CA73-4701-A338-6F589CC23877}" type="presOf" srcId="{50A18177-B864-4324-A645-9C483E446AF0}" destId="{C839BB33-5304-4E17-A2D4-5261B25CD252}" srcOrd="0" destOrd="0" presId="urn:microsoft.com/office/officeart/2005/8/layout/vList2"/>
    <dgm:cxn modelId="{CB08C5BD-29A9-45F8-BA4E-3E835C3A44EB}" srcId="{FD8B6E57-3A1E-43FE-B53C-9DE0076385B7}" destId="{FAAAF345-5105-4827-BFA5-57670B25BD5C}" srcOrd="0" destOrd="0" parTransId="{56C88913-4FCB-4D54-9AEF-9A32FEDEA299}" sibTransId="{B1743C26-D4D4-4C9A-B57E-359E246F2EFE}"/>
    <dgm:cxn modelId="{1B144D38-47A7-4B51-BABF-12C1A16BD21C}" srcId="{485CBA9A-642E-43B9-AB4C-47D99C9F4E9E}" destId="{4C04BF9D-DC5F-436B-A059-8FC14EF238B1}" srcOrd="0" destOrd="0" parTransId="{F5636CE0-CFD8-476D-86FF-E9E8E7BF6C81}" sibTransId="{40571FE5-2057-4C7A-B5EC-B1DE0C5AAA92}"/>
    <dgm:cxn modelId="{C8541D67-AD17-4B3F-BF34-943A77A48779}" type="presOf" srcId="{333F6946-7F20-4B15-96C3-DCDB248B8CAA}" destId="{9E63BADA-FA65-4327-9C4E-91542AA2FF63}" srcOrd="0" destOrd="0" presId="urn:microsoft.com/office/officeart/2005/8/layout/vList2"/>
    <dgm:cxn modelId="{EB3D08B7-50D0-469D-9E41-46A9E9D6CFB3}" type="presOf" srcId="{49E54528-F802-4AB8-83AE-8CC506F844AF}" destId="{9D9CA535-94FA-49A3-A143-4CCA27ECC868}" srcOrd="0" destOrd="0" presId="urn:microsoft.com/office/officeart/2005/8/layout/vList2"/>
    <dgm:cxn modelId="{C1CFD9C5-9E38-42BE-B5D5-59BC0877BE9D}" srcId="{1BCBDD8A-3C1E-4C8D-A5A7-DABDE73697C0}" destId="{BB671DA3-AC4A-437C-80BE-E365AD60E176}" srcOrd="0" destOrd="0" parTransId="{6172D230-8AA1-4BBD-A9CF-B9143FCA20BC}" sibTransId="{B94ABCCF-6E09-4F02-B4B8-2188776C11A6}"/>
    <dgm:cxn modelId="{2AFD0FD2-2573-44A3-8691-57258E223570}" srcId="{D4A3F40A-530F-46DA-A17D-F3FB15F91A2E}" destId="{CBD3D3CE-5C7C-4B97-AABF-1C6C7AB73616}" srcOrd="0" destOrd="0" parTransId="{49250F69-860D-4030-94AD-8A5599061FE9}" sibTransId="{8CA3ABB1-60A5-4BE6-8E72-C6DE060695F7}"/>
    <dgm:cxn modelId="{C63EFD4C-6DFD-4619-A8D9-90D4DF1958B8}" type="presOf" srcId="{FD8B6E57-3A1E-43FE-B53C-9DE0076385B7}" destId="{0516B528-153D-4256-B93F-2AF2DB147742}" srcOrd="0" destOrd="0" presId="urn:microsoft.com/office/officeart/2005/8/layout/vList2"/>
    <dgm:cxn modelId="{FC3C37AD-4745-404A-948A-22BB24C612A6}" type="presOf" srcId="{4AFF473F-1510-436C-A39C-144FC31F83E3}" destId="{AFBE1BEA-CA75-4F6E-A0A2-3F535256E299}" srcOrd="0" destOrd="0" presId="urn:microsoft.com/office/officeart/2005/8/layout/vList2"/>
    <dgm:cxn modelId="{035CA7DE-FCA2-4531-837C-F091785660B6}" type="presOf" srcId="{95F1E08F-C70A-49DD-AC0B-C917C1C33321}" destId="{945B5A01-456F-45A0-9F3B-73BF153624E4}" srcOrd="0" destOrd="0" presId="urn:microsoft.com/office/officeart/2005/8/layout/vList2"/>
    <dgm:cxn modelId="{1021DB56-6B00-4344-9657-E86AFEFC227F}" type="presOf" srcId="{7E76FEEE-B1A0-46DC-BA9C-BE89928256AD}" destId="{D27B417B-CB8F-4378-9A5A-B4B05D043772}" srcOrd="0" destOrd="0" presId="urn:microsoft.com/office/officeart/2005/8/layout/vList2"/>
    <dgm:cxn modelId="{BF208438-08AB-4989-BB75-3360EC1E2DD8}" type="presOf" srcId="{4DC7A00E-4DAD-4676-9AEB-32EAA6F11562}" destId="{83F2F38F-0547-467E-8F32-E7CEA21BB889}" srcOrd="0" destOrd="0" presId="urn:microsoft.com/office/officeart/2005/8/layout/vList2"/>
    <dgm:cxn modelId="{1FA342B7-7B19-4EE3-95CE-C70382A9933D}" type="presOf" srcId="{54A67ED6-1D81-450A-8F42-E8EABD19B519}" destId="{0AD1FCFE-7DC1-42A5-9DAF-2DC1A405997F}" srcOrd="0" destOrd="0" presId="urn:microsoft.com/office/officeart/2005/8/layout/vList2"/>
    <dgm:cxn modelId="{7F78BEAC-F51C-4331-B621-63745C53A5D1}" type="presParOf" srcId="{AFBE1BEA-CA75-4F6E-A0A2-3F535256E299}" destId="{E32FAB0F-DC99-44EE-9474-7C6F3413EFBE}" srcOrd="0" destOrd="0" presId="urn:microsoft.com/office/officeart/2005/8/layout/vList2"/>
    <dgm:cxn modelId="{C466F430-56FB-4C3E-AAC2-51574917E2FE}" type="presParOf" srcId="{AFBE1BEA-CA75-4F6E-A0A2-3F535256E299}" destId="{BFF14FF2-968D-4DD9-948F-ECEC43541E35}" srcOrd="1" destOrd="0" presId="urn:microsoft.com/office/officeart/2005/8/layout/vList2"/>
    <dgm:cxn modelId="{062EF83D-006C-4777-AB9E-9D9D42546680}" type="presParOf" srcId="{AFBE1BEA-CA75-4F6E-A0A2-3F535256E299}" destId="{83F2F38F-0547-467E-8F32-E7CEA21BB889}" srcOrd="2" destOrd="0" presId="urn:microsoft.com/office/officeart/2005/8/layout/vList2"/>
    <dgm:cxn modelId="{6D2F6CBC-0994-4716-B686-C21B9D770970}" type="presParOf" srcId="{AFBE1BEA-CA75-4F6E-A0A2-3F535256E299}" destId="{6CCF92ED-F245-4232-A49F-082E89F735E5}" srcOrd="3" destOrd="0" presId="urn:microsoft.com/office/officeart/2005/8/layout/vList2"/>
    <dgm:cxn modelId="{FCF1CCC6-E0B4-4374-9451-6FAB5BEE36C5}" type="presParOf" srcId="{AFBE1BEA-CA75-4F6E-A0A2-3F535256E299}" destId="{C839BB33-5304-4E17-A2D4-5261B25CD252}" srcOrd="4" destOrd="0" presId="urn:microsoft.com/office/officeart/2005/8/layout/vList2"/>
    <dgm:cxn modelId="{897411AE-0992-434F-B958-BD8A9CEF3958}" type="presParOf" srcId="{AFBE1BEA-CA75-4F6E-A0A2-3F535256E299}" destId="{9E63BADA-FA65-4327-9C4E-91542AA2FF63}" srcOrd="5" destOrd="0" presId="urn:microsoft.com/office/officeart/2005/8/layout/vList2"/>
    <dgm:cxn modelId="{279A6065-E36B-4378-B805-72E25DFDB233}" type="presParOf" srcId="{AFBE1BEA-CA75-4F6E-A0A2-3F535256E299}" destId="{C3F5A405-DB1D-4029-922B-0ACB1991C68D}" srcOrd="6" destOrd="0" presId="urn:microsoft.com/office/officeart/2005/8/layout/vList2"/>
    <dgm:cxn modelId="{709F17B6-0732-44B8-87E3-814C87EE356F}" type="presParOf" srcId="{AFBE1BEA-CA75-4F6E-A0A2-3F535256E299}" destId="{F9EDDC4C-EAFF-415E-ABCF-71AAA85D8E5D}" srcOrd="7" destOrd="0" presId="urn:microsoft.com/office/officeart/2005/8/layout/vList2"/>
    <dgm:cxn modelId="{1B410EA1-82BD-401F-B492-DC17D0E25C10}" type="presParOf" srcId="{AFBE1BEA-CA75-4F6E-A0A2-3F535256E299}" destId="{0516B528-153D-4256-B93F-2AF2DB147742}" srcOrd="8" destOrd="0" presId="urn:microsoft.com/office/officeart/2005/8/layout/vList2"/>
    <dgm:cxn modelId="{FF1AFE45-1743-47C8-B2A1-60D7BCD531C5}" type="presParOf" srcId="{AFBE1BEA-CA75-4F6E-A0A2-3F535256E299}" destId="{C0F6D1B4-37DE-4D8B-91DB-EF2B4D0DBD12}" srcOrd="9" destOrd="0" presId="urn:microsoft.com/office/officeart/2005/8/layout/vList2"/>
    <dgm:cxn modelId="{95B02188-175C-46C7-AD8C-038B582D6FBA}" type="presParOf" srcId="{AFBE1BEA-CA75-4F6E-A0A2-3F535256E299}" destId="{A49D8759-8D55-47E2-9666-E96DE2434134}" srcOrd="10" destOrd="0" presId="urn:microsoft.com/office/officeart/2005/8/layout/vList2"/>
    <dgm:cxn modelId="{15B1EA3E-84FE-4E86-B175-B91DF4AB610A}" type="presParOf" srcId="{AFBE1BEA-CA75-4F6E-A0A2-3F535256E299}" destId="{7E583F3E-2A96-494D-8E17-93CC1992F0C2}" srcOrd="11" destOrd="0" presId="urn:microsoft.com/office/officeart/2005/8/layout/vList2"/>
    <dgm:cxn modelId="{9905D72D-62FC-418A-882E-5299F48C4DFB}" type="presParOf" srcId="{AFBE1BEA-CA75-4F6E-A0A2-3F535256E299}" destId="{0AD1FCFE-7DC1-42A5-9DAF-2DC1A405997F}" srcOrd="12" destOrd="0" presId="urn:microsoft.com/office/officeart/2005/8/layout/vList2"/>
    <dgm:cxn modelId="{380E5821-7A2D-4FFC-8DB2-932842AE0E24}" type="presParOf" srcId="{AFBE1BEA-CA75-4F6E-A0A2-3F535256E299}" destId="{9D9CA535-94FA-49A3-A143-4CCA27ECC868}" srcOrd="13" destOrd="0" presId="urn:microsoft.com/office/officeart/2005/8/layout/vList2"/>
    <dgm:cxn modelId="{FD318423-51FF-4F7F-AD7A-D6CB3502BD3E}" type="presParOf" srcId="{AFBE1BEA-CA75-4F6E-A0A2-3F535256E299}" destId="{945B5A01-456F-45A0-9F3B-73BF153624E4}" srcOrd="14" destOrd="0" presId="urn:microsoft.com/office/officeart/2005/8/layout/vList2"/>
    <dgm:cxn modelId="{C7385686-4257-4848-90C6-EF5B6E0DA42A}" type="presParOf" srcId="{AFBE1BEA-CA75-4F6E-A0A2-3F535256E299}" destId="{D27B417B-CB8F-4378-9A5A-B4B05D043772}" srcOrd="15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98FD0E-6131-41E8-B561-09CBC9A1982F}" type="doc">
      <dgm:prSet loTypeId="urn:microsoft.com/office/officeart/2005/8/layout/hierarchy3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2A8CEC4D-85C8-4CC6-A31D-D1F0E940B5D0}">
      <dgm:prSet/>
      <dgm:spPr/>
      <dgm:t>
        <a:bodyPr/>
        <a:lstStyle/>
        <a:p>
          <a:pPr rtl="0" latinLnBrk="1"/>
          <a:r>
            <a:rPr lang="ko-KR" dirty="0" smtClean="0"/>
            <a:t>유추</a:t>
          </a:r>
          <a:endParaRPr lang="en-US" dirty="0"/>
        </a:p>
      </dgm:t>
    </dgm:pt>
    <dgm:pt modelId="{72B01BCC-C31B-4C24-9423-36E1A040AFF2}" type="parTrans" cxnId="{FFBF9ED7-9A39-4374-8148-EC87F397F427}">
      <dgm:prSet/>
      <dgm:spPr/>
      <dgm:t>
        <a:bodyPr/>
        <a:lstStyle/>
        <a:p>
          <a:pPr latinLnBrk="1"/>
          <a:endParaRPr lang="ko-KR" altLang="en-US"/>
        </a:p>
      </dgm:t>
    </dgm:pt>
    <dgm:pt modelId="{79F9CE55-F970-46FA-AC7B-6EC3F3CD6B63}" type="sibTrans" cxnId="{FFBF9ED7-9A39-4374-8148-EC87F397F427}">
      <dgm:prSet/>
      <dgm:spPr/>
      <dgm:t>
        <a:bodyPr/>
        <a:lstStyle/>
        <a:p>
          <a:pPr latinLnBrk="1"/>
          <a:endParaRPr lang="ko-KR" altLang="en-US"/>
        </a:p>
      </dgm:t>
    </dgm:pt>
    <dgm:pt modelId="{9319947D-47B3-40B8-BB0E-64DBE3C11F61}">
      <dgm:prSet custT="1"/>
      <dgm:spPr/>
      <dgm:t>
        <a:bodyPr/>
        <a:lstStyle/>
        <a:p>
          <a:pPr rtl="0" latinLnBrk="1"/>
          <a:r>
            <a:rPr lang="ko-KR" altLang="en-US" sz="1800" dirty="0" smtClean="0"/>
            <a:t>같은 종류 또는 유사한 점으로부터 아이디어 창출</a:t>
          </a:r>
          <a:endParaRPr lang="ko-KR" altLang="en-US" sz="1800" dirty="0"/>
        </a:p>
      </dgm:t>
    </dgm:pt>
    <dgm:pt modelId="{AC12B72E-E233-468A-9158-0DC2BB29D0ED}" type="parTrans" cxnId="{D1917D22-D455-42D9-9507-322EC1A3D633}">
      <dgm:prSet/>
      <dgm:spPr/>
      <dgm:t>
        <a:bodyPr/>
        <a:lstStyle/>
        <a:p>
          <a:pPr latinLnBrk="1"/>
          <a:endParaRPr lang="ko-KR" altLang="en-US"/>
        </a:p>
      </dgm:t>
    </dgm:pt>
    <dgm:pt modelId="{88A091F3-72EC-4362-9DEC-E21E4ADA6071}" type="sibTrans" cxnId="{D1917D22-D455-42D9-9507-322EC1A3D633}">
      <dgm:prSet/>
      <dgm:spPr/>
      <dgm:t>
        <a:bodyPr/>
        <a:lstStyle/>
        <a:p>
          <a:pPr latinLnBrk="1"/>
          <a:endParaRPr lang="ko-KR" altLang="en-US"/>
        </a:p>
      </dgm:t>
    </dgm:pt>
    <dgm:pt modelId="{43271D86-219E-468B-A54E-C64A95687C7C}">
      <dgm:prSet/>
      <dgm:spPr/>
      <dgm:t>
        <a:bodyPr/>
        <a:lstStyle/>
        <a:p>
          <a:pPr rtl="0" latinLnBrk="1"/>
          <a:r>
            <a:rPr lang="ko-KR" sz="1600" dirty="0" smtClean="0"/>
            <a:t>예</a:t>
          </a:r>
          <a:r>
            <a:rPr lang="en-US" sz="1600" dirty="0" smtClean="0"/>
            <a:t>: </a:t>
          </a:r>
          <a:r>
            <a:rPr lang="ko-KR" sz="1600" dirty="0" err="1" smtClean="0"/>
            <a:t>낙타발</a:t>
          </a:r>
          <a:r>
            <a:rPr lang="ko-KR" sz="1600" dirty="0" smtClean="0"/>
            <a:t> </a:t>
          </a:r>
          <a:r>
            <a:rPr lang="en-US" altLang="ko-KR" sz="1600" dirty="0" smtClean="0"/>
            <a:t>-</a:t>
          </a:r>
          <a:r>
            <a:rPr lang="ko-KR" sz="1600" dirty="0" smtClean="0"/>
            <a:t>사막용 타이어 개발</a:t>
          </a:r>
          <a:endParaRPr lang="ko-KR" sz="1600" dirty="0"/>
        </a:p>
      </dgm:t>
    </dgm:pt>
    <dgm:pt modelId="{E76EF595-EFC4-4C2D-BBAC-1AB0E86B40CF}" type="parTrans" cxnId="{69C088F0-7D77-4C5D-B6A4-5F39D3F35B25}">
      <dgm:prSet/>
      <dgm:spPr/>
      <dgm:t>
        <a:bodyPr/>
        <a:lstStyle/>
        <a:p>
          <a:pPr latinLnBrk="1"/>
          <a:endParaRPr lang="ko-KR" altLang="en-US"/>
        </a:p>
      </dgm:t>
    </dgm:pt>
    <dgm:pt modelId="{7EA25BE0-57BC-47D1-8174-8AB89D1E75C2}" type="sibTrans" cxnId="{69C088F0-7D77-4C5D-B6A4-5F39D3F35B25}">
      <dgm:prSet/>
      <dgm:spPr/>
      <dgm:t>
        <a:bodyPr/>
        <a:lstStyle/>
        <a:p>
          <a:pPr latinLnBrk="1"/>
          <a:endParaRPr lang="ko-KR" altLang="en-US"/>
        </a:p>
      </dgm:t>
    </dgm:pt>
    <dgm:pt modelId="{CF533059-7C3C-4355-A0F5-49E5FCFD8112}">
      <dgm:prSet/>
      <dgm:spPr/>
      <dgm:t>
        <a:bodyPr/>
        <a:lstStyle/>
        <a:p>
          <a:pPr rtl="0" latinLnBrk="1"/>
          <a:r>
            <a:rPr lang="ko-KR" dirty="0" smtClean="0"/>
            <a:t>은유</a:t>
          </a:r>
          <a:endParaRPr lang="ko-KR" dirty="0"/>
        </a:p>
      </dgm:t>
    </dgm:pt>
    <dgm:pt modelId="{15765C87-3F3F-431E-996F-44B99CDD3496}" type="parTrans" cxnId="{4D75B626-335C-452A-AB1F-CB375A43A624}">
      <dgm:prSet/>
      <dgm:spPr/>
      <dgm:t>
        <a:bodyPr/>
        <a:lstStyle/>
        <a:p>
          <a:pPr latinLnBrk="1"/>
          <a:endParaRPr lang="ko-KR" altLang="en-US"/>
        </a:p>
      </dgm:t>
    </dgm:pt>
    <dgm:pt modelId="{E95086A9-FA4A-4761-9267-B98B374B8C98}" type="sibTrans" cxnId="{4D75B626-335C-452A-AB1F-CB375A43A624}">
      <dgm:prSet/>
      <dgm:spPr/>
      <dgm:t>
        <a:bodyPr/>
        <a:lstStyle/>
        <a:p>
          <a:pPr latinLnBrk="1"/>
          <a:endParaRPr lang="ko-KR" altLang="en-US"/>
        </a:p>
      </dgm:t>
    </dgm:pt>
    <dgm:pt modelId="{77FCE244-C380-4D08-9125-3830830BA343}">
      <dgm:prSet custT="1"/>
      <dgm:spPr/>
      <dgm:t>
        <a:bodyPr/>
        <a:lstStyle/>
        <a:p>
          <a:pPr rtl="0" latinLnBrk="1"/>
          <a:r>
            <a:rPr lang="ko-KR" altLang="en-US" sz="1800" dirty="0" smtClean="0"/>
            <a:t>전혀 상관 없는 사물이나 현상의 유사점을 연결하여 아이디어 창출</a:t>
          </a:r>
          <a:endParaRPr lang="en-US" altLang="ko-KR" sz="1800" dirty="0" smtClean="0"/>
        </a:p>
        <a:p>
          <a:pPr rtl="0" latinLnBrk="1"/>
          <a:endParaRPr lang="en-US" altLang="ko-KR" sz="1800" dirty="0" smtClean="0"/>
        </a:p>
        <a:p>
          <a:pPr rtl="0" latinLnBrk="1"/>
          <a:endParaRPr lang="en-US" altLang="ko-KR" sz="1800" dirty="0" smtClean="0"/>
        </a:p>
        <a:p>
          <a:pPr rtl="0" latinLnBrk="1"/>
          <a:endParaRPr lang="en-US" altLang="ko-KR" sz="1800" dirty="0" smtClean="0"/>
        </a:p>
      </dgm:t>
    </dgm:pt>
    <dgm:pt modelId="{93A655C6-4961-42CD-9DF8-2A5864484095}" type="parTrans" cxnId="{B26E67F7-487F-40EE-B0E4-37E9FA44455E}">
      <dgm:prSet/>
      <dgm:spPr/>
      <dgm:t>
        <a:bodyPr/>
        <a:lstStyle/>
        <a:p>
          <a:pPr latinLnBrk="1"/>
          <a:endParaRPr lang="ko-KR" altLang="en-US"/>
        </a:p>
      </dgm:t>
    </dgm:pt>
    <dgm:pt modelId="{5E9D7791-A143-4AC5-9E52-0286154576E4}" type="sibTrans" cxnId="{B26E67F7-487F-40EE-B0E4-37E9FA44455E}">
      <dgm:prSet/>
      <dgm:spPr/>
      <dgm:t>
        <a:bodyPr/>
        <a:lstStyle/>
        <a:p>
          <a:pPr latinLnBrk="1"/>
          <a:endParaRPr lang="ko-KR" altLang="en-US"/>
        </a:p>
      </dgm:t>
    </dgm:pt>
    <dgm:pt modelId="{01BD23F7-F592-43F9-BD86-357FAD7172CA}" type="pres">
      <dgm:prSet presAssocID="{D798FD0E-6131-41E8-B561-09CBC9A1982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1EB2630-0B61-465C-B28F-DBB72D5499DD}" type="pres">
      <dgm:prSet presAssocID="{2A8CEC4D-85C8-4CC6-A31D-D1F0E940B5D0}" presName="root" presStyleCnt="0"/>
      <dgm:spPr/>
    </dgm:pt>
    <dgm:pt modelId="{40DA178B-D39C-4FBF-A334-CD15CF01B7D8}" type="pres">
      <dgm:prSet presAssocID="{2A8CEC4D-85C8-4CC6-A31D-D1F0E940B5D0}" presName="rootComposite" presStyleCnt="0"/>
      <dgm:spPr/>
    </dgm:pt>
    <dgm:pt modelId="{4093258F-E552-40D5-9A31-64A31D9B6BB0}" type="pres">
      <dgm:prSet presAssocID="{2A8CEC4D-85C8-4CC6-A31D-D1F0E940B5D0}" presName="rootText" presStyleLbl="node1" presStyleIdx="0" presStyleCnt="2" custScaleY="58915"/>
      <dgm:spPr/>
      <dgm:t>
        <a:bodyPr/>
        <a:lstStyle/>
        <a:p>
          <a:pPr latinLnBrk="1"/>
          <a:endParaRPr lang="ko-KR" altLang="en-US"/>
        </a:p>
      </dgm:t>
    </dgm:pt>
    <dgm:pt modelId="{B67FDB97-CD7F-42A0-9423-16994C32B6AA}" type="pres">
      <dgm:prSet presAssocID="{2A8CEC4D-85C8-4CC6-A31D-D1F0E940B5D0}" presName="rootConnector" presStyleLbl="node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F64F9A11-D1E8-4A9B-8D24-A58BF5BE525E}" type="pres">
      <dgm:prSet presAssocID="{2A8CEC4D-85C8-4CC6-A31D-D1F0E940B5D0}" presName="childShape" presStyleCnt="0"/>
      <dgm:spPr/>
    </dgm:pt>
    <dgm:pt modelId="{8CE09921-2714-4B99-9EE2-B30ED30C5C5B}" type="pres">
      <dgm:prSet presAssocID="{AC12B72E-E233-468A-9158-0DC2BB29D0ED}" presName="Name13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26AA8EDB-F00B-45F7-8A26-9FA89D514FE4}" type="pres">
      <dgm:prSet presAssocID="{9319947D-47B3-40B8-BB0E-64DBE3C11F61}" presName="childText" presStyleLbl="bgAcc1" presStyleIdx="0" presStyleCnt="2" custScaleY="28233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6B1734C-E6E4-463C-A3DE-C9096E74F8DA}" type="pres">
      <dgm:prSet presAssocID="{CF533059-7C3C-4355-A0F5-49E5FCFD8112}" presName="root" presStyleCnt="0"/>
      <dgm:spPr/>
    </dgm:pt>
    <dgm:pt modelId="{9F5078E1-7487-4F29-97C1-07B930C59F68}" type="pres">
      <dgm:prSet presAssocID="{CF533059-7C3C-4355-A0F5-49E5FCFD8112}" presName="rootComposite" presStyleCnt="0"/>
      <dgm:spPr/>
    </dgm:pt>
    <dgm:pt modelId="{C4A647BC-4675-4B6B-B106-7913F12D0B49}" type="pres">
      <dgm:prSet presAssocID="{CF533059-7C3C-4355-A0F5-49E5FCFD8112}" presName="rootText" presStyleLbl="node1" presStyleIdx="1" presStyleCnt="2" custScaleY="58915"/>
      <dgm:spPr/>
      <dgm:t>
        <a:bodyPr/>
        <a:lstStyle/>
        <a:p>
          <a:pPr latinLnBrk="1"/>
          <a:endParaRPr lang="ko-KR" altLang="en-US"/>
        </a:p>
      </dgm:t>
    </dgm:pt>
    <dgm:pt modelId="{DE9C4ECA-5254-4381-91E6-DB662B8881DF}" type="pres">
      <dgm:prSet presAssocID="{CF533059-7C3C-4355-A0F5-49E5FCFD8112}" presName="rootConnector" presStyleLbl="node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6056288-9352-4D5F-949B-20F513429E8F}" type="pres">
      <dgm:prSet presAssocID="{CF533059-7C3C-4355-A0F5-49E5FCFD8112}" presName="childShape" presStyleCnt="0"/>
      <dgm:spPr/>
    </dgm:pt>
    <dgm:pt modelId="{B5CE96C0-BB57-49A9-B790-6BEE33CF4D16}" type="pres">
      <dgm:prSet presAssocID="{93A655C6-4961-42CD-9DF8-2A5864484095}" presName="Name13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2B7DA0B6-41E2-4DA9-B482-D3B79AE47121}" type="pres">
      <dgm:prSet presAssocID="{77FCE244-C380-4D08-9125-3830830BA343}" presName="childText" presStyleLbl="bgAcc1" presStyleIdx="1" presStyleCnt="2" custScaleY="28950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E7B728EC-FA14-4F74-8148-BE284E58B749}" type="presOf" srcId="{AC12B72E-E233-468A-9158-0DC2BB29D0ED}" destId="{8CE09921-2714-4B99-9EE2-B30ED30C5C5B}" srcOrd="0" destOrd="0" presId="urn:microsoft.com/office/officeart/2005/8/layout/hierarchy3"/>
    <dgm:cxn modelId="{74C7CC1C-8613-4F5D-ADE8-38F457809674}" type="presOf" srcId="{2A8CEC4D-85C8-4CC6-A31D-D1F0E940B5D0}" destId="{B67FDB97-CD7F-42A0-9423-16994C32B6AA}" srcOrd="1" destOrd="0" presId="urn:microsoft.com/office/officeart/2005/8/layout/hierarchy3"/>
    <dgm:cxn modelId="{BDD20482-E310-43DD-918E-4B6007981AE9}" type="presOf" srcId="{43271D86-219E-468B-A54E-C64A95687C7C}" destId="{26AA8EDB-F00B-45F7-8A26-9FA89D514FE4}" srcOrd="0" destOrd="1" presId="urn:microsoft.com/office/officeart/2005/8/layout/hierarchy3"/>
    <dgm:cxn modelId="{FFBF9ED7-9A39-4374-8148-EC87F397F427}" srcId="{D798FD0E-6131-41E8-B561-09CBC9A1982F}" destId="{2A8CEC4D-85C8-4CC6-A31D-D1F0E940B5D0}" srcOrd="0" destOrd="0" parTransId="{72B01BCC-C31B-4C24-9423-36E1A040AFF2}" sibTransId="{79F9CE55-F970-46FA-AC7B-6EC3F3CD6B63}"/>
    <dgm:cxn modelId="{69C088F0-7D77-4C5D-B6A4-5F39D3F35B25}" srcId="{9319947D-47B3-40B8-BB0E-64DBE3C11F61}" destId="{43271D86-219E-468B-A54E-C64A95687C7C}" srcOrd="0" destOrd="0" parTransId="{E76EF595-EFC4-4C2D-BBAC-1AB0E86B40CF}" sibTransId="{7EA25BE0-57BC-47D1-8174-8AB89D1E75C2}"/>
    <dgm:cxn modelId="{D1917D22-D455-42D9-9507-322EC1A3D633}" srcId="{2A8CEC4D-85C8-4CC6-A31D-D1F0E940B5D0}" destId="{9319947D-47B3-40B8-BB0E-64DBE3C11F61}" srcOrd="0" destOrd="0" parTransId="{AC12B72E-E233-468A-9158-0DC2BB29D0ED}" sibTransId="{88A091F3-72EC-4362-9DEC-E21E4ADA6071}"/>
    <dgm:cxn modelId="{5BCDD3C1-2903-406B-9B72-EF9469447B04}" type="presOf" srcId="{93A655C6-4961-42CD-9DF8-2A5864484095}" destId="{B5CE96C0-BB57-49A9-B790-6BEE33CF4D16}" srcOrd="0" destOrd="0" presId="urn:microsoft.com/office/officeart/2005/8/layout/hierarchy3"/>
    <dgm:cxn modelId="{1C39A37A-08CF-463A-9996-4A7240FCA22B}" type="presOf" srcId="{CF533059-7C3C-4355-A0F5-49E5FCFD8112}" destId="{C4A647BC-4675-4B6B-B106-7913F12D0B49}" srcOrd="0" destOrd="0" presId="urn:microsoft.com/office/officeart/2005/8/layout/hierarchy3"/>
    <dgm:cxn modelId="{BA9017DA-6356-4B51-80F8-1BB34D8EADE6}" type="presOf" srcId="{2A8CEC4D-85C8-4CC6-A31D-D1F0E940B5D0}" destId="{4093258F-E552-40D5-9A31-64A31D9B6BB0}" srcOrd="0" destOrd="0" presId="urn:microsoft.com/office/officeart/2005/8/layout/hierarchy3"/>
    <dgm:cxn modelId="{4D75B626-335C-452A-AB1F-CB375A43A624}" srcId="{D798FD0E-6131-41E8-B561-09CBC9A1982F}" destId="{CF533059-7C3C-4355-A0F5-49E5FCFD8112}" srcOrd="1" destOrd="0" parTransId="{15765C87-3F3F-431E-996F-44B99CDD3496}" sibTransId="{E95086A9-FA4A-4761-9267-B98B374B8C98}"/>
    <dgm:cxn modelId="{2C45F635-917C-4B1B-A9F4-0EB6EF119537}" type="presOf" srcId="{D798FD0E-6131-41E8-B561-09CBC9A1982F}" destId="{01BD23F7-F592-43F9-BD86-357FAD7172CA}" srcOrd="0" destOrd="0" presId="urn:microsoft.com/office/officeart/2005/8/layout/hierarchy3"/>
    <dgm:cxn modelId="{B26E67F7-487F-40EE-B0E4-37E9FA44455E}" srcId="{CF533059-7C3C-4355-A0F5-49E5FCFD8112}" destId="{77FCE244-C380-4D08-9125-3830830BA343}" srcOrd="0" destOrd="0" parTransId="{93A655C6-4961-42CD-9DF8-2A5864484095}" sibTransId="{5E9D7791-A143-4AC5-9E52-0286154576E4}"/>
    <dgm:cxn modelId="{85EC2256-1B1A-4DD7-A96D-7AAEC37588B5}" type="presOf" srcId="{9319947D-47B3-40B8-BB0E-64DBE3C11F61}" destId="{26AA8EDB-F00B-45F7-8A26-9FA89D514FE4}" srcOrd="0" destOrd="0" presId="urn:microsoft.com/office/officeart/2005/8/layout/hierarchy3"/>
    <dgm:cxn modelId="{65429678-8F06-493F-BC80-B8EF2C0CBDEC}" type="presOf" srcId="{CF533059-7C3C-4355-A0F5-49E5FCFD8112}" destId="{DE9C4ECA-5254-4381-91E6-DB662B8881DF}" srcOrd="1" destOrd="0" presId="urn:microsoft.com/office/officeart/2005/8/layout/hierarchy3"/>
    <dgm:cxn modelId="{B1C3A1CE-ED8E-4121-BCC7-23538CC59B6F}" type="presOf" srcId="{77FCE244-C380-4D08-9125-3830830BA343}" destId="{2B7DA0B6-41E2-4DA9-B482-D3B79AE47121}" srcOrd="0" destOrd="0" presId="urn:microsoft.com/office/officeart/2005/8/layout/hierarchy3"/>
    <dgm:cxn modelId="{27CD592D-E2C0-4B51-9F96-1260CC92CED0}" type="presParOf" srcId="{01BD23F7-F592-43F9-BD86-357FAD7172CA}" destId="{21EB2630-0B61-465C-B28F-DBB72D5499DD}" srcOrd="0" destOrd="0" presId="urn:microsoft.com/office/officeart/2005/8/layout/hierarchy3"/>
    <dgm:cxn modelId="{2C258206-F8AF-4736-B850-F33FBC503B03}" type="presParOf" srcId="{21EB2630-0B61-465C-B28F-DBB72D5499DD}" destId="{40DA178B-D39C-4FBF-A334-CD15CF01B7D8}" srcOrd="0" destOrd="0" presId="urn:microsoft.com/office/officeart/2005/8/layout/hierarchy3"/>
    <dgm:cxn modelId="{5BAE5F2D-B344-417C-8135-71018359B437}" type="presParOf" srcId="{40DA178B-D39C-4FBF-A334-CD15CF01B7D8}" destId="{4093258F-E552-40D5-9A31-64A31D9B6BB0}" srcOrd="0" destOrd="0" presId="urn:microsoft.com/office/officeart/2005/8/layout/hierarchy3"/>
    <dgm:cxn modelId="{A1308A36-6F01-470B-9A5F-87D70B8E47B2}" type="presParOf" srcId="{40DA178B-D39C-4FBF-A334-CD15CF01B7D8}" destId="{B67FDB97-CD7F-42A0-9423-16994C32B6AA}" srcOrd="1" destOrd="0" presId="urn:microsoft.com/office/officeart/2005/8/layout/hierarchy3"/>
    <dgm:cxn modelId="{DFABB7CC-D51D-48D3-BDFA-B4EAB9194F46}" type="presParOf" srcId="{21EB2630-0B61-465C-B28F-DBB72D5499DD}" destId="{F64F9A11-D1E8-4A9B-8D24-A58BF5BE525E}" srcOrd="1" destOrd="0" presId="urn:microsoft.com/office/officeart/2005/8/layout/hierarchy3"/>
    <dgm:cxn modelId="{56DBEFA1-7B32-43D2-928B-62AD3F7EF182}" type="presParOf" srcId="{F64F9A11-D1E8-4A9B-8D24-A58BF5BE525E}" destId="{8CE09921-2714-4B99-9EE2-B30ED30C5C5B}" srcOrd="0" destOrd="0" presId="urn:microsoft.com/office/officeart/2005/8/layout/hierarchy3"/>
    <dgm:cxn modelId="{F2ADD795-C4E0-4A3B-AB17-8C1E5680DF67}" type="presParOf" srcId="{F64F9A11-D1E8-4A9B-8D24-A58BF5BE525E}" destId="{26AA8EDB-F00B-45F7-8A26-9FA89D514FE4}" srcOrd="1" destOrd="0" presId="urn:microsoft.com/office/officeart/2005/8/layout/hierarchy3"/>
    <dgm:cxn modelId="{DA3D049E-9116-4E8B-BE25-F6BC53BE9818}" type="presParOf" srcId="{01BD23F7-F592-43F9-BD86-357FAD7172CA}" destId="{D6B1734C-E6E4-463C-A3DE-C9096E74F8DA}" srcOrd="1" destOrd="0" presId="urn:microsoft.com/office/officeart/2005/8/layout/hierarchy3"/>
    <dgm:cxn modelId="{39C81D37-27B7-4170-A8E7-048CC6317032}" type="presParOf" srcId="{D6B1734C-E6E4-463C-A3DE-C9096E74F8DA}" destId="{9F5078E1-7487-4F29-97C1-07B930C59F68}" srcOrd="0" destOrd="0" presId="urn:microsoft.com/office/officeart/2005/8/layout/hierarchy3"/>
    <dgm:cxn modelId="{19D1BFC1-4C9B-4FB5-A55B-CF7E64BA05B0}" type="presParOf" srcId="{9F5078E1-7487-4F29-97C1-07B930C59F68}" destId="{C4A647BC-4675-4B6B-B106-7913F12D0B49}" srcOrd="0" destOrd="0" presId="urn:microsoft.com/office/officeart/2005/8/layout/hierarchy3"/>
    <dgm:cxn modelId="{BC094DA0-CD14-4463-8DBE-72BB33FC65EE}" type="presParOf" srcId="{9F5078E1-7487-4F29-97C1-07B930C59F68}" destId="{DE9C4ECA-5254-4381-91E6-DB662B8881DF}" srcOrd="1" destOrd="0" presId="urn:microsoft.com/office/officeart/2005/8/layout/hierarchy3"/>
    <dgm:cxn modelId="{8E7B50A8-F1ED-4115-BD15-DF60C6025B91}" type="presParOf" srcId="{D6B1734C-E6E4-463C-A3DE-C9096E74F8DA}" destId="{16056288-9352-4D5F-949B-20F513429E8F}" srcOrd="1" destOrd="0" presId="urn:microsoft.com/office/officeart/2005/8/layout/hierarchy3"/>
    <dgm:cxn modelId="{1BD70683-0A21-46FA-B4AC-DF158A339F91}" type="presParOf" srcId="{16056288-9352-4D5F-949B-20F513429E8F}" destId="{B5CE96C0-BB57-49A9-B790-6BEE33CF4D16}" srcOrd="0" destOrd="0" presId="urn:microsoft.com/office/officeart/2005/8/layout/hierarchy3"/>
    <dgm:cxn modelId="{B8E01558-D42D-4CBA-9AFD-DA1CBD39ABDA}" type="presParOf" srcId="{16056288-9352-4D5F-949B-20F513429E8F}" destId="{2B7DA0B6-41E2-4DA9-B482-D3B79AE47121}" srcOrd="1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1">
              <a:defRPr lang="ko-KR" sz="1200"/>
            </a:lvl1pPr>
            <a:extLst/>
          </a:lstStyle>
          <a:p>
            <a:endParaRPr lang="ko-K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1">
              <a:defRPr lang="ko-KR" sz="1200"/>
            </a:lvl1pPr>
            <a:extLst/>
          </a:lstStyle>
          <a:p>
            <a:fld id="{C238408C-6839-46EE-8131-EDA75C487F2E}" type="datetimeFigureOut">
              <a:rPr/>
              <a:pPr/>
              <a:t>2006/6/30</a:t>
            </a:fld>
            <a:endParaRPr lang="ko-K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ko-K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1">
              <a:defRPr lang="ko-KR" sz="1200"/>
            </a:lvl1pPr>
            <a:extLst/>
          </a:lstStyle>
          <a:p>
            <a:endParaRPr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1">
              <a:defRPr lang="ko-KR" sz="1200"/>
            </a:lvl1pPr>
            <a:extLst/>
          </a:lstStyle>
          <a:p>
            <a:fld id="{87D77045-401A-4D5E-BFE3-54C21A8A6634}" type="slidenum">
              <a:rPr/>
              <a:pPr/>
              <a:t>‹#›</a:t>
            </a:fld>
            <a:endParaRPr 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3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36" name="Shape 35"/>
          <p:cNvSpPr>
            <a:spLocks/>
          </p:cNvSpPr>
          <p:nvPr/>
        </p:nvSpPr>
        <p:spPr bwMode="auto">
          <a:xfrm>
            <a:off x="4821864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43" name="Shape 42"/>
          <p:cNvSpPr>
            <a:spLocks/>
          </p:cNvSpPr>
          <p:nvPr/>
        </p:nvSpPr>
        <p:spPr bwMode="auto">
          <a:xfrm>
            <a:off x="290624" y="-14176"/>
            <a:ext cx="5562600" cy="6553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22" name="Shape 21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24" name="Shape 23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26" name="Shape 25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27" name="Shape 26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extLst/>
          </a:lstStyle>
          <a:p>
            <a:fld id="{72AC53DF-4216-466D-99A7-94400E6C2A25}" type="slidenum">
              <a:rPr/>
              <a:pPr/>
              <a:t>‹#›</a:t>
            </a:fld>
            <a:endParaRPr kumimoji="1" lang="ko-K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45" name="Rectangle 44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 eaLnBrk="1" latinLnBrk="1" hangingPunct="1">
              <a:defRPr kumimoji="1" lang="ko-KR" sz="3800"/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838381" y="1371600"/>
            <a:ext cx="3848419" cy="457200"/>
          </a:xfrm>
        </p:spPr>
        <p:txBody>
          <a:bodyPr tIns="0"/>
          <a:lstStyle>
            <a:lvl1pPr marL="0" indent="0" algn="r" eaLnBrk="1" latinLnBrk="1" hangingPunct="1">
              <a:spcBef>
                <a:spcPts val="0"/>
              </a:spcBef>
              <a:buNone/>
              <a:defRPr kumimoji="1" lang="ko-KR" sz="2000">
                <a:solidFill>
                  <a:schemeClr val="tx1"/>
                </a:solidFill>
              </a:defRPr>
            </a:lvl1pPr>
            <a:lvl2pPr marL="457200" indent="0" algn="ctr" eaLnBrk="1" latinLnBrk="1" hangingPunct="1">
              <a:buNone/>
            </a:lvl2pPr>
            <a:lvl3pPr marL="914400" indent="0" algn="ctr" eaLnBrk="1" latinLnBrk="1" hangingPunct="1">
              <a:buNone/>
            </a:lvl3pPr>
            <a:lvl4pPr marL="1371600" indent="0" algn="ctr" eaLnBrk="1" latinLnBrk="1" hangingPunct="1">
              <a:buNone/>
            </a:lvl4pPr>
            <a:lvl5pPr marL="1828800" indent="0" algn="ctr" eaLnBrk="1" latinLnBrk="1" hangingPunct="1">
              <a:buNone/>
            </a:lvl5pPr>
            <a:lvl6pPr marL="2286000" indent="0" algn="ctr" eaLnBrk="1" latinLnBrk="1" hangingPunct="1">
              <a:buNone/>
            </a:lvl6pPr>
            <a:lvl7pPr marL="2743200" indent="0" algn="ctr" eaLnBrk="1" latinLnBrk="1" hangingPunct="1">
              <a:buNone/>
            </a:lvl7pPr>
            <a:lvl8pPr marL="3200400" indent="0" algn="ctr" eaLnBrk="1" latinLnBrk="1" hangingPunct="1">
              <a:buNone/>
            </a:lvl8pPr>
            <a:lvl9pPr marL="3657600" indent="0" algn="ctr" eaLnBrk="1" latinLnBrk="1" hangingPunct="1">
              <a:buNone/>
            </a:lvl9pPr>
            <a:extLst/>
          </a:lstStyle>
          <a:p>
            <a:pPr eaLnBrk="1" latinLnBrk="1" hangingPunct="1"/>
            <a:r>
              <a:rPr lang="ko-KR" altLang="en-US" smtClean="0"/>
              <a:t>마스터 부제목 스타일 편집</a:t>
            </a:r>
            <a:endParaRPr/>
          </a:p>
        </p:txBody>
      </p:sp>
      <p:sp>
        <p:nvSpPr>
          <p:cNvPr id="58" name="Rectangle 5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59" name="Rectangle 5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60" name="Rectangle 5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61" name="Rectangle 6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62" name="Rectangle 6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52800"/>
            <a:ext cx="7772400" cy="197405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eaLnBrk="1" latinLnBrk="1" hangingPunct="1">
              <a:buNone/>
              <a:defRPr kumimoji="1" lang="ko-KR" sz="4000" b="1" cap="all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334000"/>
            <a:ext cx="7772400" cy="1052512"/>
          </a:xfrm>
        </p:spPr>
        <p:txBody>
          <a:bodyPr anchor="t"/>
          <a:lstStyle>
            <a:lvl1pPr marL="374904" eaLnBrk="1" latinLnBrk="1" hangingPunct="1">
              <a:buNone/>
              <a:defRPr kumimoji="1" lang="ko-KR" sz="2000">
                <a:solidFill>
                  <a:schemeClr val="tx2"/>
                </a:solidFill>
              </a:defRPr>
            </a:lvl1pPr>
            <a:lvl2pPr eaLnBrk="1" latinLnBrk="1" hangingPunct="1">
              <a:buNone/>
              <a:defRPr kumimoji="1" lang="ko-KR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1" hangingPunct="1">
              <a:buNone/>
              <a:defRPr kumimoji="1" lang="ko-KR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1" hangingPunct="1">
              <a:buNone/>
              <a:defRPr kumimoji="1" lang="ko-KR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1" hangingPunct="1">
              <a:buNone/>
              <a:defRPr kumimoji="1" lang="ko-KR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내용 2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295400"/>
          </a:xfrm>
        </p:spPr>
        <p:txBody>
          <a:bodyPr anchor="ctr"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 marL="0" indent="0" eaLnBrk="1" latinLnBrk="1" hangingPunct="1">
              <a:buFontTx/>
              <a:buNone/>
              <a:defRPr kumimoji="1" lang="ko-KR" sz="2000"/>
            </a:lvl1pPr>
            <a:lvl2pPr eaLnBrk="1" latinLnBrk="1" hangingPunct="1">
              <a:defRPr kumimoji="1" lang="ko-KR" sz="2400"/>
            </a:lvl2pPr>
            <a:lvl3pPr eaLnBrk="1" latinLnBrk="1" hangingPunct="1">
              <a:defRPr kumimoji="1" lang="ko-KR" sz="2000"/>
            </a:lvl3pPr>
            <a:lvl4pPr eaLnBrk="1" latinLnBrk="1" hangingPunct="1">
              <a:defRPr kumimoji="1" lang="ko-KR" sz="1800"/>
            </a:lvl4pPr>
            <a:lvl5pPr eaLnBrk="1" latinLnBrk="1" hangingPunct="1">
              <a:defRPr kumimoji="1" lang="ko-KR" sz="18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 eaLnBrk="1" latinLnBrk="1" hangingPunct="1">
              <a:defRPr kumimoji="1" lang="ko-KR" sz="2800"/>
            </a:lvl1pPr>
            <a:lvl2pPr eaLnBrk="1" latinLnBrk="1" hangingPunct="1">
              <a:defRPr kumimoji="1" lang="ko-KR" sz="2400"/>
            </a:lvl2pPr>
            <a:lvl3pPr eaLnBrk="1" latinLnBrk="1" hangingPunct="1">
              <a:defRPr kumimoji="1" lang="ko-KR" sz="2000"/>
            </a:lvl3pPr>
            <a:lvl4pPr eaLnBrk="1" latinLnBrk="1" hangingPunct="1">
              <a:defRPr kumimoji="1" lang="ko-KR" sz="1800"/>
            </a:lvl4pPr>
            <a:lvl5pPr eaLnBrk="1" latinLnBrk="1" hangingPunct="1">
              <a:defRPr kumimoji="1" lang="ko-KR" sz="18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305044" y="3867144"/>
            <a:ext cx="4533900" cy="160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402264"/>
            <a:ext cx="868680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 eaLnBrk="1" latinLnBrk="1" hangingPunct="1">
              <a:defRPr kumimoji="1" lang="ko-KR" sz="4000"/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 eaLnBrk="1" latinLnBrk="1" hangingPunct="1">
              <a:buNone/>
              <a:defRPr kumimoji="1" lang="ko-KR" sz="2400" b="1">
                <a:solidFill>
                  <a:schemeClr val="accent2"/>
                </a:solidFill>
              </a:defRPr>
            </a:lvl1pPr>
            <a:lvl2pPr eaLnBrk="1" latinLnBrk="1" hangingPunct="1">
              <a:buNone/>
              <a:defRPr kumimoji="1" lang="ko-KR" sz="2000" b="1"/>
            </a:lvl2pPr>
            <a:lvl3pPr eaLnBrk="1" latinLnBrk="1" hangingPunct="1">
              <a:buNone/>
              <a:defRPr kumimoji="1" lang="ko-KR" sz="1800" b="1"/>
            </a:lvl3pPr>
            <a:lvl4pPr eaLnBrk="1" latinLnBrk="1" hangingPunct="1">
              <a:buNone/>
              <a:defRPr kumimoji="1" lang="ko-KR" sz="1600" b="1"/>
            </a:lvl4pPr>
            <a:lvl5pPr eaLnBrk="1" latinLnBrk="1" hangingPunct="1">
              <a:buNone/>
              <a:defRPr kumimoji="1" lang="ko-KR" sz="1600" b="1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 eaLnBrk="1" latinLnBrk="1" hangingPunct="1">
              <a:buNone/>
              <a:defRPr kumimoji="1" lang="ko-KR" sz="2400" b="1">
                <a:solidFill>
                  <a:schemeClr val="accent2"/>
                </a:solidFill>
              </a:defRPr>
            </a:lvl1pPr>
            <a:lvl2pPr eaLnBrk="1" latinLnBrk="1" hangingPunct="1">
              <a:buNone/>
              <a:defRPr kumimoji="1" lang="ko-KR" sz="2000" b="1"/>
            </a:lvl2pPr>
            <a:lvl3pPr eaLnBrk="1" latinLnBrk="1" hangingPunct="1">
              <a:buNone/>
              <a:defRPr kumimoji="1" lang="ko-KR" sz="1800" b="1"/>
            </a:lvl3pPr>
            <a:lvl4pPr eaLnBrk="1" latinLnBrk="1" hangingPunct="1">
              <a:buNone/>
              <a:defRPr kumimoji="1" lang="ko-KR" sz="1600" b="1"/>
            </a:lvl4pPr>
            <a:lvl5pPr eaLnBrk="1" latinLnBrk="1" hangingPunct="1">
              <a:buNone/>
              <a:defRPr kumimoji="1" lang="ko-KR" sz="1600" b="1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 eaLnBrk="1" latinLnBrk="1" hangingPunct="1">
              <a:defRPr kumimoji="1" lang="ko-KR" sz="2400"/>
            </a:lvl1pPr>
            <a:lvl2pPr eaLnBrk="1" latinLnBrk="1" hangingPunct="1">
              <a:defRPr kumimoji="1" lang="ko-KR" sz="2000"/>
            </a:lvl2pPr>
            <a:lvl3pPr eaLnBrk="1" latinLnBrk="1" hangingPunct="1">
              <a:defRPr kumimoji="1" lang="ko-KR" sz="1800"/>
            </a:lvl3pPr>
            <a:lvl4pPr eaLnBrk="1" latinLnBrk="1" hangingPunct="1">
              <a:defRPr kumimoji="1" lang="ko-KR" sz="1600"/>
            </a:lvl4pPr>
            <a:lvl5pPr eaLnBrk="1" latinLnBrk="1" hangingPunct="1">
              <a:defRPr kumimoji="1" lang="ko-KR" sz="16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 eaLnBrk="1" latinLnBrk="1" hangingPunct="1">
              <a:defRPr kumimoji="1" lang="ko-KR" sz="2400"/>
            </a:lvl1pPr>
            <a:lvl2pPr eaLnBrk="1" latinLnBrk="1" hangingPunct="1">
              <a:defRPr kumimoji="1" lang="ko-KR" sz="2000"/>
            </a:lvl2pPr>
            <a:lvl3pPr eaLnBrk="1" latinLnBrk="1" hangingPunct="1">
              <a:defRPr kumimoji="1" lang="ko-KR" sz="1800"/>
            </a:lvl3pPr>
            <a:lvl4pPr eaLnBrk="1" latinLnBrk="1" hangingPunct="1">
              <a:defRPr kumimoji="1" lang="ko-KR" sz="1600"/>
            </a:lvl4pPr>
            <a:lvl5pPr eaLnBrk="1" latinLnBrk="1" hangingPunct="1">
              <a:defRPr kumimoji="1" lang="ko-KR" sz="16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 eaLnBrk="1" latinLnBrk="1" hangingPunct="1">
              <a:defRPr kumimoji="1" lang="ko-KR" sz="4000" cap="none" baseline="0"/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내용(캡션 포함)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 eaLnBrk="1" latinLnBrk="1" hangingPunct="1">
              <a:buNone/>
              <a:defRPr kumimoji="1" lang="ko-KR" sz="3600" b="0"/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 eaLnBrk="1" latinLnBrk="1" hangingPunct="1">
              <a:buNone/>
              <a:defRPr kumimoji="1" lang="ko-KR" sz="1800"/>
            </a:lvl1pPr>
            <a:lvl2pPr eaLnBrk="1" latinLnBrk="1" hangingPunct="1">
              <a:buNone/>
              <a:defRPr kumimoji="1" lang="ko-KR" sz="1200"/>
            </a:lvl2pPr>
            <a:lvl3pPr eaLnBrk="1" latinLnBrk="1" hangingPunct="1">
              <a:buNone/>
              <a:defRPr kumimoji="1" lang="ko-KR" sz="1000"/>
            </a:lvl3pPr>
            <a:lvl4pPr eaLnBrk="1" latinLnBrk="1" hangingPunct="1">
              <a:buNone/>
              <a:defRPr kumimoji="1" lang="ko-KR" sz="900"/>
            </a:lvl4pPr>
            <a:lvl5pPr eaLnBrk="1" latinLnBrk="1" hangingPunct="1">
              <a:buNone/>
              <a:defRPr kumimoji="1" lang="ko-KR" sz="9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 eaLnBrk="1" latinLnBrk="1" hangingPunct="1">
              <a:defRPr kumimoji="1" lang="ko-KR" sz="3200"/>
            </a:lvl1pPr>
            <a:lvl2pPr eaLnBrk="1" latinLnBrk="1" hangingPunct="1">
              <a:defRPr kumimoji="1" lang="ko-KR" sz="2800"/>
            </a:lvl2pPr>
            <a:lvl3pPr eaLnBrk="1" latinLnBrk="1" hangingPunct="1">
              <a:defRPr kumimoji="1" lang="ko-KR" sz="2400"/>
            </a:lvl3pPr>
            <a:lvl4pPr eaLnBrk="1" latinLnBrk="1" hangingPunct="1">
              <a:defRPr kumimoji="1" lang="ko-KR" sz="2000"/>
            </a:lvl4pPr>
            <a:lvl5pPr eaLnBrk="1" latinLnBrk="1" hangingPunct="1">
              <a:defRPr kumimoji="1" lang="ko-KR" sz="20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그림(캡션 포함)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17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 eaLnBrk="1" latinLnBrk="1" hangingPunct="1">
              <a:buNone/>
              <a:defRPr kumimoji="1" lang="ko-KR" sz="2100" b="0"/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/>
          <a:lstStyle>
            <a:lvl1pPr eaLnBrk="1" latinLnBrk="1" hangingPunct="1">
              <a:buNone/>
              <a:defRPr kumimoji="1" lang="ko-KR" sz="3200"/>
            </a:lvl1pPr>
            <a:extLst/>
          </a:lstStyle>
          <a:p>
            <a:r>
              <a:rPr kumimoji="1" lang="ko-KR" altLang="en-US" smtClean="0"/>
              <a:t>그림을 추가하려면 아이콘을 클릭하십시오</a:t>
            </a:r>
            <a:endParaRPr kumimoji="1" lang="ko-K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 eaLnBrk="1" latinLnBrk="1" hangingPunct="1">
              <a:spcBef>
                <a:spcPts val="0"/>
              </a:spcBef>
              <a:buNone/>
              <a:defRPr kumimoji="1" lang="ko-KR" sz="1400">
                <a:solidFill>
                  <a:srgbClr val="FFFFFF"/>
                </a:solidFill>
              </a:defRPr>
            </a:lvl1pPr>
            <a:lvl2pPr eaLnBrk="1" latinLnBrk="1" hangingPunct="1">
              <a:defRPr kumimoji="1" lang="ko-KR" sz="1200"/>
            </a:lvl2pPr>
            <a:lvl3pPr eaLnBrk="1" latinLnBrk="1" hangingPunct="1">
              <a:defRPr kumimoji="1" lang="ko-KR" sz="1000"/>
            </a:lvl3pPr>
            <a:lvl4pPr eaLnBrk="1" latinLnBrk="1" hangingPunct="1">
              <a:defRPr kumimoji="1" lang="ko-KR" sz="900"/>
            </a:lvl4pPr>
            <a:lvl5pPr eaLnBrk="1" latinLnBrk="1" hangingPunct="1">
              <a:defRPr kumimoji="1" lang="ko-KR" sz="9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grpSp>
        <p:nvGrpSpPr>
          <p:cNvPr id="14" name="Group 17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pPr eaLnBrk="1" latinLnBrk="1" hangingPunct="1"/>
            <a:r>
              <a:rPr kumimoji="1" lang="ko-KR" altLang="en-US" smtClean="0"/>
              <a:t>마스터 제목 스타일 편집</a:t>
            </a:r>
            <a:endParaRPr kumimoji="1" lang="en-US" smtClean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1" hangingPunct="1"/>
            <a:r>
              <a:rPr kumimoji="1"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kumimoji="1" lang="ko-KR" altLang="en-US" smtClean="0"/>
              <a:t>둘째 수준</a:t>
            </a:r>
          </a:p>
          <a:p>
            <a:pPr lvl="2" eaLnBrk="1" latinLnBrk="1" hangingPunct="1"/>
            <a:r>
              <a:rPr kumimoji="1" lang="ko-KR" altLang="en-US" smtClean="0"/>
              <a:t>셋째 수준</a:t>
            </a:r>
          </a:p>
          <a:p>
            <a:pPr lvl="3" eaLnBrk="1" latinLnBrk="1" hangingPunct="1"/>
            <a:r>
              <a:rPr kumimoji="1" lang="ko-KR" altLang="en-US" smtClean="0"/>
              <a:t>넷째 수준</a:t>
            </a:r>
          </a:p>
          <a:p>
            <a:pPr lvl="4" eaLnBrk="1" latinLnBrk="1" hangingPunct="1"/>
            <a:r>
              <a:rPr kumimoji="1" lang="ko-KR" altLang="en-US" smtClean="0"/>
              <a:t>다섯째 수준</a:t>
            </a:r>
            <a:endParaRPr kumimoji="1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1" hangingPunct="1">
              <a:defRPr kumimoji="1" lang="ko-KR" sz="1100">
                <a:solidFill>
                  <a:schemeClr val="tx2"/>
                </a:solidFill>
              </a:defRPr>
            </a:lvl1pPr>
            <a:extLst/>
          </a:lstStyle>
          <a:p>
            <a:r>
              <a:rPr kumimoji="1" lang="en-US" altLang="ko-KR" smtClean="0">
                <a:solidFill>
                  <a:schemeClr val="tx2"/>
                </a:solidFill>
              </a:rPr>
              <a:t>2006/6/30</a:t>
            </a:r>
            <a:endParaRPr kumimoji="1" lang="ko-KR" sz="11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1" hangingPunct="1">
              <a:defRPr kumimoji="1" lang="ko-KR" sz="1100">
                <a:solidFill>
                  <a:schemeClr val="tx2"/>
                </a:solidFill>
              </a:defRPr>
            </a:lvl1pPr>
            <a:extLst/>
          </a:lstStyle>
          <a:p>
            <a:pPr algn="r" latinLnBrk="1"/>
            <a:r>
              <a:rPr kumimoji="1" lang="ko-KR" altLang="en-US" sz="1100" smtClean="0">
                <a:solidFill>
                  <a:schemeClr val="tx2"/>
                </a:solidFill>
              </a:rPr>
              <a:t>공학입문설계          </a:t>
            </a:r>
            <a:r>
              <a:rPr kumimoji="1" lang="en-US" altLang="ko-KR" sz="1100" smtClean="0">
                <a:solidFill>
                  <a:schemeClr val="tx2"/>
                </a:solidFill>
              </a:rPr>
              <a:t>http://electoy.tistory.com</a:t>
            </a:r>
            <a:endParaRPr kumimoji="1" lang="ko-KR" sz="110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1" hangingPunct="1">
              <a:defRPr kumimoji="1" lang="ko-KR" sz="1200">
                <a:solidFill>
                  <a:schemeClr val="tx2"/>
                </a:solidFill>
              </a:defRPr>
            </a:lvl1pPr>
            <a:extLst/>
          </a:lstStyle>
          <a:p>
            <a:pPr algn="l" latinLnBrk="1"/>
            <a:fld id="{72AC53DF-4216-466D-99A7-94400E6C2A25}" type="slidenum">
              <a:rPr kumimoji="1" lang="ko-KR" sz="1200">
                <a:solidFill>
                  <a:schemeClr val="tx2"/>
                </a:solidFill>
              </a:rPr>
              <a:pPr algn="l" latinLnBrk="1"/>
              <a:t>‹#›</a:t>
            </a:fld>
            <a:endParaRPr kumimoji="1" lang="ko-KR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dt="0"/>
  <p:txStyles>
    <p:titleStyle>
      <a:lvl1pPr algn="l" rtl="0" eaLnBrk="1" latinLnBrk="1" hangingPunct="1">
        <a:spcBef>
          <a:spcPct val="0"/>
        </a:spcBef>
        <a:buNone/>
        <a:defRPr kumimoji="1" lang="ko-KR" sz="4000" kern="1200" spc="-150" baseline="0">
          <a:solidFill>
            <a:schemeClr val="tx2">
              <a:satMod val="200000"/>
            </a:schemeClr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1" hangingPunct="1">
        <a:spcBef>
          <a:spcPts val="700"/>
        </a:spcBef>
        <a:buSzPct val="95000"/>
        <a:buFont typeface="Wingdings"/>
        <a:buChar char=""/>
        <a:defRPr kumimoji="1" lang="ko-KR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1" lang="ko-KR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"/>
        <a:defRPr kumimoji="1" lang="ko-KR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1" hangingPunct="1">
        <a:spcBef>
          <a:spcPct val="20000"/>
        </a:spcBef>
        <a:buClr>
          <a:schemeClr val="accent3"/>
        </a:buClr>
        <a:buFont typeface="Wingdings 3"/>
        <a:buChar char=""/>
        <a:defRPr kumimoji="1" lang="ko-KR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1" hangingPunct="1">
        <a:spcBef>
          <a:spcPct val="20000"/>
        </a:spcBef>
        <a:buClr>
          <a:schemeClr val="accent3"/>
        </a:buClr>
        <a:buFont typeface="Wingdings 2"/>
        <a:buChar char=""/>
        <a:defRPr kumimoji="1" lang="ko-K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1" hangingPunct="1">
        <a:spcBef>
          <a:spcPct val="20000"/>
        </a:spcBef>
        <a:buClr>
          <a:schemeClr val="accent3"/>
        </a:buClr>
        <a:buFont typeface="Wingdings 2"/>
        <a:buChar char=""/>
        <a:defRPr kumimoji="1"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1"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1"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1" lang="ko-KR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6" name="제목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altLang="en-US" smtClean="0">
                <a:latin typeface="-윤고딕130" pitchFamily="18" charset="-127"/>
                <a:ea typeface="-윤고딕130" pitchFamily="18" charset="-127"/>
              </a:rPr>
              <a:t>브레인스토밍 활성화</a:t>
            </a:r>
            <a:endParaRPr lang="ko-KR" altLang="en-US" dirty="0">
              <a:latin typeface="-윤고딕130" pitchFamily="18" charset="-127"/>
              <a:ea typeface="-윤고딕130" pitchFamily="18" charset="-127"/>
            </a:endParaRPr>
          </a:p>
        </p:txBody>
      </p:sp>
      <p:sp>
        <p:nvSpPr>
          <p:cNvPr id="7" name="부제목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altLang="en-US" smtClean="0">
                <a:latin typeface="-윤고딕130" pitchFamily="18" charset="-127"/>
                <a:ea typeface="-윤고딕130" pitchFamily="18" charset="-127"/>
              </a:rPr>
              <a:t>공학입문 설계      다섯번째 시간</a:t>
            </a:r>
            <a:endParaRPr lang="ko-KR" altLang="en-US" dirty="0">
              <a:latin typeface="-윤고딕130" pitchFamily="18" charset="-127"/>
              <a:ea typeface="-윤고딕130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00" dirty="0" smtClean="0">
                <a:latin typeface="-윤고딕130" pitchFamily="18" charset="-127"/>
                <a:ea typeface="-윤고딕130" pitchFamily="18" charset="-127"/>
              </a:rPr>
              <a:t>SCAMPER</a:t>
            </a:r>
            <a:r>
              <a:rPr altLang="en-US" spc="-100" smtClean="0">
                <a:latin typeface="-윤고딕130" pitchFamily="18" charset="-127"/>
                <a:ea typeface="-윤고딕130" pitchFamily="18" charset="-127"/>
              </a:rPr>
              <a:t>  기법</a:t>
            </a:r>
            <a:endParaRPr lang="ko-KR" altLang="en-US" dirty="0">
              <a:latin typeface="-윤고딕130" pitchFamily="18" charset="-127"/>
              <a:ea typeface="-윤고딕130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sz="half" idx="4294967295"/>
          </p:nvPr>
        </p:nvGraphicFramePr>
        <p:xfrm>
          <a:off x="928662" y="1571612"/>
          <a:ext cx="7786744" cy="4643472"/>
        </p:xfrm>
        <a:graphic>
          <a:graphicData uri="http://schemas.openxmlformats.org/drawingml/2006/table">
            <a:tbl>
              <a:tblPr/>
              <a:tblGrid>
                <a:gridCol w="714380"/>
                <a:gridCol w="2143140"/>
                <a:gridCol w="2714644"/>
                <a:gridCol w="2214580"/>
              </a:tblGrid>
              <a:tr h="386956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1600" kern="100" dirty="0">
                          <a:latin typeface="맑은 고딕"/>
                          <a:ea typeface="맑은 고딕"/>
                          <a:cs typeface="Times New Roman"/>
                        </a:rPr>
                        <a:t>약자</a:t>
                      </a:r>
                    </a:p>
                  </a:txBody>
                  <a:tcPr marL="47286" marR="47286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ko-KR" sz="1600" kern="100">
                          <a:latin typeface="맑은 고딕"/>
                          <a:ea typeface="맑은 고딕"/>
                          <a:cs typeface="Times New Roman"/>
                        </a:rPr>
                        <a:t>의미</a:t>
                      </a:r>
                    </a:p>
                  </a:txBody>
                  <a:tcPr marL="47286" marR="47286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ko-KR" sz="1600" kern="100" dirty="0">
                          <a:latin typeface="맑은 고딕"/>
                          <a:ea typeface="맑은 고딕"/>
                          <a:cs typeface="Times New Roman"/>
                        </a:rPr>
                        <a:t>설명</a:t>
                      </a:r>
                    </a:p>
                  </a:txBody>
                  <a:tcPr marL="47286" marR="47286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ko-KR" sz="1600" kern="100">
                          <a:latin typeface="맑은 고딕"/>
                          <a:ea typeface="맑은 고딕"/>
                          <a:cs typeface="Times New Roman"/>
                        </a:rPr>
                        <a:t>예</a:t>
                      </a:r>
                    </a:p>
                  </a:txBody>
                  <a:tcPr marL="47286" marR="47286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86956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맑은 고딕"/>
                          <a:ea typeface="맑은 고딕"/>
                          <a:cs typeface="Times New Roman"/>
                        </a:rPr>
                        <a:t>S</a:t>
                      </a:r>
                      <a:endParaRPr lang="ko-KR" sz="16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286" marR="47286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ko-KR" sz="1600" kern="100" dirty="0">
                          <a:latin typeface="맑은 고딕"/>
                          <a:ea typeface="맑은 고딕"/>
                          <a:cs typeface="Times New Roman"/>
                        </a:rPr>
                        <a:t>대체</a:t>
                      </a:r>
                      <a:r>
                        <a:rPr lang="en-US" sz="1600" kern="100" dirty="0">
                          <a:latin typeface="맑은 고딕"/>
                          <a:ea typeface="맑은 고딕"/>
                          <a:cs typeface="Times New Roman"/>
                        </a:rPr>
                        <a:t> (substitute)</a:t>
                      </a:r>
                      <a:endParaRPr lang="ko-KR" sz="16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286" marR="47286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ko-KR" sz="1600" kern="100" dirty="0">
                          <a:latin typeface="맑은 고딕"/>
                          <a:ea typeface="맑은 고딕"/>
                          <a:cs typeface="Times New Roman"/>
                        </a:rPr>
                        <a:t>다른 재료</a:t>
                      </a:r>
                      <a:r>
                        <a:rPr lang="en-US" sz="1600" kern="100" dirty="0">
                          <a:latin typeface="맑은 고딕"/>
                          <a:ea typeface="맑은 고딕"/>
                          <a:cs typeface="Times New Roman"/>
                        </a:rPr>
                        <a:t>, </a:t>
                      </a:r>
                      <a:r>
                        <a:rPr lang="ko-KR" sz="1600" kern="100" dirty="0">
                          <a:latin typeface="맑은 고딕"/>
                          <a:ea typeface="맑은 고딕"/>
                          <a:cs typeface="Times New Roman"/>
                        </a:rPr>
                        <a:t>요소</a:t>
                      </a:r>
                    </a:p>
                  </a:txBody>
                  <a:tcPr marL="47286" marR="47286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ko-KR" sz="1600" kern="100">
                          <a:latin typeface="맑은 고딕"/>
                          <a:ea typeface="맑은 고딕"/>
                          <a:cs typeface="Times New Roman"/>
                        </a:rPr>
                        <a:t>종이컵</a:t>
                      </a:r>
                    </a:p>
                  </a:txBody>
                  <a:tcPr marL="47286" marR="47286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86956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맑은 고딕"/>
                          <a:ea typeface="맑은 고딕"/>
                          <a:cs typeface="Times New Roman"/>
                        </a:rPr>
                        <a:t>C</a:t>
                      </a:r>
                      <a:endParaRPr lang="ko-KR" sz="16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286" marR="47286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ko-KR" sz="1600" kern="100" dirty="0">
                          <a:latin typeface="맑은 고딕"/>
                          <a:ea typeface="맑은 고딕"/>
                          <a:cs typeface="Times New Roman"/>
                        </a:rPr>
                        <a:t>결합</a:t>
                      </a:r>
                      <a:r>
                        <a:rPr lang="en-US" sz="1600" kern="100" dirty="0">
                          <a:latin typeface="맑은 고딕"/>
                          <a:ea typeface="맑은 고딕"/>
                          <a:cs typeface="Times New Roman"/>
                        </a:rPr>
                        <a:t> (combine)</a:t>
                      </a:r>
                      <a:endParaRPr lang="ko-KR" sz="16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286" marR="47286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ko-KR" sz="1600" kern="100" dirty="0">
                          <a:latin typeface="맑은 고딕"/>
                          <a:ea typeface="맑은 고딕"/>
                          <a:cs typeface="Times New Roman"/>
                        </a:rPr>
                        <a:t>혼합</a:t>
                      </a:r>
                      <a:r>
                        <a:rPr lang="en-US" sz="1600" kern="100" dirty="0">
                          <a:latin typeface="맑은 고딕"/>
                          <a:ea typeface="맑은 고딕"/>
                          <a:cs typeface="Times New Roman"/>
                        </a:rPr>
                        <a:t>, </a:t>
                      </a:r>
                      <a:r>
                        <a:rPr lang="ko-KR" sz="1600" kern="100" dirty="0">
                          <a:latin typeface="맑은 고딕"/>
                          <a:ea typeface="맑은 고딕"/>
                          <a:cs typeface="Times New Roman"/>
                        </a:rPr>
                        <a:t>조립</a:t>
                      </a:r>
                    </a:p>
                  </a:txBody>
                  <a:tcPr marL="47286" marR="47286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ko-KR" sz="1600" kern="100">
                          <a:latin typeface="맑은 고딕"/>
                          <a:ea typeface="맑은 고딕"/>
                          <a:cs typeface="Times New Roman"/>
                        </a:rPr>
                        <a:t>지우개 달린 연필</a:t>
                      </a:r>
                    </a:p>
                  </a:txBody>
                  <a:tcPr marL="47286" marR="47286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86956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맑은 고딕"/>
                          <a:ea typeface="맑은 고딕"/>
                          <a:cs typeface="Times New Roman"/>
                        </a:rPr>
                        <a:t>A</a:t>
                      </a:r>
                      <a:endParaRPr lang="ko-KR" sz="16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286" marR="47286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ko-KR" sz="1600" kern="100" dirty="0">
                          <a:latin typeface="맑은 고딕"/>
                          <a:ea typeface="맑은 고딕"/>
                          <a:cs typeface="Times New Roman"/>
                        </a:rPr>
                        <a:t>적용</a:t>
                      </a:r>
                      <a:r>
                        <a:rPr lang="en-US" sz="1600" kern="100" dirty="0">
                          <a:latin typeface="맑은 고딕"/>
                          <a:ea typeface="맑은 고딕"/>
                          <a:cs typeface="Times New Roman"/>
                        </a:rPr>
                        <a:t> (adapt)</a:t>
                      </a:r>
                      <a:endParaRPr lang="ko-KR" sz="16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286" marR="47286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ko-KR" sz="1600" kern="100" dirty="0">
                          <a:latin typeface="맑은 고딕"/>
                          <a:ea typeface="맑은 고딕"/>
                          <a:cs typeface="Times New Roman"/>
                        </a:rPr>
                        <a:t>다른 아이디어 도용</a:t>
                      </a:r>
                    </a:p>
                  </a:txBody>
                  <a:tcPr marL="47286" marR="47286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ko-KR" sz="1600" kern="100">
                          <a:latin typeface="맑은 고딕"/>
                          <a:ea typeface="맑은 고딕"/>
                          <a:cs typeface="Times New Roman"/>
                        </a:rPr>
                        <a:t>장미넝쿨을 철조망에</a:t>
                      </a:r>
                    </a:p>
                  </a:txBody>
                  <a:tcPr marL="47286" marR="47286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773912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맑은 고딕"/>
                          <a:ea typeface="맑은 고딕"/>
                          <a:cs typeface="Times New Roman"/>
                        </a:rPr>
                        <a:t>M</a:t>
                      </a:r>
                      <a:endParaRPr lang="ko-KR" sz="16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286" marR="47286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ko-KR" sz="1600" kern="100" dirty="0">
                          <a:latin typeface="맑은 고딕"/>
                          <a:ea typeface="맑은 고딕"/>
                          <a:cs typeface="Times New Roman"/>
                        </a:rPr>
                        <a:t>변형 및 확대</a:t>
                      </a: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맑은 고딕"/>
                          <a:ea typeface="맑은 고딕"/>
                          <a:cs typeface="Times New Roman"/>
                        </a:rPr>
                        <a:t>(modify &amp; magnify)</a:t>
                      </a:r>
                      <a:endParaRPr lang="ko-KR" sz="16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286" marR="47286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ko-KR" sz="1600" kern="100" dirty="0">
                          <a:latin typeface="맑은 고딕"/>
                          <a:ea typeface="맑은 고딕"/>
                          <a:cs typeface="Times New Roman"/>
                        </a:rPr>
                        <a:t>뜻</a:t>
                      </a:r>
                      <a:r>
                        <a:rPr lang="en-US" sz="1600" kern="100" dirty="0">
                          <a:latin typeface="맑은 고딕"/>
                          <a:ea typeface="맑은 고딕"/>
                          <a:cs typeface="Times New Roman"/>
                        </a:rPr>
                        <a:t>, </a:t>
                      </a:r>
                      <a:r>
                        <a:rPr lang="ko-KR" sz="1600" kern="100" dirty="0">
                          <a:latin typeface="맑은 고딕"/>
                          <a:ea typeface="맑은 고딕"/>
                          <a:cs typeface="Times New Roman"/>
                        </a:rPr>
                        <a:t>색깔</a:t>
                      </a:r>
                      <a:r>
                        <a:rPr lang="en-US" sz="1600" kern="100" dirty="0">
                          <a:latin typeface="맑은 고딕"/>
                          <a:ea typeface="맑은 고딕"/>
                          <a:cs typeface="Times New Roman"/>
                        </a:rPr>
                        <a:t>, </a:t>
                      </a:r>
                      <a:r>
                        <a:rPr lang="ko-KR" sz="1600" kern="100" dirty="0">
                          <a:latin typeface="맑은 고딕"/>
                          <a:ea typeface="맑은 고딕"/>
                          <a:cs typeface="Times New Roman"/>
                        </a:rPr>
                        <a:t>동작</a:t>
                      </a:r>
                      <a:r>
                        <a:rPr lang="en-US" sz="1600" kern="100" dirty="0">
                          <a:latin typeface="맑은 고딕"/>
                          <a:ea typeface="맑은 고딕"/>
                          <a:cs typeface="Times New Roman"/>
                        </a:rPr>
                        <a:t>, </a:t>
                      </a:r>
                      <a:r>
                        <a:rPr lang="ko-KR" sz="1600" kern="100" dirty="0">
                          <a:latin typeface="맑은 고딕"/>
                          <a:ea typeface="맑은 고딕"/>
                          <a:cs typeface="Times New Roman"/>
                        </a:rPr>
                        <a:t>모양의 변형 및 확대</a:t>
                      </a:r>
                    </a:p>
                  </a:txBody>
                  <a:tcPr marL="47286" marR="47286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맑은 고딕"/>
                          <a:ea typeface="맑은 고딕"/>
                          <a:cs typeface="Times New Roman"/>
                        </a:rPr>
                        <a:t>Post-it</a:t>
                      </a:r>
                      <a:endParaRPr lang="ko-KR" sz="16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286" marR="47286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773912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맑은 고딕"/>
                          <a:ea typeface="맑은 고딕"/>
                          <a:cs typeface="Times New Roman"/>
                        </a:rPr>
                        <a:t>P</a:t>
                      </a:r>
                      <a:endParaRPr lang="ko-KR" sz="16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286" marR="47286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ko-KR" sz="1600" kern="100">
                          <a:latin typeface="맑은 고딕"/>
                          <a:ea typeface="맑은 고딕"/>
                          <a:cs typeface="Times New Roman"/>
                        </a:rPr>
                        <a:t>다른 용도</a:t>
                      </a: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맑은 고딕"/>
                          <a:ea typeface="맑은 고딕"/>
                          <a:cs typeface="Times New Roman"/>
                        </a:rPr>
                        <a:t>(put to other use)</a:t>
                      </a:r>
                      <a:endParaRPr lang="ko-KR" sz="16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286" marR="47286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ko-KR" sz="1600" kern="100" dirty="0">
                          <a:latin typeface="맑은 고딕"/>
                          <a:ea typeface="맑은 고딕"/>
                          <a:cs typeface="Times New Roman"/>
                        </a:rPr>
                        <a:t>원래의 용도 바꾸기</a:t>
                      </a:r>
                    </a:p>
                  </a:txBody>
                  <a:tcPr marL="47286" marR="47286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ko-KR" sz="1600" kern="100" dirty="0">
                          <a:latin typeface="맑은 고딕"/>
                          <a:ea typeface="맑은 고딕"/>
                          <a:cs typeface="Times New Roman"/>
                        </a:rPr>
                        <a:t>쓰레기를 이용한 건설 자재</a:t>
                      </a:r>
                    </a:p>
                  </a:txBody>
                  <a:tcPr marL="47286" marR="47286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773912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맑은 고딕"/>
                          <a:ea typeface="맑은 고딕"/>
                          <a:cs typeface="Times New Roman"/>
                        </a:rPr>
                        <a:t>E</a:t>
                      </a:r>
                      <a:endParaRPr lang="ko-KR" sz="16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286" marR="47286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ko-KR" sz="1600" kern="100">
                          <a:latin typeface="맑은 고딕"/>
                          <a:ea typeface="맑은 고딕"/>
                          <a:cs typeface="Times New Roman"/>
                        </a:rPr>
                        <a:t>제거 및 축소</a:t>
                      </a: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맑은 고딕"/>
                          <a:ea typeface="맑은 고딕"/>
                          <a:cs typeface="Times New Roman"/>
                        </a:rPr>
                        <a:t>(eliminate &amp; minify)</a:t>
                      </a:r>
                      <a:endParaRPr lang="ko-KR" sz="16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286" marR="47286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ko-KR" sz="1600" kern="100" dirty="0">
                          <a:latin typeface="맑은 고딕"/>
                          <a:ea typeface="맑은 고딕"/>
                          <a:cs typeface="Times New Roman"/>
                        </a:rPr>
                        <a:t>취소</a:t>
                      </a:r>
                      <a:r>
                        <a:rPr lang="en-US" sz="1600" kern="100" dirty="0">
                          <a:latin typeface="맑은 고딕"/>
                          <a:ea typeface="맑은 고딕"/>
                          <a:cs typeface="Times New Roman"/>
                        </a:rPr>
                        <a:t>, </a:t>
                      </a:r>
                      <a:r>
                        <a:rPr lang="ko-KR" sz="1600" kern="100" dirty="0">
                          <a:latin typeface="맑은 고딕"/>
                          <a:ea typeface="맑은 고딕"/>
                          <a:cs typeface="Times New Roman"/>
                        </a:rPr>
                        <a:t>분리</a:t>
                      </a:r>
                      <a:r>
                        <a:rPr lang="en-US" sz="1600" kern="100" dirty="0">
                          <a:latin typeface="맑은 고딕"/>
                          <a:ea typeface="맑은 고딕"/>
                          <a:cs typeface="Times New Roman"/>
                        </a:rPr>
                        <a:t>, </a:t>
                      </a:r>
                      <a:r>
                        <a:rPr lang="ko-KR" sz="1600" kern="100" dirty="0">
                          <a:latin typeface="맑은 고딕"/>
                          <a:ea typeface="맑은 고딕"/>
                          <a:cs typeface="Times New Roman"/>
                        </a:rPr>
                        <a:t>가볍게</a:t>
                      </a:r>
                      <a:r>
                        <a:rPr lang="en-US" sz="1600" kern="100" dirty="0">
                          <a:latin typeface="맑은 고딕"/>
                          <a:ea typeface="맑은 고딕"/>
                          <a:cs typeface="Times New Roman"/>
                        </a:rPr>
                        <a:t>, </a:t>
                      </a:r>
                      <a:r>
                        <a:rPr lang="ko-KR" sz="1600" kern="100" dirty="0">
                          <a:latin typeface="맑은 고딕"/>
                          <a:ea typeface="맑은 고딕"/>
                          <a:cs typeface="Times New Roman"/>
                        </a:rPr>
                        <a:t>짧게</a:t>
                      </a:r>
                      <a:r>
                        <a:rPr lang="en-US" sz="1600" kern="100" dirty="0">
                          <a:latin typeface="맑은 고딕"/>
                          <a:ea typeface="맑은 고딕"/>
                          <a:cs typeface="Times New Roman"/>
                        </a:rPr>
                        <a:t>, </a:t>
                      </a:r>
                      <a:r>
                        <a:rPr lang="ko-KR" sz="1600" kern="100" dirty="0">
                          <a:latin typeface="맑은 고딕"/>
                          <a:ea typeface="맑은 고딕"/>
                          <a:cs typeface="Times New Roman"/>
                        </a:rPr>
                        <a:t>쪼개기</a:t>
                      </a:r>
                    </a:p>
                  </a:txBody>
                  <a:tcPr marL="47286" marR="47286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ko-KR" sz="1600" kern="100" dirty="0">
                          <a:latin typeface="맑은 고딕"/>
                          <a:ea typeface="맑은 고딕"/>
                          <a:cs typeface="Times New Roman"/>
                        </a:rPr>
                        <a:t>노트북</a:t>
                      </a:r>
                    </a:p>
                  </a:txBody>
                  <a:tcPr marL="47286" marR="47286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773912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맑은 고딕"/>
                          <a:ea typeface="맑은 고딕"/>
                          <a:cs typeface="Times New Roman"/>
                        </a:rPr>
                        <a:t>R</a:t>
                      </a:r>
                      <a:endParaRPr lang="ko-KR" sz="16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286" marR="47286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ko-KR" sz="1600" kern="100">
                          <a:latin typeface="맑은 고딕"/>
                          <a:ea typeface="맑은 고딕"/>
                          <a:cs typeface="Times New Roman"/>
                        </a:rPr>
                        <a:t>역방향 </a:t>
                      </a: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맑은 고딕"/>
                          <a:ea typeface="맑은 고딕"/>
                          <a:cs typeface="Times New Roman"/>
                        </a:rPr>
                        <a:t>(reverse &amp; rearrange)</a:t>
                      </a:r>
                      <a:endParaRPr lang="ko-KR" sz="16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286" marR="47286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ko-KR" sz="1600" kern="100" dirty="0">
                          <a:latin typeface="맑은 고딕"/>
                          <a:ea typeface="맑은 고딕"/>
                          <a:cs typeface="Times New Roman"/>
                        </a:rPr>
                        <a:t>방향 바꾸기</a:t>
                      </a:r>
                    </a:p>
                  </a:txBody>
                  <a:tcPr marL="47286" marR="47286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ko-KR" sz="1600" kern="100" dirty="0">
                          <a:latin typeface="맑은 고딕"/>
                          <a:ea typeface="맑은 고딕"/>
                          <a:cs typeface="Times New Roman"/>
                        </a:rPr>
                        <a:t>전기모터와 발전기</a:t>
                      </a:r>
                    </a:p>
                  </a:txBody>
                  <a:tcPr marL="47286" marR="47286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-윤고딕130" pitchFamily="18" charset="-127"/>
                <a:ea typeface="-윤고딕130" pitchFamily="18" charset="-127"/>
              </a:rPr>
              <a:t>Scamper </a:t>
            </a:r>
            <a:r>
              <a:rPr altLang="en-US" smtClean="0">
                <a:latin typeface="-윤고딕130" pitchFamily="18" charset="-127"/>
                <a:ea typeface="-윤고딕130" pitchFamily="18" charset="-127"/>
              </a:rPr>
              <a:t>적용</a:t>
            </a:r>
            <a:endParaRPr lang="ko-KR" altLang="en-US" dirty="0">
              <a:latin typeface="-윤고딕130" pitchFamily="18" charset="-127"/>
              <a:ea typeface="-윤고딕130" pitchFamily="18" charset="-127"/>
            </a:endParaRPr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sz="half" idx="1"/>
          </p:nvPr>
        </p:nvGraphicFramePr>
        <p:xfrm>
          <a:off x="4676804" y="1428736"/>
          <a:ext cx="4038600" cy="2554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8596" y="1760557"/>
            <a:ext cx="4038600" cy="1025501"/>
          </a:xfrm>
        </p:spPr>
        <p:txBody>
          <a:bodyPr/>
          <a:lstStyle/>
          <a:p>
            <a:pPr>
              <a:buNone/>
            </a:pPr>
            <a:r>
              <a:rPr altLang="en-US" smtClean="0">
                <a:latin typeface="-윤고딕130" pitchFamily="18" charset="-127"/>
                <a:ea typeface="-윤고딕130" pitchFamily="18" charset="-127"/>
              </a:rPr>
              <a:t>스캠퍼법 진행</a:t>
            </a:r>
            <a:r>
              <a:rPr altLang="en-US" smtClean="0">
                <a:latin typeface="-윤고딕130" pitchFamily="18" charset="-127"/>
                <a:ea typeface="-윤고딕130" pitchFamily="18" charset="-127"/>
              </a:rPr>
              <a:t>시 </a:t>
            </a:r>
            <a:r>
              <a:rPr lang="en-US" altLang="ko-KR" dirty="0" smtClean="0">
                <a:latin typeface="-윤고딕130" pitchFamily="18" charset="-127"/>
                <a:ea typeface="-윤고딕130" pitchFamily="18" charset="-127"/>
              </a:rPr>
              <a:t>…</a:t>
            </a:r>
            <a:endParaRPr altLang="en-US" smtClean="0">
              <a:latin typeface="-윤고딕130" pitchFamily="18" charset="-127"/>
              <a:ea typeface="-윤고딕130" pitchFamily="18" charset="-127"/>
            </a:endParaRPr>
          </a:p>
          <a:p>
            <a:endParaRPr lang="ko-KR" altLang="en-US" dirty="0">
              <a:latin typeface="-윤고딕130" pitchFamily="18" charset="-127"/>
              <a:ea typeface="-윤고딕130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7" name="내용 개체 틀 3"/>
          <p:cNvSpPr txBox="1">
            <a:spLocks/>
          </p:cNvSpPr>
          <p:nvPr/>
        </p:nvSpPr>
        <p:spPr>
          <a:xfrm>
            <a:off x="4807744" y="1752600"/>
            <a:ext cx="4038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1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 typeface="Wingdings"/>
              <a:buChar char=""/>
              <a:tabLst/>
              <a:defRPr/>
            </a:pPr>
            <a:endParaRPr kumimoji="1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다이어그램 8"/>
          <p:cNvGraphicFramePr/>
          <p:nvPr/>
        </p:nvGraphicFramePr>
        <p:xfrm>
          <a:off x="428596" y="2357430"/>
          <a:ext cx="40005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직사각형 9"/>
          <p:cNvSpPr/>
          <p:nvPr/>
        </p:nvSpPr>
        <p:spPr>
          <a:xfrm>
            <a:off x="4786314" y="4857760"/>
            <a:ext cx="37257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altLang="en-US" sz="54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연필의 경우</a:t>
            </a:r>
            <a:endParaRPr lang="en-US" altLang="ko-KR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오른쪽 화살표 10"/>
          <p:cNvSpPr/>
          <p:nvPr/>
        </p:nvSpPr>
        <p:spPr>
          <a:xfrm>
            <a:off x="4286248" y="1857364"/>
            <a:ext cx="42862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오른쪽 화살표 11"/>
          <p:cNvSpPr/>
          <p:nvPr/>
        </p:nvSpPr>
        <p:spPr>
          <a:xfrm flipH="1">
            <a:off x="4429124" y="5357826"/>
            <a:ext cx="57150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9" grpId="0">
        <p:bldAsOne/>
      </p:bldGraphic>
      <p:bldP spid="10" grpId="0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smtClean="0">
                <a:latin typeface="-윤고딕130" pitchFamily="18" charset="-127"/>
                <a:ea typeface="-윤고딕130" pitchFamily="18" charset="-127"/>
              </a:rPr>
              <a:t>형태학적 분석법</a:t>
            </a:r>
            <a:endParaRPr lang="ko-KR" altLang="en-US" dirty="0">
              <a:latin typeface="-윤고딕130" pitchFamily="18" charset="-127"/>
              <a:ea typeface="-윤고딕130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57158" y="1600200"/>
            <a:ext cx="4145786" cy="4829196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altLang="en-US" sz="1400" smtClean="0">
                <a:latin typeface="-윤고딕130" pitchFamily="18" charset="-127"/>
                <a:ea typeface="-윤고딕130" pitchFamily="18" charset="-127"/>
              </a:rPr>
              <a:t>형태학적 분석법</a:t>
            </a:r>
            <a:endParaRPr lang="en-US" altLang="en-US" sz="1400" dirty="0" smtClean="0">
              <a:latin typeface="-윤고딕130" pitchFamily="18" charset="-127"/>
              <a:ea typeface="-윤고딕130" pitchFamily="18" charset="-127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en-US" altLang="en-US" sz="1400" b="1" dirty="0" smtClean="0">
              <a:latin typeface="-윤고딕130" pitchFamily="18" charset="-127"/>
              <a:ea typeface="-윤고딕130" pitchFamily="18" charset="-127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altLang="en-US" sz="1400" smtClean="0">
                <a:latin typeface="-윤고딕130" pitchFamily="18" charset="-127"/>
                <a:ea typeface="-윤고딕130" pitchFamily="18" charset="-127"/>
              </a:rPr>
              <a:t>개선하고자 하는 물건이나 대상의 구조를 분석하는 것이다</a:t>
            </a:r>
            <a:r>
              <a:rPr lang="en-US" altLang="ko-KR" sz="1400" dirty="0" smtClean="0">
                <a:latin typeface="-윤고딕130" pitchFamily="18" charset="-127"/>
                <a:ea typeface="-윤고딕130" pitchFamily="18" charset="-127"/>
              </a:rPr>
              <a:t>. </a:t>
            </a:r>
            <a:r>
              <a:rPr altLang="en-US" sz="1400" smtClean="0">
                <a:latin typeface="-윤고딕130" pitchFamily="18" charset="-127"/>
                <a:ea typeface="-윤고딕130" pitchFamily="18" charset="-127"/>
              </a:rPr>
              <a:t>일단 구조가 분석되었으면 강제 결합법을 적용하여 아이디어를 산출해 낸다</a:t>
            </a:r>
            <a:r>
              <a:rPr lang="en-US" altLang="ko-KR" sz="1400" dirty="0" smtClean="0">
                <a:latin typeface="-윤고딕130" pitchFamily="18" charset="-127"/>
                <a:ea typeface="-윤고딕130" pitchFamily="18" charset="-127"/>
              </a:rPr>
              <a:t>. </a:t>
            </a:r>
            <a:r>
              <a:rPr altLang="en-US" sz="1400" smtClean="0">
                <a:latin typeface="-윤고딕130" pitchFamily="18" charset="-127"/>
                <a:ea typeface="-윤고딕130" pitchFamily="18" charset="-127"/>
              </a:rPr>
              <a:t>예를 들면</a:t>
            </a:r>
            <a:r>
              <a:rPr lang="en-US" altLang="ko-KR" sz="1400" dirty="0" smtClean="0">
                <a:latin typeface="-윤고딕130" pitchFamily="18" charset="-127"/>
                <a:ea typeface="-윤고딕130" pitchFamily="18" charset="-127"/>
              </a:rPr>
              <a:t>, </a:t>
            </a:r>
            <a:r>
              <a:rPr altLang="en-US" sz="1400" smtClean="0">
                <a:latin typeface="-윤고딕130" pitchFamily="18" charset="-127"/>
                <a:ea typeface="-윤고딕130" pitchFamily="18" charset="-127"/>
              </a:rPr>
              <a:t>어떤 제과점의 판매고를 올리는 기술적인 문제에 </a:t>
            </a:r>
            <a:r>
              <a:rPr altLang="en-US" sz="1400" smtClean="0">
                <a:latin typeface="-윤고딕130" pitchFamily="18" charset="-127"/>
                <a:ea typeface="-윤고딕130" pitchFamily="18" charset="-127"/>
              </a:rPr>
              <a:t>다음과 </a:t>
            </a:r>
            <a:r>
              <a:rPr altLang="en-US" sz="1400" smtClean="0">
                <a:latin typeface="-윤고딕130" pitchFamily="18" charset="-127"/>
                <a:ea typeface="-윤고딕130" pitchFamily="18" charset="-127"/>
              </a:rPr>
              <a:t>같이 형태학적 분석법을 적용할 수 있다</a:t>
            </a:r>
            <a:r>
              <a:rPr lang="en-US" altLang="ko-KR" sz="1400" dirty="0" smtClean="0">
                <a:latin typeface="-윤고딕130" pitchFamily="18" charset="-127"/>
                <a:ea typeface="-윤고딕130" pitchFamily="18" charset="-127"/>
              </a:rPr>
              <a:t>. </a:t>
            </a:r>
            <a:r>
              <a:rPr altLang="en-US" sz="1400" smtClean="0">
                <a:latin typeface="-윤고딕130" pitchFamily="18" charset="-127"/>
                <a:ea typeface="-윤고딕130" pitchFamily="18" charset="-127"/>
              </a:rPr>
              <a:t>즉</a:t>
            </a:r>
            <a:r>
              <a:rPr lang="en-US" altLang="ko-KR" sz="1400" dirty="0" smtClean="0">
                <a:latin typeface="-윤고딕130" pitchFamily="18" charset="-127"/>
                <a:ea typeface="-윤고딕130" pitchFamily="18" charset="-127"/>
              </a:rPr>
              <a:t>, (1) </a:t>
            </a:r>
            <a:r>
              <a:rPr altLang="en-US" sz="1400" smtClean="0">
                <a:latin typeface="-윤고딕130" pitchFamily="18" charset="-127"/>
                <a:ea typeface="-윤고딕130" pitchFamily="18" charset="-127"/>
              </a:rPr>
              <a:t>고객의 유형</a:t>
            </a:r>
            <a:r>
              <a:rPr lang="en-US" altLang="ko-KR" sz="1400" dirty="0" smtClean="0">
                <a:latin typeface="-윤고딕130" pitchFamily="18" charset="-127"/>
                <a:ea typeface="-윤고딕130" pitchFamily="18" charset="-127"/>
              </a:rPr>
              <a:t>, (2) </a:t>
            </a:r>
            <a:r>
              <a:rPr altLang="en-US" sz="1400" smtClean="0">
                <a:latin typeface="-윤고딕130" pitchFamily="18" charset="-127"/>
                <a:ea typeface="-윤고딕130" pitchFamily="18" charset="-127"/>
              </a:rPr>
              <a:t>판매장소</a:t>
            </a:r>
            <a:r>
              <a:rPr lang="en-US" altLang="ko-KR" sz="1400" dirty="0" smtClean="0">
                <a:latin typeface="-윤고딕130" pitchFamily="18" charset="-127"/>
                <a:ea typeface="-윤고딕130" pitchFamily="18" charset="-127"/>
              </a:rPr>
              <a:t>, (3) </a:t>
            </a:r>
            <a:r>
              <a:rPr altLang="en-US" sz="1400" smtClean="0">
                <a:latin typeface="-윤고딕130" pitchFamily="18" charset="-127"/>
                <a:ea typeface="-윤고딕130" pitchFamily="18" charset="-127"/>
              </a:rPr>
              <a:t>선전방법의 </a:t>
            </a:r>
            <a:r>
              <a:rPr lang="en-US" altLang="ko-KR" sz="1400" dirty="0" smtClean="0">
                <a:latin typeface="-윤고딕130" pitchFamily="18" charset="-127"/>
                <a:ea typeface="-윤고딕130" pitchFamily="18" charset="-127"/>
              </a:rPr>
              <a:t>3</a:t>
            </a:r>
            <a:r>
              <a:rPr altLang="en-US" sz="1400" smtClean="0">
                <a:latin typeface="-윤고딕130" pitchFamily="18" charset="-127"/>
                <a:ea typeface="-윤고딕130" pitchFamily="18" charset="-127"/>
              </a:rPr>
              <a:t>가지 독립변인이 추출될 수 있다</a:t>
            </a:r>
            <a:r>
              <a:rPr lang="en-US" altLang="ko-KR" sz="1400" dirty="0" smtClean="0">
                <a:latin typeface="-윤고딕130" pitchFamily="18" charset="-127"/>
                <a:ea typeface="-윤고딕130" pitchFamily="18" charset="-127"/>
              </a:rPr>
              <a:t>. </a:t>
            </a:r>
            <a:r>
              <a:rPr altLang="en-US" sz="1400" smtClean="0">
                <a:latin typeface="-윤고딕130" pitchFamily="18" charset="-127"/>
                <a:ea typeface="-윤고딕130" pitchFamily="18" charset="-127"/>
              </a:rPr>
              <a:t>이 각각의 요소별로 </a:t>
            </a:r>
            <a:r>
              <a:rPr lang="en-US" altLang="ko-KR" sz="1400" dirty="0" smtClean="0">
                <a:latin typeface="-윤고딕130" pitchFamily="18" charset="-127"/>
                <a:ea typeface="-윤고딕130" pitchFamily="18" charset="-127"/>
              </a:rPr>
              <a:t>10</a:t>
            </a:r>
            <a:r>
              <a:rPr altLang="en-US" sz="1400" smtClean="0">
                <a:latin typeface="-윤고딕130" pitchFamily="18" charset="-127"/>
                <a:ea typeface="-윤고딕130" pitchFamily="18" charset="-127"/>
              </a:rPr>
              <a:t>개씩의 아이디어가 나온다고 생각하면 도합</a:t>
            </a:r>
            <a:r>
              <a:rPr lang="en-US" altLang="ko-KR" sz="1400" dirty="0" smtClean="0">
                <a:latin typeface="-윤고딕130" pitchFamily="18" charset="-127"/>
                <a:ea typeface="-윤고딕130" pitchFamily="18" charset="-127"/>
              </a:rPr>
              <a:t>30</a:t>
            </a:r>
            <a:r>
              <a:rPr altLang="en-US" sz="1400" smtClean="0">
                <a:latin typeface="-윤고딕130" pitchFamily="18" charset="-127"/>
                <a:ea typeface="-윤고딕130" pitchFamily="18" charset="-127"/>
              </a:rPr>
              <a:t>개의 아이디어가나오는 셈이다</a:t>
            </a:r>
            <a:r>
              <a:rPr lang="en-US" altLang="ko-KR" sz="1400" dirty="0" smtClean="0">
                <a:latin typeface="-윤고딕130" pitchFamily="18" charset="-127"/>
                <a:ea typeface="-윤고딕130" pitchFamily="18" charset="-127"/>
              </a:rPr>
              <a:t>. </a:t>
            </a:r>
            <a:r>
              <a:rPr altLang="en-US" sz="1400" smtClean="0">
                <a:latin typeface="-윤고딕130" pitchFamily="18" charset="-127"/>
                <a:ea typeface="-윤고딕130" pitchFamily="18" charset="-127"/>
              </a:rPr>
              <a:t>그런데 이 </a:t>
            </a:r>
            <a:r>
              <a:rPr altLang="en-US" sz="1400" smtClean="0">
                <a:latin typeface="-윤고딕130" pitchFamily="18" charset="-127"/>
                <a:ea typeface="-윤고딕130" pitchFamily="18" charset="-127"/>
              </a:rPr>
              <a:t>요소별 </a:t>
            </a:r>
            <a:r>
              <a:rPr altLang="en-US" sz="1400" smtClean="0">
                <a:latin typeface="-윤고딕130" pitchFamily="18" charset="-127"/>
                <a:ea typeface="-윤고딕130" pitchFamily="18" charset="-127"/>
              </a:rPr>
              <a:t>아이디어를 다른 요소와 강제 결합시킨다면 </a:t>
            </a:r>
            <a:r>
              <a:rPr lang="en-US" altLang="ko-KR" sz="1400" dirty="0" smtClean="0">
                <a:latin typeface="-윤고딕130" pitchFamily="18" charset="-127"/>
                <a:ea typeface="-윤고딕130" pitchFamily="18" charset="-127"/>
              </a:rPr>
              <a:t>1,000</a:t>
            </a:r>
            <a:r>
              <a:rPr altLang="en-US" sz="1400" smtClean="0">
                <a:latin typeface="-윤고딕130" pitchFamily="18" charset="-127"/>
                <a:ea typeface="-윤고딕130" pitchFamily="18" charset="-127"/>
              </a:rPr>
              <a:t>개의 아이디어가 나올 수 있다</a:t>
            </a:r>
            <a:r>
              <a:rPr lang="en-US" altLang="ko-KR" sz="1400" dirty="0" smtClean="0">
                <a:latin typeface="-윤고딕130" pitchFamily="18" charset="-127"/>
                <a:ea typeface="-윤고딕130" pitchFamily="18" charset="-127"/>
              </a:rPr>
              <a:t>.</a:t>
            </a:r>
            <a:endParaRPr lang="ko-KR" altLang="en-US" sz="1400" dirty="0">
              <a:latin typeface="-윤고딕130" pitchFamily="18" charset="-127"/>
              <a:ea typeface="-윤고딕130" pitchFamily="18" charset="-127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274374" cy="4829196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altLang="en-US" sz="1400" smtClean="0">
                <a:latin typeface="-윤고딕130" pitchFamily="18" charset="-127"/>
                <a:ea typeface="-윤고딕130" pitchFamily="18" charset="-127"/>
              </a:rPr>
              <a:t>강제 결합법  </a:t>
            </a:r>
            <a:endParaRPr lang="en-US" altLang="en-US" sz="1400" dirty="0" smtClean="0">
              <a:latin typeface="-윤고딕130" pitchFamily="18" charset="-127"/>
              <a:ea typeface="-윤고딕130" pitchFamily="18" charset="-127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altLang="en-US" sz="1200" smtClean="0">
                <a:latin typeface="-윤고딕130" pitchFamily="18" charset="-127"/>
                <a:ea typeface="-윤고딕130" pitchFamily="18" charset="-127"/>
              </a:rPr>
              <a:t> </a:t>
            </a:r>
            <a:endParaRPr lang="en-US" altLang="en-US" sz="1200" dirty="0" smtClean="0">
              <a:latin typeface="-윤고딕130" pitchFamily="18" charset="-127"/>
              <a:ea typeface="-윤고딕130" pitchFamily="18" charset="-127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altLang="en-US" sz="1200" smtClean="0">
                <a:latin typeface="-윤고딕130" pitchFamily="18" charset="-127"/>
                <a:ea typeface="-윤고딕130" pitchFamily="18" charset="-127"/>
              </a:rPr>
              <a:t>창의적 사고를 촉진하는 방법에는 강제 결합 법이라는 유연성</a:t>
            </a:r>
            <a:r>
              <a:rPr lang="en-US" altLang="ko-KR" sz="1200" dirty="0" smtClean="0">
                <a:latin typeface="-윤고딕130" pitchFamily="18" charset="-127"/>
                <a:ea typeface="-윤고딕130" pitchFamily="18" charset="-127"/>
              </a:rPr>
              <a:t>( </a:t>
            </a:r>
            <a:r>
              <a:rPr altLang="en-US" sz="1200" smtClean="0">
                <a:latin typeface="-윤고딕130" pitchFamily="18" charset="-127"/>
                <a:ea typeface="-윤고딕130" pitchFamily="18" charset="-127"/>
              </a:rPr>
              <a:t>또는 융통성</a:t>
            </a:r>
            <a:r>
              <a:rPr lang="en-US" altLang="ko-KR" sz="1200" dirty="0" smtClean="0">
                <a:latin typeface="-윤고딕130" pitchFamily="18" charset="-127"/>
                <a:ea typeface="-윤고딕130" pitchFamily="18" charset="-127"/>
              </a:rPr>
              <a:t>) </a:t>
            </a:r>
            <a:r>
              <a:rPr altLang="en-US" sz="1200" smtClean="0">
                <a:latin typeface="-윤고딕130" pitchFamily="18" charset="-127"/>
                <a:ea typeface="-윤고딕130" pitchFamily="18" charset="-127"/>
              </a:rPr>
              <a:t>을 길러주는 기법도 활용된다</a:t>
            </a:r>
            <a:r>
              <a:rPr lang="en-US" altLang="ko-KR" sz="1200" dirty="0" smtClean="0">
                <a:latin typeface="-윤고딕130" pitchFamily="18" charset="-127"/>
                <a:ea typeface="-윤고딕130" pitchFamily="18" charset="-127"/>
              </a:rPr>
              <a:t>. </a:t>
            </a:r>
            <a:r>
              <a:rPr altLang="en-US" sz="1200" smtClean="0">
                <a:latin typeface="-윤고딕130" pitchFamily="18" charset="-127"/>
                <a:ea typeface="-윤고딕130" pitchFamily="18" charset="-127"/>
              </a:rPr>
              <a:t>이 방법은 전혀 상관이 없을 것 같은 두개 이상의 물건이나 관념을 </a:t>
            </a:r>
            <a:r>
              <a:rPr altLang="en-US" sz="1200" b="1" smtClean="0">
                <a:latin typeface="-윤고딕130" pitchFamily="18" charset="-127"/>
                <a:ea typeface="-윤고딕130" pitchFamily="18" charset="-127"/>
              </a:rPr>
              <a:t>억지로</a:t>
            </a:r>
            <a:r>
              <a:rPr altLang="en-US" sz="1200" smtClean="0">
                <a:latin typeface="-윤고딕130" pitchFamily="18" charset="-127"/>
                <a:ea typeface="-윤고딕130" pitchFamily="18" charset="-127"/>
              </a:rPr>
              <a:t> 관련시킴으로써 아이디어 산출과정의 시발점으로 삼는 아이디어 유도방법이다</a:t>
            </a:r>
            <a:r>
              <a:rPr lang="en-US" altLang="ko-KR" sz="1200" dirty="0" smtClean="0">
                <a:latin typeface="-윤고딕130" pitchFamily="18" charset="-127"/>
                <a:ea typeface="-윤고딕130" pitchFamily="18" charset="-127"/>
              </a:rPr>
              <a:t>. </a:t>
            </a:r>
            <a:r>
              <a:rPr altLang="en-US" sz="1200" smtClean="0">
                <a:latin typeface="-윤고딕130" pitchFamily="18" charset="-127"/>
                <a:ea typeface="-윤고딕130" pitchFamily="18" charset="-127"/>
              </a:rPr>
              <a:t>강제 결합법은 우선 결합시켜 보려고 하는 상대물체의 속성을 분석하여 개선하려는 원래의 물품과 비교해 본다</a:t>
            </a:r>
            <a:r>
              <a:rPr lang="en-US" altLang="ko-KR" sz="1200" dirty="0" smtClean="0">
                <a:latin typeface="-윤고딕130" pitchFamily="18" charset="-127"/>
                <a:ea typeface="-윤고딕130" pitchFamily="18" charset="-127"/>
              </a:rPr>
              <a:t>. </a:t>
            </a:r>
            <a:r>
              <a:rPr altLang="en-US" sz="1200" smtClean="0">
                <a:latin typeface="-윤고딕130" pitchFamily="18" charset="-127"/>
                <a:ea typeface="-윤고딕130" pitchFamily="18" charset="-127"/>
              </a:rPr>
              <a:t>양자의 공통점과 차이점을 분석하여 상대물체의 특정적 속성을 도입</a:t>
            </a:r>
            <a:r>
              <a:rPr lang="en-US" altLang="ko-KR" sz="1200" dirty="0" smtClean="0">
                <a:latin typeface="-윤고딕130" pitchFamily="18" charset="-127"/>
                <a:ea typeface="-윤고딕130" pitchFamily="18" charset="-127"/>
              </a:rPr>
              <a:t>, </a:t>
            </a:r>
            <a:r>
              <a:rPr altLang="en-US" sz="1200" smtClean="0">
                <a:latin typeface="-윤고딕130" pitchFamily="18" charset="-127"/>
                <a:ea typeface="-윤고딕130" pitchFamily="18" charset="-127"/>
              </a:rPr>
              <a:t>결합시켜보면 기발한 아이디어가 나올 가능성이 많다</a:t>
            </a:r>
            <a:r>
              <a:rPr lang="en-US" altLang="ko-KR" sz="1200" dirty="0" smtClean="0">
                <a:latin typeface="-윤고딕130" pitchFamily="18" charset="-127"/>
                <a:ea typeface="-윤고딕130" pitchFamily="18" charset="-127"/>
              </a:rPr>
              <a:t>. </a:t>
            </a:r>
            <a:r>
              <a:rPr altLang="en-US" sz="1200" smtClean="0">
                <a:latin typeface="-윤고딕130" pitchFamily="18" charset="-127"/>
                <a:ea typeface="-윤고딕130" pitchFamily="18" charset="-127"/>
              </a:rPr>
              <a:t>예를 들면</a:t>
            </a:r>
            <a:r>
              <a:rPr lang="en-US" altLang="ko-KR" sz="1200" dirty="0" smtClean="0">
                <a:latin typeface="-윤고딕130" pitchFamily="18" charset="-127"/>
                <a:ea typeface="-윤고딕130" pitchFamily="18" charset="-127"/>
              </a:rPr>
              <a:t>, </a:t>
            </a:r>
            <a:r>
              <a:rPr altLang="en-US" sz="1200" smtClean="0">
                <a:latin typeface="-윤고딕130" pitchFamily="18" charset="-127"/>
                <a:ea typeface="-윤고딕130" pitchFamily="18" charset="-127"/>
              </a:rPr>
              <a:t>우리가 즐겨 먹는 도넛과 타이어를 강제 결합시켜</a:t>
            </a:r>
            <a:r>
              <a:rPr lang="en-US" altLang="ko-KR" sz="1200" dirty="0" smtClean="0">
                <a:latin typeface="-윤고딕130" pitchFamily="18" charset="-127"/>
                <a:ea typeface="-윤고딕130" pitchFamily="18" charset="-127"/>
              </a:rPr>
              <a:t>, </a:t>
            </a:r>
            <a:r>
              <a:rPr altLang="en-US" sz="1200" smtClean="0">
                <a:latin typeface="-윤고딕130" pitchFamily="18" charset="-127"/>
                <a:ea typeface="-윤고딕130" pitchFamily="18" charset="-127"/>
              </a:rPr>
              <a:t>색깔</a:t>
            </a:r>
            <a:r>
              <a:rPr lang="en-US" altLang="ko-KR" sz="1200" dirty="0" smtClean="0">
                <a:latin typeface="-윤고딕130" pitchFamily="18" charset="-127"/>
                <a:ea typeface="-윤고딕130" pitchFamily="18" charset="-127"/>
              </a:rPr>
              <a:t>, </a:t>
            </a:r>
            <a:r>
              <a:rPr altLang="en-US" sz="1200" smtClean="0">
                <a:latin typeface="-윤고딕130" pitchFamily="18" charset="-127"/>
                <a:ea typeface="-윤고딕130" pitchFamily="18" charset="-127"/>
              </a:rPr>
              <a:t>크기</a:t>
            </a:r>
            <a:r>
              <a:rPr lang="en-US" altLang="ko-KR" sz="1200" dirty="0" smtClean="0">
                <a:latin typeface="-윤고딕130" pitchFamily="18" charset="-127"/>
                <a:ea typeface="-윤고딕130" pitchFamily="18" charset="-127"/>
              </a:rPr>
              <a:t>, </a:t>
            </a:r>
            <a:r>
              <a:rPr altLang="en-US" sz="1200" smtClean="0">
                <a:latin typeface="-윤고딕130" pitchFamily="18" charset="-127"/>
                <a:ea typeface="-윤고딕130" pitchFamily="18" charset="-127"/>
              </a:rPr>
              <a:t>자임새</a:t>
            </a:r>
            <a:r>
              <a:rPr lang="en-US" altLang="ko-KR" sz="1200" dirty="0" smtClean="0">
                <a:latin typeface="-윤고딕130" pitchFamily="18" charset="-127"/>
                <a:ea typeface="-윤고딕130" pitchFamily="18" charset="-127"/>
              </a:rPr>
              <a:t>, </a:t>
            </a:r>
            <a:r>
              <a:rPr altLang="en-US" sz="1200" smtClean="0">
                <a:latin typeface="-윤고딕130" pitchFamily="18" charset="-127"/>
                <a:ea typeface="-윤고딕130" pitchFamily="18" charset="-127"/>
              </a:rPr>
              <a:t>표면결</a:t>
            </a:r>
            <a:r>
              <a:rPr lang="en-US" altLang="ko-KR" sz="1200" dirty="0" smtClean="0">
                <a:latin typeface="-윤고딕130" pitchFamily="18" charset="-127"/>
                <a:ea typeface="-윤고딕130" pitchFamily="18" charset="-127"/>
              </a:rPr>
              <a:t>, </a:t>
            </a:r>
            <a:r>
              <a:rPr altLang="en-US" sz="1200" smtClean="0">
                <a:latin typeface="-윤고딕130" pitchFamily="18" charset="-127"/>
                <a:ea typeface="-윤고딕130" pitchFamily="18" charset="-127"/>
              </a:rPr>
              <a:t>맛 용도</a:t>
            </a:r>
            <a:r>
              <a:rPr lang="en-US" altLang="ko-KR" sz="1200" dirty="0" smtClean="0">
                <a:latin typeface="-윤고딕130" pitchFamily="18" charset="-127"/>
                <a:ea typeface="-윤고딕130" pitchFamily="18" charset="-127"/>
              </a:rPr>
              <a:t>, </a:t>
            </a:r>
            <a:r>
              <a:rPr altLang="en-US" sz="1200" smtClean="0">
                <a:latin typeface="-윤고딕130" pitchFamily="18" charset="-127"/>
                <a:ea typeface="-윤고딕130" pitchFamily="18" charset="-127"/>
              </a:rPr>
              <a:t>모양 등의 속성을 비교</a:t>
            </a:r>
            <a:r>
              <a:rPr lang="en-US" altLang="ko-KR" sz="1200" dirty="0" smtClean="0">
                <a:latin typeface="-윤고딕130" pitchFamily="18" charset="-127"/>
                <a:ea typeface="-윤고딕130" pitchFamily="18" charset="-127"/>
              </a:rPr>
              <a:t>, </a:t>
            </a:r>
            <a:r>
              <a:rPr altLang="en-US" sz="1200" smtClean="0">
                <a:latin typeface="-윤고딕130" pitchFamily="18" charset="-127"/>
                <a:ea typeface="-윤고딕130" pitchFamily="18" charset="-127"/>
              </a:rPr>
              <a:t>결합시킴으로써 타이어 개선을 위한 혹은</a:t>
            </a:r>
            <a:r>
              <a:rPr lang="en-US" altLang="ko-KR" sz="1200" dirty="0" smtClean="0">
                <a:latin typeface="-윤고딕130" pitchFamily="18" charset="-127"/>
                <a:ea typeface="-윤고딕130" pitchFamily="18" charset="-127"/>
              </a:rPr>
              <a:t>, </a:t>
            </a:r>
            <a:r>
              <a:rPr altLang="en-US" sz="1200" smtClean="0">
                <a:latin typeface="-윤고딕130" pitchFamily="18" charset="-127"/>
                <a:ea typeface="-윤고딕130" pitchFamily="18" charset="-127"/>
              </a:rPr>
              <a:t>도넛 개선을 위한 기발한 아이디어를 얻을 수 있는 것이다</a:t>
            </a:r>
            <a:r>
              <a:rPr lang="en-US" altLang="ko-KR" sz="1200" dirty="0" smtClean="0">
                <a:latin typeface="-윤고딕130" pitchFamily="18" charset="-127"/>
                <a:ea typeface="-윤고딕130" pitchFamily="18" charset="-127"/>
              </a:rPr>
              <a:t>.</a:t>
            </a:r>
            <a:br>
              <a:rPr lang="en-US" altLang="ko-KR" sz="1200" dirty="0" smtClean="0">
                <a:latin typeface="-윤고딕130" pitchFamily="18" charset="-127"/>
                <a:ea typeface="-윤고딕130" pitchFamily="18" charset="-127"/>
              </a:rPr>
            </a:br>
            <a:endParaRPr lang="ko-KR" altLang="en-US" sz="1200" dirty="0">
              <a:latin typeface="-윤고딕130" pitchFamily="18" charset="-127"/>
              <a:ea typeface="-윤고딕130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143504" y="1600200"/>
            <a:ext cx="3550440" cy="4525963"/>
          </a:xfrm>
        </p:spPr>
        <p:txBody>
          <a:bodyPr>
            <a:normAutofit/>
          </a:bodyPr>
          <a:lstStyle/>
          <a:p>
            <a:r>
              <a:rPr lang="en-US" altLang="en-US" sz="2000" dirty="0" smtClean="0">
                <a:latin typeface="-윤고딕140" pitchFamily="18" charset="-127"/>
                <a:ea typeface="-윤고딕140" pitchFamily="18" charset="-127"/>
              </a:rPr>
              <a:t>X</a:t>
            </a:r>
            <a:r>
              <a:rPr altLang="en-US" sz="2000" smtClean="0">
                <a:latin typeface="-윤고딕140" pitchFamily="18" charset="-127"/>
                <a:ea typeface="-윤고딕140" pitchFamily="18" charset="-127"/>
              </a:rPr>
              <a:t>축 </a:t>
            </a:r>
            <a:r>
              <a:rPr lang="en-US" altLang="ko-KR" sz="2000" dirty="0" smtClean="0">
                <a:latin typeface="-윤고딕140" pitchFamily="18" charset="-127"/>
                <a:ea typeface="-윤고딕140" pitchFamily="18" charset="-127"/>
              </a:rPr>
              <a:t>:</a:t>
            </a:r>
            <a:r>
              <a:rPr altLang="en-US" sz="2000" smtClean="0">
                <a:latin typeface="-윤고딕140" pitchFamily="18" charset="-127"/>
                <a:ea typeface="-윤고딕140" pitchFamily="18" charset="-127"/>
              </a:rPr>
              <a:t> 고객유형</a:t>
            </a:r>
            <a:r>
              <a:rPr lang="en-US" altLang="en-US" sz="2000" dirty="0" smtClean="0">
                <a:latin typeface="-윤고딕140" pitchFamily="18" charset="-127"/>
                <a:ea typeface="-윤고딕140" pitchFamily="18" charset="-127"/>
              </a:rPr>
              <a:t>[</a:t>
            </a:r>
            <a:r>
              <a:rPr altLang="en-US" sz="2000" smtClean="0">
                <a:latin typeface="-윤고딕140" pitchFamily="18" charset="-127"/>
                <a:ea typeface="-윤고딕140" pitchFamily="18" charset="-127"/>
              </a:rPr>
              <a:t>가로</a:t>
            </a:r>
            <a:r>
              <a:rPr lang="en-US" altLang="ko-KR" sz="2000" dirty="0" smtClean="0">
                <a:latin typeface="-윤고딕140" pitchFamily="18" charset="-127"/>
                <a:ea typeface="-윤고딕140" pitchFamily="18" charset="-127"/>
              </a:rPr>
              <a:t>]</a:t>
            </a:r>
            <a:endParaRPr lang="en-US" altLang="en-US" sz="2000" dirty="0" smtClean="0">
              <a:latin typeface="-윤고딕140" pitchFamily="18" charset="-127"/>
              <a:ea typeface="-윤고딕140" pitchFamily="18" charset="-127"/>
            </a:endParaRPr>
          </a:p>
          <a:p>
            <a:r>
              <a:rPr lang="en-US" altLang="en-US" sz="2000" dirty="0" smtClean="0">
                <a:latin typeface="-윤고딕140" pitchFamily="18" charset="-127"/>
                <a:ea typeface="-윤고딕140" pitchFamily="18" charset="-127"/>
              </a:rPr>
              <a:t>Y</a:t>
            </a:r>
            <a:r>
              <a:rPr altLang="en-US" sz="2000" smtClean="0">
                <a:latin typeface="-윤고딕140" pitchFamily="18" charset="-127"/>
                <a:ea typeface="-윤고딕140" pitchFamily="18" charset="-127"/>
              </a:rPr>
              <a:t>축 </a:t>
            </a:r>
            <a:r>
              <a:rPr lang="en-US" altLang="ko-KR" sz="2000" dirty="0" smtClean="0">
                <a:latin typeface="-윤고딕140" pitchFamily="18" charset="-127"/>
                <a:ea typeface="-윤고딕140" pitchFamily="18" charset="-127"/>
              </a:rPr>
              <a:t>:</a:t>
            </a:r>
            <a:r>
              <a:rPr altLang="en-US" sz="2000" smtClean="0">
                <a:latin typeface="-윤고딕140" pitchFamily="18" charset="-127"/>
                <a:ea typeface="-윤고딕140" pitchFamily="18" charset="-127"/>
              </a:rPr>
              <a:t> 판매장소</a:t>
            </a:r>
            <a:r>
              <a:rPr lang="en-US" altLang="ko-KR" sz="2000" dirty="0" smtClean="0">
                <a:latin typeface="-윤고딕140" pitchFamily="18" charset="-127"/>
                <a:ea typeface="-윤고딕140" pitchFamily="18" charset="-127"/>
              </a:rPr>
              <a:t>[</a:t>
            </a:r>
            <a:r>
              <a:rPr altLang="en-US" sz="2000" smtClean="0">
                <a:latin typeface="-윤고딕140" pitchFamily="18" charset="-127"/>
                <a:ea typeface="-윤고딕140" pitchFamily="18" charset="-127"/>
              </a:rPr>
              <a:t>세로</a:t>
            </a:r>
            <a:r>
              <a:rPr lang="en-US" altLang="ko-KR" sz="2000" dirty="0" smtClean="0">
                <a:latin typeface="-윤고딕140" pitchFamily="18" charset="-127"/>
                <a:ea typeface="-윤고딕140" pitchFamily="18" charset="-127"/>
              </a:rPr>
              <a:t>]</a:t>
            </a:r>
            <a:endParaRPr lang="en-US" altLang="en-US" sz="2000" dirty="0" smtClean="0">
              <a:latin typeface="-윤고딕140" pitchFamily="18" charset="-127"/>
              <a:ea typeface="-윤고딕140" pitchFamily="18" charset="-127"/>
            </a:endParaRPr>
          </a:p>
          <a:p>
            <a:r>
              <a:rPr lang="en-US" altLang="en-US" sz="2000" dirty="0" smtClean="0">
                <a:latin typeface="-윤고딕140" pitchFamily="18" charset="-127"/>
                <a:ea typeface="-윤고딕140" pitchFamily="18" charset="-127"/>
              </a:rPr>
              <a:t>Z</a:t>
            </a:r>
            <a:r>
              <a:rPr altLang="en-US" sz="2000" smtClean="0">
                <a:latin typeface="-윤고딕140" pitchFamily="18" charset="-127"/>
                <a:ea typeface="-윤고딕140" pitchFamily="18" charset="-127"/>
              </a:rPr>
              <a:t>축 </a:t>
            </a:r>
            <a:r>
              <a:rPr lang="en-US" altLang="ko-KR" sz="2000" dirty="0" smtClean="0">
                <a:latin typeface="-윤고딕140" pitchFamily="18" charset="-127"/>
                <a:ea typeface="-윤고딕140" pitchFamily="18" charset="-127"/>
              </a:rPr>
              <a:t>:</a:t>
            </a:r>
            <a:r>
              <a:rPr altLang="en-US" sz="2000" smtClean="0">
                <a:latin typeface="-윤고딕140" pitchFamily="18" charset="-127"/>
                <a:ea typeface="-윤고딕140" pitchFamily="18" charset="-127"/>
              </a:rPr>
              <a:t> 선전장소</a:t>
            </a:r>
            <a:r>
              <a:rPr lang="en-US" altLang="ko-KR" sz="2000" dirty="0" smtClean="0">
                <a:latin typeface="-윤고딕140" pitchFamily="18" charset="-127"/>
                <a:ea typeface="-윤고딕140" pitchFamily="18" charset="-127"/>
              </a:rPr>
              <a:t>[</a:t>
            </a:r>
            <a:r>
              <a:rPr altLang="en-US" sz="2000" smtClean="0">
                <a:latin typeface="-윤고딕140" pitchFamily="18" charset="-127"/>
                <a:ea typeface="-윤고딕140" pitchFamily="18" charset="-127"/>
              </a:rPr>
              <a:t>시트</a:t>
            </a:r>
            <a:r>
              <a:rPr lang="en-US" altLang="ko-KR" sz="2000" dirty="0" smtClean="0">
                <a:latin typeface="-윤고딕140" pitchFamily="18" charset="-127"/>
                <a:ea typeface="-윤고딕140" pitchFamily="18" charset="-127"/>
              </a:rPr>
              <a:t>]</a:t>
            </a:r>
            <a:endParaRPr lang="en-US" altLang="en-US" sz="2000" dirty="0" smtClean="0">
              <a:latin typeface="-윤고딕140" pitchFamily="18" charset="-127"/>
              <a:ea typeface="-윤고딕140" pitchFamily="18" charset="-127"/>
            </a:endParaRPr>
          </a:p>
          <a:p>
            <a:endParaRPr lang="en-US" altLang="ko-KR" sz="2000" dirty="0" smtClean="0">
              <a:latin typeface="-윤고딕140" pitchFamily="18" charset="-127"/>
              <a:ea typeface="-윤고딕140" pitchFamily="18" charset="-127"/>
            </a:endParaRPr>
          </a:p>
          <a:p>
            <a:r>
              <a:rPr altLang="en-US" sz="2000" smtClean="0">
                <a:latin typeface="-윤고딕140" pitchFamily="18" charset="-127"/>
                <a:ea typeface="-윤고딕140" pitchFamily="18" charset="-127"/>
              </a:rPr>
              <a:t>예 </a:t>
            </a:r>
            <a:r>
              <a:rPr lang="en-US" altLang="ko-KR" sz="2000" dirty="0" smtClean="0">
                <a:latin typeface="-윤고딕140" pitchFamily="18" charset="-127"/>
                <a:ea typeface="-윤고딕140" pitchFamily="18" charset="-127"/>
              </a:rPr>
              <a:t>:</a:t>
            </a:r>
            <a:r>
              <a:rPr altLang="en-US" sz="2000" smtClean="0">
                <a:latin typeface="-윤고딕140" pitchFamily="18" charset="-127"/>
                <a:ea typeface="-윤고딕140" pitchFamily="18" charset="-127"/>
              </a:rPr>
              <a:t> </a:t>
            </a:r>
            <a:endParaRPr lang="en-US" altLang="en-US" sz="2000" dirty="0" smtClean="0">
              <a:latin typeface="-윤고딕140" pitchFamily="18" charset="-127"/>
              <a:ea typeface="-윤고딕140" pitchFamily="18" charset="-127"/>
            </a:endParaRPr>
          </a:p>
          <a:p>
            <a:pPr lvl="1"/>
            <a:r>
              <a:rPr lang="en-US" altLang="ko-KR" sz="1600" dirty="0" smtClean="0">
                <a:latin typeface="-윤고딕140" pitchFamily="18" charset="-127"/>
                <a:ea typeface="-윤고딕140" pitchFamily="18" charset="-127"/>
              </a:rPr>
              <a:t>X</a:t>
            </a:r>
            <a:r>
              <a:rPr altLang="en-US" sz="1600" smtClean="0">
                <a:latin typeface="-윤고딕140" pitchFamily="18" charset="-127"/>
                <a:ea typeface="-윤고딕140" pitchFamily="18" charset="-127"/>
              </a:rPr>
              <a:t>축 </a:t>
            </a:r>
            <a:r>
              <a:rPr lang="en-US" altLang="ko-KR" sz="1600" dirty="0" smtClean="0">
                <a:latin typeface="-윤고딕140" pitchFamily="18" charset="-127"/>
                <a:ea typeface="-윤고딕140" pitchFamily="18" charset="-127"/>
              </a:rPr>
              <a:t>:</a:t>
            </a:r>
            <a:r>
              <a:rPr altLang="en-US" sz="1600" smtClean="0">
                <a:latin typeface="-윤고딕140" pitchFamily="18" charset="-127"/>
                <a:ea typeface="-윤고딕140" pitchFamily="18" charset="-127"/>
              </a:rPr>
              <a:t> </a:t>
            </a:r>
            <a:r>
              <a:rPr lang="en-US" altLang="ko-KR" sz="1600" dirty="0" smtClean="0">
                <a:latin typeface="-윤고딕140" pitchFamily="18" charset="-127"/>
                <a:ea typeface="-윤고딕140" pitchFamily="18" charset="-127"/>
              </a:rPr>
              <a:t>10</a:t>
            </a:r>
            <a:r>
              <a:rPr altLang="en-US" sz="1600" smtClean="0">
                <a:latin typeface="-윤고딕140" pitchFamily="18" charset="-127"/>
                <a:ea typeface="-윤고딕140" pitchFamily="18" charset="-127"/>
              </a:rPr>
              <a:t>대</a:t>
            </a:r>
            <a:r>
              <a:rPr lang="en-US" altLang="ko-KR" sz="1600" dirty="0" smtClean="0">
                <a:latin typeface="-윤고딕140" pitchFamily="18" charset="-127"/>
                <a:ea typeface="-윤고딕140" pitchFamily="18" charset="-127"/>
              </a:rPr>
              <a:t>,</a:t>
            </a:r>
            <a:r>
              <a:rPr altLang="en-US" sz="1600" smtClean="0">
                <a:latin typeface="-윤고딕140" pitchFamily="18" charset="-127"/>
                <a:ea typeface="-윤고딕140" pitchFamily="18" charset="-127"/>
              </a:rPr>
              <a:t> </a:t>
            </a:r>
            <a:r>
              <a:rPr lang="en-US" altLang="ko-KR" sz="1600" dirty="0" smtClean="0">
                <a:latin typeface="-윤고딕140" pitchFamily="18" charset="-127"/>
                <a:ea typeface="-윤고딕140" pitchFamily="18" charset="-127"/>
              </a:rPr>
              <a:t>20</a:t>
            </a:r>
            <a:r>
              <a:rPr altLang="en-US" sz="1600" smtClean="0">
                <a:latin typeface="-윤고딕140" pitchFamily="18" charset="-127"/>
                <a:ea typeface="-윤고딕140" pitchFamily="18" charset="-127"/>
              </a:rPr>
              <a:t>대</a:t>
            </a:r>
            <a:r>
              <a:rPr lang="en-US" altLang="ko-KR" sz="1600" dirty="0" smtClean="0">
                <a:latin typeface="-윤고딕140" pitchFamily="18" charset="-127"/>
                <a:ea typeface="-윤고딕140" pitchFamily="18" charset="-127"/>
              </a:rPr>
              <a:t>,</a:t>
            </a:r>
            <a:r>
              <a:rPr altLang="en-US" sz="1600" smtClean="0">
                <a:latin typeface="-윤고딕140" pitchFamily="18" charset="-127"/>
                <a:ea typeface="-윤고딕140" pitchFamily="18" charset="-127"/>
              </a:rPr>
              <a:t> </a:t>
            </a:r>
            <a:r>
              <a:rPr lang="en-US" altLang="ko-KR" sz="1600" dirty="0" smtClean="0">
                <a:latin typeface="-윤고딕140" pitchFamily="18" charset="-127"/>
                <a:ea typeface="-윤고딕140" pitchFamily="18" charset="-127"/>
              </a:rPr>
              <a:t>30</a:t>
            </a:r>
            <a:r>
              <a:rPr altLang="en-US" sz="1600" smtClean="0">
                <a:latin typeface="-윤고딕140" pitchFamily="18" charset="-127"/>
                <a:ea typeface="-윤고딕140" pitchFamily="18" charset="-127"/>
              </a:rPr>
              <a:t>대</a:t>
            </a:r>
            <a:r>
              <a:rPr lang="en-US" altLang="ko-KR" sz="1600" dirty="0" smtClean="0">
                <a:latin typeface="-윤고딕140" pitchFamily="18" charset="-127"/>
                <a:ea typeface="-윤고딕140" pitchFamily="18" charset="-127"/>
              </a:rPr>
              <a:t>,</a:t>
            </a:r>
            <a:r>
              <a:rPr altLang="en-US" sz="1600" smtClean="0">
                <a:latin typeface="-윤고딕140" pitchFamily="18" charset="-127"/>
                <a:ea typeface="-윤고딕140" pitchFamily="18" charset="-127"/>
              </a:rPr>
              <a:t> </a:t>
            </a:r>
            <a:r>
              <a:rPr lang="en-US" altLang="ko-KR" sz="1600" dirty="0" smtClean="0">
                <a:latin typeface="-윤고딕140" pitchFamily="18" charset="-127"/>
                <a:ea typeface="-윤고딕140" pitchFamily="18" charset="-127"/>
              </a:rPr>
              <a:t>40</a:t>
            </a:r>
            <a:r>
              <a:rPr altLang="en-US" sz="1600" smtClean="0">
                <a:latin typeface="-윤고딕140" pitchFamily="18" charset="-127"/>
                <a:ea typeface="-윤고딕140" pitchFamily="18" charset="-127"/>
              </a:rPr>
              <a:t>대</a:t>
            </a:r>
            <a:r>
              <a:rPr lang="en-US" altLang="ko-KR" sz="1600" dirty="0" smtClean="0">
                <a:latin typeface="-윤고딕140" pitchFamily="18" charset="-127"/>
                <a:ea typeface="-윤고딕140" pitchFamily="18" charset="-127"/>
              </a:rPr>
              <a:t>,</a:t>
            </a:r>
            <a:r>
              <a:rPr altLang="en-US" sz="1600" smtClean="0">
                <a:latin typeface="-윤고딕140" pitchFamily="18" charset="-127"/>
                <a:ea typeface="-윤고딕140" pitchFamily="18" charset="-127"/>
              </a:rPr>
              <a:t> </a:t>
            </a:r>
            <a:r>
              <a:rPr lang="en-US" altLang="ko-KR" sz="1600" dirty="0" smtClean="0">
                <a:latin typeface="-윤고딕140" pitchFamily="18" charset="-127"/>
                <a:ea typeface="-윤고딕140" pitchFamily="18" charset="-127"/>
              </a:rPr>
              <a:t>50</a:t>
            </a:r>
            <a:r>
              <a:rPr altLang="en-US" sz="1600" smtClean="0">
                <a:latin typeface="-윤고딕140" pitchFamily="18" charset="-127"/>
                <a:ea typeface="-윤고딕140" pitchFamily="18" charset="-127"/>
              </a:rPr>
              <a:t>대 </a:t>
            </a:r>
            <a:r>
              <a:rPr lang="en-US" altLang="ko-KR" sz="1600" dirty="0" smtClean="0">
                <a:latin typeface="-윤고딕140" pitchFamily="18" charset="-127"/>
                <a:ea typeface="-윤고딕140" pitchFamily="18" charset="-127"/>
              </a:rPr>
              <a:t>x </a:t>
            </a:r>
            <a:r>
              <a:rPr altLang="en-US" sz="1600" smtClean="0">
                <a:latin typeface="-윤고딕140" pitchFamily="18" charset="-127"/>
                <a:ea typeface="-윤고딕140" pitchFamily="18" charset="-127"/>
              </a:rPr>
              <a:t>남성</a:t>
            </a:r>
            <a:r>
              <a:rPr lang="en-US" altLang="ko-KR" sz="1600" dirty="0" smtClean="0">
                <a:latin typeface="-윤고딕140" pitchFamily="18" charset="-127"/>
                <a:ea typeface="-윤고딕140" pitchFamily="18" charset="-127"/>
              </a:rPr>
              <a:t>,</a:t>
            </a:r>
            <a:r>
              <a:rPr altLang="en-US" sz="1600" smtClean="0">
                <a:latin typeface="-윤고딕140" pitchFamily="18" charset="-127"/>
                <a:ea typeface="-윤고딕140" pitchFamily="18" charset="-127"/>
              </a:rPr>
              <a:t> 여성</a:t>
            </a:r>
          </a:p>
          <a:p>
            <a:pPr lvl="1"/>
            <a:r>
              <a:rPr lang="en-US" altLang="en-US" sz="1600" dirty="0" smtClean="0">
                <a:latin typeface="-윤고딕140" pitchFamily="18" charset="-127"/>
                <a:ea typeface="-윤고딕140" pitchFamily="18" charset="-127"/>
              </a:rPr>
              <a:t>Y</a:t>
            </a:r>
            <a:r>
              <a:rPr altLang="en-US" sz="1600" smtClean="0">
                <a:latin typeface="-윤고딕140" pitchFamily="18" charset="-127"/>
                <a:ea typeface="-윤고딕140" pitchFamily="18" charset="-127"/>
              </a:rPr>
              <a:t>축 </a:t>
            </a:r>
            <a:r>
              <a:rPr lang="en-US" altLang="ko-KR" sz="1600" dirty="0" smtClean="0">
                <a:latin typeface="-윤고딕140" pitchFamily="18" charset="-127"/>
                <a:ea typeface="-윤고딕140" pitchFamily="18" charset="-127"/>
              </a:rPr>
              <a:t>:</a:t>
            </a:r>
            <a:r>
              <a:rPr altLang="en-US" sz="1600" smtClean="0">
                <a:latin typeface="-윤고딕140" pitchFamily="18" charset="-127"/>
                <a:ea typeface="-윤고딕140" pitchFamily="18" charset="-127"/>
              </a:rPr>
              <a:t> 노점</a:t>
            </a:r>
            <a:r>
              <a:rPr lang="en-US" altLang="ko-KR" sz="1600" dirty="0" smtClean="0">
                <a:latin typeface="-윤고딕140" pitchFamily="18" charset="-127"/>
                <a:ea typeface="-윤고딕140" pitchFamily="18" charset="-127"/>
              </a:rPr>
              <a:t>,</a:t>
            </a:r>
            <a:r>
              <a:rPr altLang="en-US" sz="1600" smtClean="0">
                <a:latin typeface="-윤고딕140" pitchFamily="18" charset="-127"/>
                <a:ea typeface="-윤고딕140" pitchFamily="18" charset="-127"/>
              </a:rPr>
              <a:t> 학교앞 문구점</a:t>
            </a:r>
            <a:r>
              <a:rPr lang="en-US" altLang="ko-KR" sz="1600" dirty="0" smtClean="0">
                <a:latin typeface="-윤고딕140" pitchFamily="18" charset="-127"/>
                <a:ea typeface="-윤고딕140" pitchFamily="18" charset="-127"/>
              </a:rPr>
              <a:t>,</a:t>
            </a:r>
            <a:r>
              <a:rPr altLang="en-US" sz="1600" smtClean="0">
                <a:latin typeface="-윤고딕140" pitchFamily="18" charset="-127"/>
                <a:ea typeface="-윤고딕140" pitchFamily="18" charset="-127"/>
              </a:rPr>
              <a:t> 대형 할인마트</a:t>
            </a:r>
            <a:r>
              <a:rPr lang="en-US" altLang="ko-KR" sz="1600" dirty="0" smtClean="0">
                <a:latin typeface="-윤고딕140" pitchFamily="18" charset="-127"/>
                <a:ea typeface="-윤고딕140" pitchFamily="18" charset="-127"/>
              </a:rPr>
              <a:t>,</a:t>
            </a:r>
            <a:r>
              <a:rPr altLang="en-US" sz="1600" smtClean="0">
                <a:latin typeface="-윤고딕140" pitchFamily="18" charset="-127"/>
                <a:ea typeface="-윤고딕140" pitchFamily="18" charset="-127"/>
              </a:rPr>
              <a:t> 백화점</a:t>
            </a:r>
            <a:r>
              <a:rPr lang="en-US" altLang="ko-KR" sz="1600" dirty="0" smtClean="0">
                <a:latin typeface="-윤고딕140" pitchFamily="18" charset="-127"/>
                <a:ea typeface="-윤고딕140" pitchFamily="18" charset="-127"/>
              </a:rPr>
              <a:t>,</a:t>
            </a:r>
            <a:r>
              <a:rPr altLang="en-US" sz="1600" smtClean="0">
                <a:latin typeface="-윤고딕140" pitchFamily="18" charset="-127"/>
                <a:ea typeface="-윤고딕140" pitchFamily="18" charset="-127"/>
              </a:rPr>
              <a:t> </a:t>
            </a:r>
            <a:r>
              <a:rPr lang="en-US" altLang="ko-KR" sz="1600" dirty="0" smtClean="0">
                <a:latin typeface="-윤고딕140" pitchFamily="18" charset="-127"/>
                <a:ea typeface="-윤고딕140" pitchFamily="18" charset="-127"/>
              </a:rPr>
              <a:t>…</a:t>
            </a:r>
          </a:p>
          <a:p>
            <a:pPr lvl="1"/>
            <a:r>
              <a:rPr lang="en-US" altLang="ko-KR" sz="1600" dirty="0" smtClean="0">
                <a:latin typeface="-윤고딕140" pitchFamily="18" charset="-127"/>
                <a:ea typeface="-윤고딕140" pitchFamily="18" charset="-127"/>
              </a:rPr>
              <a:t>Z</a:t>
            </a:r>
            <a:r>
              <a:rPr altLang="en-US" sz="1600" smtClean="0">
                <a:latin typeface="-윤고딕140" pitchFamily="18" charset="-127"/>
                <a:ea typeface="-윤고딕140" pitchFamily="18" charset="-127"/>
              </a:rPr>
              <a:t>축 </a:t>
            </a:r>
            <a:r>
              <a:rPr lang="en-US" altLang="ko-KR" sz="1600" dirty="0" smtClean="0">
                <a:latin typeface="-윤고딕140" pitchFamily="18" charset="-127"/>
                <a:ea typeface="-윤고딕140" pitchFamily="18" charset="-127"/>
              </a:rPr>
              <a:t>:</a:t>
            </a:r>
            <a:r>
              <a:rPr altLang="en-US" sz="1600" smtClean="0">
                <a:latin typeface="-윤고딕140" pitchFamily="18" charset="-127"/>
                <a:ea typeface="-윤고딕140" pitchFamily="18" charset="-127"/>
              </a:rPr>
              <a:t> 라디오광고</a:t>
            </a:r>
            <a:r>
              <a:rPr lang="en-US" altLang="ko-KR" sz="1600" dirty="0" smtClean="0">
                <a:latin typeface="-윤고딕140" pitchFamily="18" charset="-127"/>
                <a:ea typeface="-윤고딕140" pitchFamily="18" charset="-127"/>
              </a:rPr>
              <a:t>,</a:t>
            </a:r>
            <a:r>
              <a:rPr altLang="en-US" sz="1600" smtClean="0">
                <a:latin typeface="-윤고딕140" pitchFamily="18" charset="-127"/>
                <a:ea typeface="-윤고딕140" pitchFamily="18" charset="-127"/>
              </a:rPr>
              <a:t> </a:t>
            </a:r>
            <a:r>
              <a:rPr lang="en-US" altLang="en-US" sz="1600" dirty="0" smtClean="0">
                <a:latin typeface="-윤고딕140" pitchFamily="18" charset="-127"/>
                <a:ea typeface="-윤고딕140" pitchFamily="18" charset="-127"/>
              </a:rPr>
              <a:t>TV</a:t>
            </a:r>
            <a:r>
              <a:rPr altLang="en-US" sz="1600" smtClean="0">
                <a:latin typeface="-윤고딕140" pitchFamily="18" charset="-127"/>
                <a:ea typeface="-윤고딕140" pitchFamily="18" charset="-127"/>
              </a:rPr>
              <a:t>광고</a:t>
            </a:r>
            <a:r>
              <a:rPr lang="en-US" altLang="ko-KR" sz="1600" dirty="0" smtClean="0">
                <a:latin typeface="-윤고딕140" pitchFamily="18" charset="-127"/>
                <a:ea typeface="-윤고딕140" pitchFamily="18" charset="-127"/>
              </a:rPr>
              <a:t>,</a:t>
            </a:r>
            <a:r>
              <a:rPr altLang="en-US" sz="1600" smtClean="0">
                <a:latin typeface="-윤고딕140" pitchFamily="18" charset="-127"/>
                <a:ea typeface="-윤고딕140" pitchFamily="18" charset="-127"/>
              </a:rPr>
              <a:t> 전단지</a:t>
            </a:r>
            <a:r>
              <a:rPr lang="en-US" altLang="ko-KR" sz="1600" dirty="0" smtClean="0">
                <a:latin typeface="-윤고딕140" pitchFamily="18" charset="-127"/>
                <a:ea typeface="-윤고딕140" pitchFamily="18" charset="-127"/>
              </a:rPr>
              <a:t>,</a:t>
            </a:r>
            <a:r>
              <a:rPr altLang="en-US" sz="1600" smtClean="0">
                <a:latin typeface="-윤고딕140" pitchFamily="18" charset="-127"/>
                <a:ea typeface="-윤고딕140" pitchFamily="18" charset="-127"/>
              </a:rPr>
              <a:t> 지역신문</a:t>
            </a:r>
            <a:r>
              <a:rPr lang="en-US" altLang="ko-KR" sz="1600" dirty="0" smtClean="0">
                <a:latin typeface="-윤고딕140" pitchFamily="18" charset="-127"/>
                <a:ea typeface="-윤고딕140" pitchFamily="18" charset="-127"/>
              </a:rPr>
              <a:t>,</a:t>
            </a:r>
            <a:r>
              <a:rPr altLang="en-US" sz="1600" smtClean="0">
                <a:latin typeface="-윤고딕140" pitchFamily="18" charset="-127"/>
                <a:ea typeface="-윤고딕140" pitchFamily="18" charset="-127"/>
              </a:rPr>
              <a:t> 거리광고</a:t>
            </a:r>
            <a:r>
              <a:rPr lang="en-US" altLang="ko-KR" sz="1600" dirty="0" smtClean="0">
                <a:latin typeface="-윤고딕140" pitchFamily="18" charset="-127"/>
                <a:ea typeface="-윤고딕140" pitchFamily="18" charset="-127"/>
              </a:rPr>
              <a:t>,</a:t>
            </a:r>
            <a:r>
              <a:rPr altLang="en-US" sz="1600" smtClean="0">
                <a:latin typeface="-윤고딕140" pitchFamily="18" charset="-127"/>
                <a:ea typeface="-윤고딕140" pitchFamily="18" charset="-127"/>
              </a:rPr>
              <a:t> </a:t>
            </a:r>
            <a:r>
              <a:rPr lang="en-US" altLang="ko-KR" sz="1600" dirty="0" smtClean="0">
                <a:latin typeface="-윤고딕140" pitchFamily="18" charset="-127"/>
                <a:ea typeface="-윤고딕140" pitchFamily="18" charset="-127"/>
              </a:rPr>
              <a:t>…</a:t>
            </a:r>
          </a:p>
          <a:p>
            <a:r>
              <a:rPr altLang="en-US" sz="2000" smtClean="0">
                <a:latin typeface="-윤고딕140" pitchFamily="18" charset="-127"/>
                <a:ea typeface="-윤고딕140" pitchFamily="18" charset="-127"/>
              </a:rPr>
              <a:t>모든 항목의 수 </a:t>
            </a:r>
            <a:r>
              <a:rPr lang="en-US" altLang="ko-KR" sz="2000" dirty="0" smtClean="0">
                <a:latin typeface="-윤고딕140" pitchFamily="18" charset="-127"/>
                <a:ea typeface="-윤고딕140" pitchFamily="18" charset="-127"/>
              </a:rPr>
              <a:t>:</a:t>
            </a:r>
            <a:r>
              <a:rPr altLang="en-US" sz="2000" smtClean="0">
                <a:latin typeface="-윤고딕140" pitchFamily="18" charset="-127"/>
                <a:ea typeface="-윤고딕140" pitchFamily="18" charset="-127"/>
              </a:rPr>
              <a:t> </a:t>
            </a:r>
            <a:endParaRPr lang="en-US" altLang="en-US" sz="2000" dirty="0" smtClean="0">
              <a:latin typeface="-윤고딕140" pitchFamily="18" charset="-127"/>
              <a:ea typeface="-윤고딕140" pitchFamily="18" charset="-127"/>
            </a:endParaRPr>
          </a:p>
          <a:p>
            <a:pPr lvl="1"/>
            <a:r>
              <a:rPr lang="en-US" altLang="ko-KR" sz="1600" dirty="0" smtClean="0">
                <a:latin typeface="-윤고딕140" pitchFamily="18" charset="-127"/>
                <a:ea typeface="-윤고딕140" pitchFamily="18" charset="-127"/>
              </a:rPr>
              <a:t>10x10x10 = 1000</a:t>
            </a:r>
            <a:endParaRPr lang="en-US" altLang="en-US" sz="1600" dirty="0" smtClean="0">
              <a:latin typeface="-윤고딕140" pitchFamily="18" charset="-127"/>
              <a:ea typeface="-윤고딕140" pitchFamily="18" charset="-127"/>
            </a:endParaRPr>
          </a:p>
          <a:p>
            <a:pPr lvl="1"/>
            <a:endParaRPr lang="ko-KR" altLang="en-US" sz="1600" dirty="0"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dirty="0" smtClean="0"/>
              <a:t>공학입문설계          </a:t>
            </a:r>
            <a:r>
              <a:rPr kumimoji="1" lang="en-US" altLang="ko-KR" dirty="0" smtClean="0"/>
              <a:t>http://electoy.tistory.com</a:t>
            </a:r>
            <a:endParaRPr kumimoji="1" lang="ko-KR" dirty="0"/>
          </a:p>
        </p:txBody>
      </p:sp>
      <p:graphicFrame>
        <p:nvGraphicFramePr>
          <p:cNvPr id="10" name="내용 개체 틀 9"/>
          <p:cNvGraphicFramePr>
            <a:graphicFrameLocks noGrp="1"/>
          </p:cNvGraphicFramePr>
          <p:nvPr>
            <p:ph sz="half" idx="1"/>
          </p:nvPr>
        </p:nvGraphicFramePr>
        <p:xfrm>
          <a:off x="465138" y="1600200"/>
          <a:ext cx="4038595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145"/>
                <a:gridCol w="367145"/>
                <a:gridCol w="367145"/>
                <a:gridCol w="367145"/>
                <a:gridCol w="367145"/>
                <a:gridCol w="367145"/>
                <a:gridCol w="367145"/>
                <a:gridCol w="367145"/>
                <a:gridCol w="367145"/>
                <a:gridCol w="367145"/>
                <a:gridCol w="367145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내용 개체 틀 9"/>
          <p:cNvGraphicFramePr>
            <a:graphicFrameLocks/>
          </p:cNvGraphicFramePr>
          <p:nvPr/>
        </p:nvGraphicFramePr>
        <p:xfrm>
          <a:off x="617538" y="1752600"/>
          <a:ext cx="4038595" cy="4079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7145"/>
                <a:gridCol w="367145"/>
                <a:gridCol w="367145"/>
                <a:gridCol w="367145"/>
                <a:gridCol w="367145"/>
                <a:gridCol w="367145"/>
                <a:gridCol w="367145"/>
                <a:gridCol w="367145"/>
                <a:gridCol w="367145"/>
                <a:gridCol w="367145"/>
                <a:gridCol w="367145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내용 개체 틀 9"/>
          <p:cNvGraphicFramePr>
            <a:graphicFrameLocks/>
          </p:cNvGraphicFramePr>
          <p:nvPr/>
        </p:nvGraphicFramePr>
        <p:xfrm>
          <a:off x="769938" y="1905000"/>
          <a:ext cx="4038595" cy="4079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7145"/>
                <a:gridCol w="367145"/>
                <a:gridCol w="367145"/>
                <a:gridCol w="367145"/>
                <a:gridCol w="367145"/>
                <a:gridCol w="367145"/>
                <a:gridCol w="367145"/>
                <a:gridCol w="367145"/>
                <a:gridCol w="367145"/>
                <a:gridCol w="367145"/>
                <a:gridCol w="367145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내용 개체 틀 9"/>
          <p:cNvGraphicFramePr>
            <a:graphicFrameLocks/>
          </p:cNvGraphicFramePr>
          <p:nvPr/>
        </p:nvGraphicFramePr>
        <p:xfrm>
          <a:off x="922338" y="2057400"/>
          <a:ext cx="4038595" cy="4079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7145"/>
                <a:gridCol w="367145"/>
                <a:gridCol w="367145"/>
                <a:gridCol w="367145"/>
                <a:gridCol w="367145"/>
                <a:gridCol w="367145"/>
                <a:gridCol w="367145"/>
                <a:gridCol w="367145"/>
                <a:gridCol w="367145"/>
                <a:gridCol w="367145"/>
                <a:gridCol w="367145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8</a:t>
                      </a:r>
                      <a:endParaRPr lang="ko-KR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9</a:t>
                      </a:r>
                      <a:endParaRPr lang="ko-KR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dirty="0" smtClean="0"/>
              <a:t>공학입문설계          </a:t>
            </a:r>
            <a:r>
              <a:rPr kumimoji="1" lang="en-US" altLang="ko-KR" dirty="0" smtClean="0"/>
              <a:t>http://electoy.tistory.com</a:t>
            </a:r>
            <a:endParaRPr kumimoji="1"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4294967295"/>
          </p:nvPr>
        </p:nvSpPr>
        <p:spPr>
          <a:xfrm>
            <a:off x="142844" y="5572140"/>
            <a:ext cx="9001156" cy="857235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altLang="en-US" smtClean="0">
                <a:latin typeface="-윤고딕130" pitchFamily="18" charset="-127"/>
                <a:ea typeface="-윤고딕130" pitchFamily="18" charset="-127"/>
              </a:rPr>
              <a:t>형태학적 분석법</a:t>
            </a:r>
          </a:p>
          <a:p>
            <a:pPr lvl="1">
              <a:buNone/>
            </a:pPr>
            <a:r>
              <a:rPr altLang="en-US" smtClean="0">
                <a:latin typeface="-윤고딕130" pitchFamily="18" charset="-127"/>
                <a:ea typeface="-윤고딕130" pitchFamily="18" charset="-127"/>
              </a:rPr>
              <a:t>독립변수 </a:t>
            </a:r>
            <a:r>
              <a:rPr lang="en-US" altLang="en-US" dirty="0" smtClean="0">
                <a:latin typeface="-윤고딕130" pitchFamily="18" charset="-127"/>
                <a:ea typeface="-윤고딕130" pitchFamily="18" charset="-127"/>
              </a:rPr>
              <a:t>A – </a:t>
            </a:r>
            <a:r>
              <a:rPr altLang="en-US" smtClean="0">
                <a:latin typeface="-윤고딕130" pitchFamily="18" charset="-127"/>
                <a:ea typeface="-윤고딕130" pitchFamily="18" charset="-127"/>
              </a:rPr>
              <a:t>폐품변수  </a:t>
            </a:r>
            <a:r>
              <a:rPr lang="en-US" altLang="en-US" dirty="0" smtClean="0">
                <a:latin typeface="-윤고딕130" pitchFamily="18" charset="-127"/>
                <a:ea typeface="-윤고딕130" pitchFamily="18" charset="-127"/>
              </a:rPr>
              <a:t>/  </a:t>
            </a:r>
            <a:r>
              <a:rPr altLang="en-US" smtClean="0">
                <a:latin typeface="-윤고딕130" pitchFamily="18" charset="-127"/>
                <a:ea typeface="-윤고딕130" pitchFamily="18" charset="-127"/>
              </a:rPr>
              <a:t>독립변수 </a:t>
            </a:r>
            <a:r>
              <a:rPr lang="en-US" altLang="en-US" dirty="0" smtClean="0">
                <a:latin typeface="-윤고딕130" pitchFamily="18" charset="-127"/>
                <a:ea typeface="-윤고딕130" pitchFamily="18" charset="-127"/>
              </a:rPr>
              <a:t>B – </a:t>
            </a:r>
            <a:r>
              <a:rPr altLang="en-US" smtClean="0">
                <a:latin typeface="-윤고딕130" pitchFamily="18" charset="-127"/>
                <a:ea typeface="-윤고딕130" pitchFamily="18" charset="-127"/>
              </a:rPr>
              <a:t>시내버스 환경 변수</a:t>
            </a:r>
            <a:endParaRPr lang="en-US" altLang="ko-KR" dirty="0" smtClean="0">
              <a:latin typeface="-윤고딕130" pitchFamily="18" charset="-127"/>
              <a:ea typeface="-윤고딕130" pitchFamily="18" charset="-127"/>
            </a:endParaRPr>
          </a:p>
          <a:p>
            <a:pPr lvl="1">
              <a:buNone/>
            </a:pPr>
            <a:r>
              <a:rPr altLang="en-US" smtClean="0">
                <a:latin typeface="-윤고딕130" pitchFamily="18" charset="-127"/>
                <a:ea typeface="-윤고딕130" pitchFamily="18" charset="-127"/>
              </a:rPr>
              <a:t>각 변수의 조합으로 이상적으로는 </a:t>
            </a:r>
            <a:r>
              <a:rPr lang="en-US" altLang="en-US" dirty="0" smtClean="0">
                <a:latin typeface="-윤고딕130" pitchFamily="18" charset="-127"/>
                <a:ea typeface="-윤고딕130" pitchFamily="18" charset="-127"/>
              </a:rPr>
              <a:t>7x5 </a:t>
            </a:r>
            <a:r>
              <a:rPr altLang="en-US" smtClean="0">
                <a:latin typeface="-윤고딕130" pitchFamily="18" charset="-127"/>
                <a:ea typeface="-윤고딕130" pitchFamily="18" charset="-127"/>
              </a:rPr>
              <a:t>라는 수의 아이디어가 만들어질 수 있다</a:t>
            </a:r>
            <a:r>
              <a:rPr lang="en-US" altLang="ko-KR" dirty="0" smtClean="0">
                <a:latin typeface="-윤고딕130" pitchFamily="18" charset="-127"/>
                <a:ea typeface="-윤고딕130" pitchFamily="18" charset="-127"/>
              </a:rPr>
              <a:t>.</a:t>
            </a:r>
            <a:r>
              <a:rPr altLang="en-US" smtClean="0">
                <a:latin typeface="-윤고딕130" pitchFamily="18" charset="-127"/>
                <a:ea typeface="-윤고딕130" pitchFamily="18" charset="-127"/>
              </a:rPr>
              <a:t> </a:t>
            </a:r>
            <a:endParaRPr lang="en-US" altLang="en-US" dirty="0" smtClean="0">
              <a:latin typeface="-윤고딕130" pitchFamily="18" charset="-127"/>
              <a:ea typeface="-윤고딕130" pitchFamily="18" charset="-127"/>
            </a:endParaRPr>
          </a:p>
          <a:p>
            <a:pPr lvl="1">
              <a:buNone/>
            </a:pPr>
            <a:r>
              <a:rPr altLang="en-US" smtClean="0">
                <a:latin typeface="-윤고딕130" pitchFamily="18" charset="-127"/>
                <a:ea typeface="-윤고딕130" pitchFamily="18" charset="-127"/>
              </a:rPr>
              <a:t>여기에 추가적으로 </a:t>
            </a:r>
            <a:r>
              <a:rPr altLang="en-US" smtClean="0">
                <a:solidFill>
                  <a:srgbClr val="FFFF00"/>
                </a:solidFill>
                <a:latin typeface="-윤고딕130" pitchFamily="18" charset="-127"/>
                <a:ea typeface="-윤고딕130" pitchFamily="18" charset="-127"/>
              </a:rPr>
              <a:t>탑승자변수 </a:t>
            </a:r>
            <a:r>
              <a:rPr lang="en-US" altLang="en-US" dirty="0" smtClean="0">
                <a:solidFill>
                  <a:srgbClr val="FFFF00"/>
                </a:solidFill>
                <a:latin typeface="-윤고딕130" pitchFamily="18" charset="-127"/>
                <a:ea typeface="-윤고딕130" pitchFamily="18" charset="-127"/>
              </a:rPr>
              <a:t>C</a:t>
            </a:r>
            <a:r>
              <a:rPr altLang="en-US" smtClean="0">
                <a:latin typeface="-윤고딕130" pitchFamily="18" charset="-127"/>
                <a:ea typeface="-윤고딕130" pitchFamily="18" charset="-127"/>
              </a:rPr>
              <a:t> 가 추가되면 </a:t>
            </a:r>
            <a:r>
              <a:rPr lang="en-US" altLang="ko-KR" dirty="0" smtClean="0">
                <a:solidFill>
                  <a:srgbClr val="FFFF00"/>
                </a:solidFill>
                <a:latin typeface="-윤고딕130" pitchFamily="18" charset="-127"/>
                <a:ea typeface="-윤고딕130" pitchFamily="18" charset="-127"/>
              </a:rPr>
              <a:t>3</a:t>
            </a:r>
            <a:r>
              <a:rPr altLang="en-US" smtClean="0">
                <a:solidFill>
                  <a:srgbClr val="FFFF00"/>
                </a:solidFill>
                <a:latin typeface="-윤고딕130" pitchFamily="18" charset="-127"/>
                <a:ea typeface="-윤고딕130" pitchFamily="18" charset="-127"/>
              </a:rPr>
              <a:t>차원 매트릭스</a:t>
            </a:r>
            <a:r>
              <a:rPr altLang="en-US" smtClean="0">
                <a:latin typeface="-윤고딕130" pitchFamily="18" charset="-127"/>
                <a:ea typeface="-윤고딕130" pitchFamily="18" charset="-127"/>
              </a:rPr>
              <a:t>가 구성되며 아이디어는 수는 크게 증가한다</a:t>
            </a:r>
            <a:r>
              <a:rPr lang="en-US" altLang="ko-KR" dirty="0" smtClean="0">
                <a:latin typeface="-윤고딕130" pitchFamily="18" charset="-127"/>
                <a:ea typeface="-윤고딕130" pitchFamily="18" charset="-127"/>
              </a:rPr>
              <a:t>.</a:t>
            </a:r>
            <a:endParaRPr lang="ko-KR" altLang="en-US" dirty="0">
              <a:latin typeface="-윤고딕130" pitchFamily="18" charset="-127"/>
              <a:ea typeface="-윤고딕130" pitchFamily="18" charset="-127"/>
            </a:endParaRPr>
          </a:p>
        </p:txBody>
      </p:sp>
      <p:graphicFrame>
        <p:nvGraphicFramePr>
          <p:cNvPr id="6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142844" y="142852"/>
          <a:ext cx="8786875" cy="5303520"/>
        </p:xfrm>
        <a:graphic>
          <a:graphicData uri="http://schemas.openxmlformats.org/drawingml/2006/table">
            <a:tbl>
              <a:tblPr/>
              <a:tblGrid>
                <a:gridCol w="940317"/>
                <a:gridCol w="1030508"/>
                <a:gridCol w="1590022"/>
                <a:gridCol w="1969155"/>
                <a:gridCol w="1666851"/>
                <a:gridCol w="1590022"/>
              </a:tblGrid>
              <a:tr h="419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  </a:t>
                      </a:r>
                      <a:r>
                        <a:rPr kumimoji="0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폐품변수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시내버스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환경변수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신문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병뚜껑</a:t>
                      </a:r>
                      <a:endParaRPr kumimoji="0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우유곽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헌 스타킹</a:t>
                      </a:r>
                      <a:endParaRPr kumimoji="0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다 쓴 볼펜 </a:t>
                      </a:r>
                      <a:endParaRPr kumimoji="0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좌석</a:t>
                      </a:r>
                      <a:endParaRPr kumimoji="0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각 좌석에 신문을 볼 수 있도록 한다</a:t>
                      </a: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의자 바닥 또는 등받이에 병뚜껑을 붙여 지압 효과가 있도록 한다</a:t>
                      </a:r>
                      <a:r>
                        <a:rPr kumimoji="0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우유 곽을 이용하여 좌석에 개별 휴지통을 부착한다</a:t>
                      </a:r>
                      <a:r>
                        <a:rPr kumimoji="0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경로석에 앉는 사람에 경고를 할 수 있도록 사용한다</a:t>
                      </a:r>
                      <a:r>
                        <a:rPr kumimoji="0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운전석</a:t>
                      </a:r>
                      <a:endParaRPr kumimoji="0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신문을 이용하여 햇빛가리개를 만들어 부착한다</a:t>
                      </a:r>
                      <a:r>
                        <a:rPr kumimoji="0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운전석 핸들에 작은 병뚜껑을 붙여 핸들을 돌리기 쉽도록 한다</a:t>
                      </a: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벨</a:t>
                      </a:r>
                      <a:endParaRPr kumimoji="0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벨 주변에 병뚜껑을 붙여 나이 드신 분들이 벨 위치를 쉽게 찾을 수 있도록 한다</a:t>
                      </a: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벨 옆에 끈으로 볼펜을 부착하여 벨을 쉽게 누르는데 사용한다</a:t>
                      </a:r>
                      <a:r>
                        <a:rPr kumimoji="0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손잡이</a:t>
                      </a:r>
                      <a:endParaRPr kumimoji="0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손잡이가 너무 높아 잡지 못하는 사람들을 위하여 스타킹으로 길게 늘여 뜨려 준다</a:t>
                      </a: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손잡이에 줄을 달아 끝에 볼펜을 매달아 잡기 편하게 한다</a:t>
                      </a:r>
                      <a:r>
                        <a:rPr kumimoji="0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요금함</a:t>
                      </a:r>
                      <a:endParaRPr kumimoji="0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병뚜껑을 예쁘게 꾸며 요금 함에 장식한다</a:t>
                      </a:r>
                      <a:r>
                        <a:rPr kumimoji="0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요금 함을 열어 금액을 분류할 때 주머니로 사용한다</a:t>
                      </a: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지폐를 넣었을 때 잘 들어가지 않을 때 쓸 수 있도록 매단다</a:t>
                      </a:r>
                      <a:r>
                        <a:rPr kumimoji="0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유리창</a:t>
                      </a:r>
                      <a:endParaRPr kumimoji="0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신문에서 예쁜 그림을 오려 장식한다</a:t>
                      </a:r>
                      <a:r>
                        <a:rPr kumimoji="0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우유 곽을 펴서 햇빛 가리개로 설치한다</a:t>
                      </a:r>
                      <a:r>
                        <a:rPr kumimoji="0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유리창 손잡이에 스타킹을 달아 창문을 쉽게 열 수 있도록 한다</a:t>
                      </a: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바닥</a:t>
                      </a:r>
                      <a:endParaRPr kumimoji="0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itchFamily="49" charset="-127"/>
                        <a:ea typeface="굴림체" pitchFamily="49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비 오는 날 신문을 깔아 미끄러지지 않도록 한다</a:t>
                      </a:r>
                      <a:r>
                        <a:rPr kumimoji="0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바닥에 우유 곽으로 번호를 서서 붙여둔다</a:t>
                      </a:r>
                      <a:r>
                        <a:rPr kumimoji="0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. </a:t>
                      </a:r>
                      <a:r>
                        <a:rPr kumimoji="0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탄 차례로 번호에 서 있을 수 있도록 하고</a:t>
                      </a:r>
                      <a:r>
                        <a:rPr kumimoji="0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, </a:t>
                      </a:r>
                      <a:r>
                        <a:rPr kumimoji="0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자리가 나면 번호 차례대로 좌석에 앉는다</a:t>
                      </a:r>
                      <a:r>
                        <a:rPr kumimoji="0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  <a:cs typeface="한컴바탕" pitchFamily="18" charset="2"/>
                        </a:rPr>
                        <a:t>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smtClean="0">
                <a:latin typeface="-윤고딕130" pitchFamily="18" charset="-127"/>
                <a:ea typeface="-윤고딕130" pitchFamily="18" charset="-127"/>
              </a:rPr>
              <a:t>유추와 은유</a:t>
            </a:r>
            <a:r>
              <a:rPr lang="en-US" altLang="ko-KR" dirty="0" smtClean="0">
                <a:latin typeface="-윤고딕130" pitchFamily="18" charset="-127"/>
                <a:ea typeface="-윤고딕130" pitchFamily="18" charset="-127"/>
              </a:rPr>
              <a:t>,</a:t>
            </a:r>
            <a:r>
              <a:rPr altLang="en-US" smtClean="0">
                <a:latin typeface="-윤고딕130" pitchFamily="18" charset="-127"/>
                <a:ea typeface="-윤고딕130" pitchFamily="18" charset="-127"/>
              </a:rPr>
              <a:t> 연상의 법칙</a:t>
            </a:r>
            <a:endParaRPr lang="ko-KR" altLang="en-US" dirty="0">
              <a:latin typeface="-윤고딕130" pitchFamily="18" charset="-127"/>
              <a:ea typeface="-윤고딕130" pitchFamily="18" charset="-127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180975" indent="-180975">
              <a:lnSpc>
                <a:spcPct val="130000"/>
              </a:lnSpc>
              <a:spcBef>
                <a:spcPts val="0"/>
              </a:spcBef>
            </a:pPr>
            <a:r>
              <a:rPr altLang="en-US" sz="2400" smtClean="0">
                <a:latin typeface="-윤고딕130" pitchFamily="18" charset="-127"/>
                <a:ea typeface="-윤고딕130" pitchFamily="18" charset="-127"/>
              </a:rPr>
              <a:t>연상의 법칙</a:t>
            </a:r>
            <a:r>
              <a:rPr lang="en-US" altLang="ko-KR" sz="2400" dirty="0" smtClean="0">
                <a:latin typeface="-윤고딕130" pitchFamily="18" charset="-127"/>
                <a:ea typeface="-윤고딕130" pitchFamily="18" charset="-127"/>
              </a:rPr>
              <a:t>: </a:t>
            </a:r>
          </a:p>
          <a:p>
            <a:pPr marL="542925" lvl="1" indent="-180975">
              <a:lnSpc>
                <a:spcPct val="130000"/>
              </a:lnSpc>
            </a:pPr>
            <a:r>
              <a:rPr altLang="en-US" sz="2000" b="1" smtClean="0">
                <a:solidFill>
                  <a:srgbClr val="FF0000"/>
                </a:solidFill>
                <a:latin typeface="-윤고딕130" pitchFamily="18" charset="-127"/>
                <a:ea typeface="-윤고딕130" pitchFamily="18" charset="-127"/>
              </a:rPr>
              <a:t>인접</a:t>
            </a:r>
            <a:r>
              <a:rPr lang="en-US" altLang="ko-KR" sz="2000" b="1" dirty="0" smtClean="0">
                <a:solidFill>
                  <a:srgbClr val="FF0000"/>
                </a:solidFill>
                <a:latin typeface="-윤고딕130" pitchFamily="18" charset="-127"/>
                <a:ea typeface="-윤고딕130" pitchFamily="18" charset="-127"/>
              </a:rPr>
              <a:t>(contiguity) </a:t>
            </a:r>
            <a:r>
              <a:rPr lang="en-US" altLang="ko-KR" sz="2000" dirty="0" smtClean="0">
                <a:latin typeface="-윤고딕130" pitchFamily="18" charset="-127"/>
                <a:ea typeface="-윤고딕130" pitchFamily="18" charset="-127"/>
              </a:rPr>
              <a:t>– </a:t>
            </a:r>
            <a:r>
              <a:rPr altLang="en-US" sz="2000" smtClean="0">
                <a:latin typeface="-윤고딕130" pitchFamily="18" charset="-127"/>
                <a:ea typeface="-윤고딕130" pitchFamily="18" charset="-127"/>
              </a:rPr>
              <a:t>가까이 있는 물건이나 현상</a:t>
            </a:r>
            <a:r>
              <a:rPr lang="en-US" altLang="ko-KR" sz="2000" dirty="0" smtClean="0">
                <a:latin typeface="-윤고딕130" pitchFamily="18" charset="-127"/>
                <a:ea typeface="-윤고딕130" pitchFamily="18" charset="-127"/>
              </a:rPr>
              <a:t>(</a:t>
            </a:r>
            <a:r>
              <a:rPr altLang="en-US" sz="2000" smtClean="0">
                <a:latin typeface="-윤고딕130" pitchFamily="18" charset="-127"/>
                <a:ea typeface="-윤고딕130" pitchFamily="18" charset="-127"/>
              </a:rPr>
              <a:t>칠판 </a:t>
            </a:r>
            <a:r>
              <a:rPr lang="en-US" altLang="ko-KR" sz="2000" dirty="0" smtClean="0">
                <a:latin typeface="-윤고딕130" pitchFamily="18" charset="-127"/>
                <a:ea typeface="-윤고딕130" pitchFamily="18" charset="-127"/>
              </a:rPr>
              <a:t>– </a:t>
            </a:r>
            <a:r>
              <a:rPr altLang="en-US" sz="2000" smtClean="0">
                <a:latin typeface="-윤고딕130" pitchFamily="18" charset="-127"/>
                <a:ea typeface="-윤고딕130" pitchFamily="18" charset="-127"/>
              </a:rPr>
              <a:t>학교</a:t>
            </a:r>
            <a:r>
              <a:rPr lang="en-US" altLang="ko-KR" sz="2000" dirty="0" smtClean="0">
                <a:latin typeface="-윤고딕130" pitchFamily="18" charset="-127"/>
                <a:ea typeface="-윤고딕130" pitchFamily="18" charset="-127"/>
              </a:rPr>
              <a:t>, </a:t>
            </a:r>
            <a:r>
              <a:rPr altLang="en-US" sz="2000" smtClean="0">
                <a:latin typeface="-윤고딕130" pitchFamily="18" charset="-127"/>
                <a:ea typeface="-윤고딕130" pitchFamily="18" charset="-127"/>
              </a:rPr>
              <a:t>교실</a:t>
            </a:r>
            <a:r>
              <a:rPr lang="en-US" altLang="ko-KR" sz="2000" dirty="0" smtClean="0">
                <a:latin typeface="-윤고딕130" pitchFamily="18" charset="-127"/>
                <a:ea typeface="-윤고딕130" pitchFamily="18" charset="-127"/>
              </a:rPr>
              <a:t>)</a:t>
            </a:r>
          </a:p>
          <a:p>
            <a:pPr marL="542925" lvl="1" indent="-180975">
              <a:lnSpc>
                <a:spcPct val="130000"/>
              </a:lnSpc>
            </a:pPr>
            <a:r>
              <a:rPr altLang="en-US" sz="2000" b="1" smtClean="0">
                <a:solidFill>
                  <a:srgbClr val="FF0000"/>
                </a:solidFill>
                <a:latin typeface="-윤고딕130" pitchFamily="18" charset="-127"/>
                <a:ea typeface="-윤고딕130" pitchFamily="18" charset="-127"/>
              </a:rPr>
              <a:t>유사</a:t>
            </a:r>
            <a:r>
              <a:rPr lang="en-US" altLang="ko-KR" sz="2000" b="1" dirty="0" smtClean="0">
                <a:solidFill>
                  <a:srgbClr val="FF0000"/>
                </a:solidFill>
                <a:latin typeface="-윤고딕130" pitchFamily="18" charset="-127"/>
                <a:ea typeface="-윤고딕130" pitchFamily="18" charset="-127"/>
              </a:rPr>
              <a:t>(similarity) </a:t>
            </a:r>
            <a:r>
              <a:rPr lang="en-US" altLang="ko-KR" sz="2000" dirty="0" smtClean="0">
                <a:latin typeface="-윤고딕130" pitchFamily="18" charset="-127"/>
                <a:ea typeface="-윤고딕130" pitchFamily="18" charset="-127"/>
              </a:rPr>
              <a:t>– </a:t>
            </a:r>
            <a:r>
              <a:rPr altLang="en-US" sz="2000" smtClean="0">
                <a:latin typeface="-윤고딕130" pitchFamily="18" charset="-127"/>
                <a:ea typeface="-윤고딕130" pitchFamily="18" charset="-127"/>
              </a:rPr>
              <a:t>비슷한 물건이나 개념 </a:t>
            </a:r>
            <a:r>
              <a:rPr lang="en-US" altLang="ko-KR" sz="2000" dirty="0" smtClean="0">
                <a:latin typeface="-윤고딕130" pitchFamily="18" charset="-127"/>
                <a:ea typeface="-윤고딕130" pitchFamily="18" charset="-127"/>
              </a:rPr>
              <a:t>(</a:t>
            </a:r>
            <a:r>
              <a:rPr altLang="en-US" sz="2000" smtClean="0">
                <a:latin typeface="-윤고딕130" pitchFamily="18" charset="-127"/>
                <a:ea typeface="-윤고딕130" pitchFamily="18" charset="-127"/>
              </a:rPr>
              <a:t>오리 </a:t>
            </a:r>
            <a:r>
              <a:rPr lang="en-US" altLang="ko-KR" sz="2000" dirty="0" smtClean="0">
                <a:latin typeface="-윤고딕130" pitchFamily="18" charset="-127"/>
                <a:ea typeface="-윤고딕130" pitchFamily="18" charset="-127"/>
              </a:rPr>
              <a:t>– </a:t>
            </a:r>
            <a:r>
              <a:rPr altLang="en-US" sz="2000" smtClean="0">
                <a:latin typeface="-윤고딕130" pitchFamily="18" charset="-127"/>
                <a:ea typeface="-윤고딕130" pitchFamily="18" charset="-127"/>
              </a:rPr>
              <a:t>기러기</a:t>
            </a:r>
            <a:r>
              <a:rPr lang="en-US" altLang="ko-KR" sz="2000" dirty="0" smtClean="0">
                <a:latin typeface="-윤고딕130" pitchFamily="18" charset="-127"/>
                <a:ea typeface="-윤고딕130" pitchFamily="18" charset="-127"/>
              </a:rPr>
              <a:t>)</a:t>
            </a:r>
          </a:p>
          <a:p>
            <a:pPr marL="542925" lvl="1" indent="-180975">
              <a:lnSpc>
                <a:spcPct val="130000"/>
              </a:lnSpc>
            </a:pPr>
            <a:r>
              <a:rPr altLang="en-US" sz="2000" b="1" smtClean="0">
                <a:solidFill>
                  <a:srgbClr val="FF0000"/>
                </a:solidFill>
                <a:latin typeface="-윤고딕130" pitchFamily="18" charset="-127"/>
                <a:ea typeface="-윤고딕130" pitchFamily="18" charset="-127"/>
              </a:rPr>
              <a:t>대조</a:t>
            </a:r>
            <a:r>
              <a:rPr lang="en-US" altLang="ko-KR" sz="2000" b="1" dirty="0" smtClean="0">
                <a:solidFill>
                  <a:srgbClr val="FF0000"/>
                </a:solidFill>
                <a:latin typeface="-윤고딕130" pitchFamily="18" charset="-127"/>
                <a:ea typeface="-윤고딕130" pitchFamily="18" charset="-127"/>
              </a:rPr>
              <a:t>(contrast) </a:t>
            </a:r>
            <a:r>
              <a:rPr lang="en-US" altLang="ko-KR" sz="2000" dirty="0" smtClean="0">
                <a:latin typeface="-윤고딕130" pitchFamily="18" charset="-127"/>
                <a:ea typeface="-윤고딕130" pitchFamily="18" charset="-127"/>
              </a:rPr>
              <a:t>– </a:t>
            </a:r>
            <a:r>
              <a:rPr altLang="en-US" sz="2000" smtClean="0">
                <a:latin typeface="-윤고딕130" pitchFamily="18" charset="-127"/>
                <a:ea typeface="-윤고딕130" pitchFamily="18" charset="-127"/>
              </a:rPr>
              <a:t>반대가 되는 형태</a:t>
            </a:r>
            <a:r>
              <a:rPr lang="en-US" altLang="ko-KR" sz="2000" dirty="0" smtClean="0">
                <a:latin typeface="-윤고딕130" pitchFamily="18" charset="-127"/>
                <a:ea typeface="-윤고딕130" pitchFamily="18" charset="-127"/>
              </a:rPr>
              <a:t>, </a:t>
            </a:r>
            <a:r>
              <a:rPr altLang="en-US" sz="2000" smtClean="0">
                <a:latin typeface="-윤고딕130" pitchFamily="18" charset="-127"/>
                <a:ea typeface="-윤고딕130" pitchFamily="18" charset="-127"/>
              </a:rPr>
              <a:t>물건</a:t>
            </a:r>
            <a:r>
              <a:rPr lang="en-US" altLang="ko-KR" sz="2000" dirty="0" smtClean="0">
                <a:latin typeface="-윤고딕130" pitchFamily="18" charset="-127"/>
                <a:ea typeface="-윤고딕130" pitchFamily="18" charset="-127"/>
              </a:rPr>
              <a:t>, </a:t>
            </a:r>
            <a:r>
              <a:rPr altLang="en-US" sz="2000" smtClean="0">
                <a:latin typeface="-윤고딕130" pitchFamily="18" charset="-127"/>
                <a:ea typeface="-윤고딕130" pitchFamily="18" charset="-127"/>
              </a:rPr>
              <a:t>개념 </a:t>
            </a:r>
            <a:r>
              <a:rPr lang="en-US" altLang="ko-KR" sz="1800" dirty="0" smtClean="0">
                <a:latin typeface="-윤고딕130" pitchFamily="18" charset="-127"/>
                <a:ea typeface="-윤고딕130" pitchFamily="18" charset="-127"/>
              </a:rPr>
              <a:t>(</a:t>
            </a:r>
            <a:r>
              <a:rPr altLang="en-US" sz="1800" smtClean="0">
                <a:latin typeface="-윤고딕130" pitchFamily="18" charset="-127"/>
                <a:ea typeface="-윤고딕130" pitchFamily="18" charset="-127"/>
              </a:rPr>
              <a:t>여자</a:t>
            </a:r>
            <a:r>
              <a:rPr lang="en-US" altLang="ko-KR" sz="1800" dirty="0" smtClean="0">
                <a:latin typeface="-윤고딕130" pitchFamily="18" charset="-127"/>
                <a:ea typeface="-윤고딕130" pitchFamily="18" charset="-127"/>
              </a:rPr>
              <a:t>-</a:t>
            </a:r>
            <a:r>
              <a:rPr altLang="en-US" sz="1800" smtClean="0">
                <a:latin typeface="-윤고딕130" pitchFamily="18" charset="-127"/>
                <a:ea typeface="-윤고딕130" pitchFamily="18" charset="-127"/>
              </a:rPr>
              <a:t>남자</a:t>
            </a:r>
            <a:r>
              <a:rPr lang="en-US" altLang="ko-KR" sz="1800" dirty="0" smtClean="0">
                <a:latin typeface="-윤고딕130" pitchFamily="18" charset="-127"/>
                <a:ea typeface="-윤고딕130" pitchFamily="18" charset="-127"/>
              </a:rPr>
              <a:t>, </a:t>
            </a:r>
            <a:r>
              <a:rPr altLang="en-US" sz="1800" smtClean="0">
                <a:latin typeface="-윤고딕130" pitchFamily="18" charset="-127"/>
                <a:ea typeface="-윤고딕130" pitchFamily="18" charset="-127"/>
              </a:rPr>
              <a:t>흰색</a:t>
            </a:r>
            <a:r>
              <a:rPr lang="en-US" altLang="ko-KR" sz="1800" dirty="0" smtClean="0">
                <a:latin typeface="-윤고딕130" pitchFamily="18" charset="-127"/>
                <a:ea typeface="-윤고딕130" pitchFamily="18" charset="-127"/>
              </a:rPr>
              <a:t>-</a:t>
            </a:r>
            <a:r>
              <a:rPr altLang="en-US" sz="1800" smtClean="0">
                <a:latin typeface="-윤고딕130" pitchFamily="18" charset="-127"/>
                <a:ea typeface="-윤고딕130" pitchFamily="18" charset="-127"/>
              </a:rPr>
              <a:t>검은색</a:t>
            </a:r>
            <a:r>
              <a:rPr lang="en-US" altLang="ko-KR" sz="1800" dirty="0" smtClean="0">
                <a:latin typeface="-윤고딕130" pitchFamily="18" charset="-127"/>
                <a:ea typeface="-윤고딕130" pitchFamily="18" charset="-127"/>
              </a:rPr>
              <a:t>, </a:t>
            </a:r>
            <a:r>
              <a:rPr altLang="en-US" sz="1800" smtClean="0">
                <a:latin typeface="-윤고딕130" pitchFamily="18" charset="-127"/>
                <a:ea typeface="-윤고딕130" pitchFamily="18" charset="-127"/>
              </a:rPr>
              <a:t>어린이</a:t>
            </a:r>
            <a:r>
              <a:rPr lang="en-US" altLang="ko-KR" sz="1800" dirty="0" smtClean="0">
                <a:latin typeface="-윤고딕130" pitchFamily="18" charset="-127"/>
                <a:ea typeface="-윤고딕130" pitchFamily="18" charset="-127"/>
              </a:rPr>
              <a:t>-</a:t>
            </a:r>
            <a:r>
              <a:rPr altLang="en-US" sz="1800" smtClean="0">
                <a:latin typeface="-윤고딕130" pitchFamily="18" charset="-127"/>
                <a:ea typeface="-윤고딕130" pitchFamily="18" charset="-127"/>
              </a:rPr>
              <a:t>어른</a:t>
            </a:r>
            <a:r>
              <a:rPr lang="en-US" altLang="ko-KR" sz="1800" dirty="0" smtClean="0">
                <a:latin typeface="-윤고딕130" pitchFamily="18" charset="-127"/>
                <a:ea typeface="-윤고딕130" pitchFamily="18" charset="-127"/>
              </a:rPr>
              <a:t>)</a:t>
            </a:r>
          </a:p>
          <a:p>
            <a:pPr marL="542925" lvl="1" indent="-180975">
              <a:lnSpc>
                <a:spcPct val="130000"/>
              </a:lnSpc>
            </a:pPr>
            <a:endParaRPr lang="en-US" altLang="ko-KR" sz="1800" dirty="0" smtClean="0">
              <a:latin typeface="-윤고딕130" pitchFamily="18" charset="-127"/>
              <a:ea typeface="-윤고딕130" pitchFamily="18" charset="-127"/>
            </a:endParaRPr>
          </a:p>
          <a:p>
            <a:pPr marL="180975" indent="-180975">
              <a:lnSpc>
                <a:spcPct val="130000"/>
              </a:lnSpc>
            </a:pPr>
            <a:r>
              <a:rPr altLang="en-US" sz="2400" smtClean="0">
                <a:latin typeface="-윤고딕130" pitchFamily="18" charset="-127"/>
                <a:ea typeface="-윤고딕130" pitchFamily="18" charset="-127"/>
              </a:rPr>
              <a:t>연상 실행 순서</a:t>
            </a:r>
            <a:r>
              <a:rPr lang="en-US" altLang="ko-KR" sz="2400" dirty="0" smtClean="0">
                <a:latin typeface="-윤고딕130" pitchFamily="18" charset="-127"/>
                <a:ea typeface="-윤고딕130" pitchFamily="18" charset="-127"/>
              </a:rPr>
              <a:t>:</a:t>
            </a:r>
          </a:p>
          <a:p>
            <a:pPr marL="542925" lvl="1" indent="-180975">
              <a:lnSpc>
                <a:spcPct val="130000"/>
              </a:lnSpc>
              <a:buFontTx/>
              <a:buAutoNum type="arabicPeriod"/>
            </a:pPr>
            <a:r>
              <a:rPr altLang="en-US" sz="2000" smtClean="0">
                <a:latin typeface="-윤고딕130" pitchFamily="18" charset="-127"/>
                <a:ea typeface="-윤고딕130" pitchFamily="18" charset="-127"/>
              </a:rPr>
              <a:t>문제와 관계 있을지 또는 없을지 모를 단어나 상징</a:t>
            </a:r>
            <a:r>
              <a:rPr lang="en-US" altLang="ko-KR" sz="2000" dirty="0" smtClean="0">
                <a:latin typeface="-윤고딕130" pitchFamily="18" charset="-127"/>
                <a:ea typeface="-윤고딕130" pitchFamily="18" charset="-127"/>
              </a:rPr>
              <a:t>(symbol)</a:t>
            </a:r>
            <a:r>
              <a:rPr altLang="en-US" sz="2000" smtClean="0">
                <a:latin typeface="-윤고딕130" pitchFamily="18" charset="-127"/>
                <a:ea typeface="-윤고딕130" pitchFamily="18" charset="-127"/>
              </a:rPr>
              <a:t>을 칠판 위에 씀</a:t>
            </a:r>
          </a:p>
          <a:p>
            <a:pPr marL="542925" lvl="1" indent="-180975">
              <a:lnSpc>
                <a:spcPct val="130000"/>
              </a:lnSpc>
              <a:buFontTx/>
              <a:buAutoNum type="arabicPeriod"/>
            </a:pPr>
            <a:r>
              <a:rPr altLang="en-US" sz="2000" smtClean="0">
                <a:latin typeface="-윤고딕130" pitchFamily="18" charset="-127"/>
                <a:ea typeface="-윤고딕130" pitchFamily="18" charset="-127"/>
              </a:rPr>
              <a:t>연상되는 새로운 단어나 상징을 써나감</a:t>
            </a:r>
          </a:p>
          <a:p>
            <a:pPr marL="542925" lvl="1" indent="-180975">
              <a:lnSpc>
                <a:spcPct val="130000"/>
              </a:lnSpc>
              <a:buFontTx/>
              <a:buAutoNum type="arabicPeriod"/>
            </a:pPr>
            <a:r>
              <a:rPr altLang="en-US" sz="2000" smtClean="0">
                <a:latin typeface="-윤고딕130" pitchFamily="18" charset="-127"/>
                <a:ea typeface="-윤고딕130" pitchFamily="18" charset="-127"/>
              </a:rPr>
              <a:t>문제에 대한 창조적인 아이디어가 나올 때까지 계속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dirty="0" smtClean="0"/>
              <a:t>공학입문설계          </a:t>
            </a:r>
            <a:r>
              <a:rPr kumimoji="1" lang="en-US" altLang="ko-KR" dirty="0" smtClean="0"/>
              <a:t>http://electoy.tistory.com</a:t>
            </a:r>
            <a:endParaRPr kumimoji="1" lang="ko-KR" dirty="0"/>
          </a:p>
        </p:txBody>
      </p:sp>
      <p:graphicFrame>
        <p:nvGraphicFramePr>
          <p:cNvPr id="8" name="다이어그램 7"/>
          <p:cNvGraphicFramePr/>
          <p:nvPr/>
        </p:nvGraphicFramePr>
        <p:xfrm>
          <a:off x="33366" y="1357298"/>
          <a:ext cx="4467196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smtClean="0">
                <a:effectLst/>
                <a:latin typeface="-윤고딕160" pitchFamily="18" charset="-127"/>
                <a:ea typeface="-윤고딕160" pitchFamily="18" charset="-127"/>
              </a:rPr>
              <a:t>과제</a:t>
            </a:r>
            <a:endParaRPr lang="ko-KR" altLang="en-US" dirty="0">
              <a:effectLst/>
              <a:latin typeface="-윤고딕160" pitchFamily="18" charset="-127"/>
              <a:ea typeface="-윤고딕160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altLang="en-US" smtClean="0">
                <a:latin typeface="-윤고딕130" pitchFamily="18" charset="-127"/>
                <a:ea typeface="-윤고딕130" pitchFamily="18" charset="-127"/>
              </a:rPr>
              <a:t>교제 </a:t>
            </a:r>
            <a:r>
              <a:rPr lang="en-US" altLang="ko-KR" dirty="0" smtClean="0">
                <a:latin typeface="-윤고딕130" pitchFamily="18" charset="-127"/>
                <a:ea typeface="-윤고딕130" pitchFamily="18" charset="-127"/>
              </a:rPr>
              <a:t>18</a:t>
            </a:r>
            <a:r>
              <a:rPr altLang="en-US" smtClean="0">
                <a:latin typeface="-윤고딕130" pitchFamily="18" charset="-127"/>
                <a:ea typeface="-윤고딕130" pitchFamily="18" charset="-127"/>
              </a:rPr>
              <a:t> 페이지의 </a:t>
            </a:r>
            <a:r>
              <a:rPr lang="en-US" altLang="ko-KR" dirty="0" smtClean="0">
                <a:latin typeface="-윤고딕130" pitchFamily="18" charset="-127"/>
                <a:ea typeface="-윤고딕130" pitchFamily="18" charset="-127"/>
              </a:rPr>
              <a:t>[</a:t>
            </a:r>
            <a:r>
              <a:rPr altLang="en-US" smtClean="0">
                <a:latin typeface="-윤고딕130" pitchFamily="18" charset="-127"/>
                <a:ea typeface="-윤고딕130" pitchFamily="18" charset="-127"/>
              </a:rPr>
              <a:t>과제</a:t>
            </a:r>
            <a:r>
              <a:rPr lang="en-US" altLang="ko-KR" dirty="0" smtClean="0">
                <a:latin typeface="-윤고딕130" pitchFamily="18" charset="-127"/>
                <a:ea typeface="-윤고딕130" pitchFamily="18" charset="-127"/>
              </a:rPr>
              <a:t>2]</a:t>
            </a:r>
            <a:r>
              <a:rPr altLang="en-US" smtClean="0">
                <a:latin typeface="-윤고딕130" pitchFamily="18" charset="-127"/>
                <a:ea typeface="-윤고딕130" pitchFamily="18" charset="-127"/>
              </a:rPr>
              <a:t>를 다음주까지 작성</a:t>
            </a:r>
            <a:r>
              <a:rPr lang="en-US" altLang="ko-KR" dirty="0" smtClean="0">
                <a:latin typeface="-윤고딕130" pitchFamily="18" charset="-127"/>
                <a:ea typeface="-윤고딕130" pitchFamily="18" charset="-127"/>
              </a:rPr>
              <a:t>,</a:t>
            </a:r>
            <a:r>
              <a:rPr altLang="en-US" smtClean="0">
                <a:latin typeface="-윤고딕130" pitchFamily="18" charset="-127"/>
                <a:ea typeface="-윤고딕130" pitchFamily="18" charset="-127"/>
              </a:rPr>
              <a:t> 제출하시오</a:t>
            </a:r>
            <a:r>
              <a:rPr lang="en-US" altLang="ko-KR" dirty="0" smtClean="0">
                <a:latin typeface="-윤고딕130" pitchFamily="18" charset="-127"/>
                <a:ea typeface="-윤고딕130" pitchFamily="18" charset="-127"/>
              </a:rPr>
              <a:t>.</a:t>
            </a:r>
            <a:endParaRPr lang="ko-KR" altLang="en-US" dirty="0">
              <a:latin typeface="-윤고딕130" pitchFamily="18" charset="-127"/>
              <a:ea typeface="-윤고딕130" pitchFamily="18" charset="-127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>
              <a:latin typeface="-윤고딕130" pitchFamily="18" charset="-127"/>
              <a:ea typeface="-윤고딕130" pitchFamily="18" charset="-127"/>
            </a:endParaRPr>
          </a:p>
        </p:txBody>
      </p:sp>
      <p:sp>
        <p:nvSpPr>
          <p:cNvPr id="7" name="텍스트 개체 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 latinLnBrk="1">
              <a:spcBef>
                <a:spcPct val="0"/>
              </a:spcBef>
            </a:pPr>
            <a:r>
              <a:rPr lang="ko-KR" alt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윤고딕130" pitchFamily="18" charset="-127"/>
                <a:ea typeface="-윤고딕130" pitchFamily="18" charset="-127"/>
              </a:rPr>
              <a:t>오스본의</a:t>
            </a:r>
            <a:r>
              <a:rPr lang="ko-KR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윤고딕130" pitchFamily="18" charset="-127"/>
                <a:ea typeface="-윤고딕130" pitchFamily="18" charset="-127"/>
              </a:rPr>
              <a:t> </a:t>
            </a:r>
            <a:r>
              <a:rPr lang="en-US" altLang="ko-K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윤고딕130" pitchFamily="18" charset="-127"/>
                <a:ea typeface="-윤고딕130" pitchFamily="18" charset="-127"/>
              </a:rPr>
              <a:t>Scamper</a:t>
            </a:r>
            <a:r>
              <a:rPr lang="ko-KR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윤고딕130" pitchFamily="18" charset="-127"/>
                <a:ea typeface="-윤고딕130" pitchFamily="18" charset="-127"/>
              </a:rPr>
              <a:t>법</a:t>
            </a:r>
            <a:endParaRPr lang="ko-KR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-윤고딕130" pitchFamily="18" charset="-127"/>
              <a:ea typeface="-윤고딕130" pitchFamily="18" charset="-127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>
          <a:xfrm>
            <a:off x="464344" y="1600201"/>
            <a:ext cx="4038600" cy="311468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altLang="en-US" sz="1400" spc="-100" smtClean="0">
                <a:latin typeface="-윤고딕130" pitchFamily="18" charset="-127"/>
                <a:ea typeface="-윤고딕130" pitchFamily="18" charset="-127"/>
              </a:rPr>
              <a:t>변형 또는 조작은 창조와 이웃사촌이라 할 수 있다</a:t>
            </a:r>
            <a:r>
              <a:rPr lang="en-US" sz="1400" spc="-100" dirty="0" smtClean="0">
                <a:latin typeface="-윤고딕130" pitchFamily="18" charset="-127"/>
                <a:ea typeface="-윤고딕130" pitchFamily="18" charset="-127"/>
              </a:rPr>
              <a:t>. </a:t>
            </a:r>
            <a:r>
              <a:rPr altLang="en-US" sz="1400" spc="-100" smtClean="0">
                <a:latin typeface="-윤고딕130" pitchFamily="18" charset="-127"/>
                <a:ea typeface="-윤고딕130" pitchFamily="18" charset="-127"/>
              </a:rPr>
              <a:t>대부분의 창조적인 아이디어는 기존의 아이디어에 첨가 또는 약간의 변형을 통해서 얻어진다</a:t>
            </a:r>
            <a:r>
              <a:rPr lang="en-US" sz="1400" spc="-100" dirty="0" smtClean="0">
                <a:latin typeface="-윤고딕130" pitchFamily="18" charset="-127"/>
                <a:ea typeface="-윤고딕130" pitchFamily="18" charset="-127"/>
              </a:rPr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1400" spc="-100" dirty="0" smtClean="0">
              <a:latin typeface="-윤고딕130" pitchFamily="18" charset="-127"/>
              <a:ea typeface="-윤고딕130" pitchFamily="18" charset="-127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1400" spc="-100" dirty="0" smtClean="0">
                <a:latin typeface="-윤고딕130" pitchFamily="18" charset="-127"/>
                <a:ea typeface="-윤고딕130" pitchFamily="18" charset="-127"/>
              </a:rPr>
              <a:t>1909</a:t>
            </a:r>
            <a:r>
              <a:rPr altLang="en-US" sz="1400" spc="-100" smtClean="0">
                <a:latin typeface="-윤고딕130" pitchFamily="18" charset="-127"/>
                <a:ea typeface="-윤고딕130" pitchFamily="18" charset="-127"/>
              </a:rPr>
              <a:t>년</a:t>
            </a:r>
            <a:r>
              <a:rPr lang="en-US" sz="1400" spc="-100" dirty="0" smtClean="0">
                <a:latin typeface="-윤고딕130" pitchFamily="18" charset="-127"/>
                <a:ea typeface="-윤고딕130" pitchFamily="18" charset="-127"/>
              </a:rPr>
              <a:t> Henry Ford</a:t>
            </a:r>
            <a:r>
              <a:rPr altLang="en-US" sz="1400" spc="-100" smtClean="0">
                <a:latin typeface="-윤고딕130" pitchFamily="18" charset="-127"/>
                <a:ea typeface="-윤고딕130" pitchFamily="18" charset="-127"/>
              </a:rPr>
              <a:t>가 신형 자동차 </a:t>
            </a:r>
            <a:r>
              <a:rPr lang="en-US" sz="1400" spc="-100" dirty="0" smtClean="0">
                <a:latin typeface="-윤고딕130" pitchFamily="18" charset="-127"/>
                <a:ea typeface="-윤고딕130" pitchFamily="18" charset="-127"/>
              </a:rPr>
              <a:t>“Model T”</a:t>
            </a:r>
            <a:r>
              <a:rPr altLang="en-US" sz="1400" spc="-100" smtClean="0">
                <a:latin typeface="-윤고딕130" pitchFamily="18" charset="-127"/>
                <a:ea typeface="-윤고딕130" pitchFamily="18" charset="-127"/>
              </a:rPr>
              <a:t>를 발표할 당시에 다음과 같이 고백했다</a:t>
            </a:r>
            <a:r>
              <a:rPr lang="en-US" sz="1400" spc="-100" dirty="0" smtClean="0">
                <a:latin typeface="-윤고딕130" pitchFamily="18" charset="-127"/>
                <a:ea typeface="-윤고딕130" pitchFamily="18" charset="-127"/>
              </a:rPr>
              <a:t>. “</a:t>
            </a:r>
            <a:r>
              <a:rPr altLang="en-US" sz="1400" spc="-100" smtClean="0">
                <a:latin typeface="-윤고딕130" pitchFamily="18" charset="-127"/>
                <a:ea typeface="-윤고딕130" pitchFamily="18" charset="-127"/>
              </a:rPr>
              <a:t>사실 나는 새로운 무엇을 발명한 것이 아니다</a:t>
            </a:r>
            <a:r>
              <a:rPr lang="en-US" sz="1400" spc="-100" dirty="0" smtClean="0">
                <a:latin typeface="-윤고딕130" pitchFamily="18" charset="-127"/>
                <a:ea typeface="-윤고딕130" pitchFamily="18" charset="-127"/>
              </a:rPr>
              <a:t>. </a:t>
            </a:r>
            <a:r>
              <a:rPr altLang="en-US" sz="1400" spc="-100" smtClean="0">
                <a:latin typeface="-윤고딕130" pitchFamily="18" charset="-127"/>
                <a:ea typeface="-윤고딕130" pitchFamily="18" charset="-127"/>
              </a:rPr>
              <a:t>단지 다른 사람들이 발명한 것을 결합하여 차를 만들었습니다</a:t>
            </a:r>
            <a:r>
              <a:rPr lang="en-US" sz="1400" spc="-100" dirty="0" smtClean="0">
                <a:latin typeface="-윤고딕130" pitchFamily="18" charset="-127"/>
                <a:ea typeface="-윤고딕130" pitchFamily="18" charset="-127"/>
              </a:rPr>
              <a:t>. </a:t>
            </a:r>
            <a:r>
              <a:rPr altLang="en-US" sz="1400" spc="-100" smtClean="0">
                <a:latin typeface="-윤고딕130" pitchFamily="18" charset="-127"/>
                <a:ea typeface="-윤고딕130" pitchFamily="18" charset="-127"/>
              </a:rPr>
              <a:t>만약 내가</a:t>
            </a:r>
            <a:r>
              <a:rPr lang="en-US" sz="1400" spc="-100" dirty="0" smtClean="0">
                <a:latin typeface="-윤고딕130" pitchFamily="18" charset="-127"/>
                <a:ea typeface="-윤고딕130" pitchFamily="18" charset="-127"/>
              </a:rPr>
              <a:t> 50</a:t>
            </a:r>
            <a:r>
              <a:rPr altLang="en-US" sz="1400" spc="-100" smtClean="0">
                <a:latin typeface="-윤고딕130" pitchFamily="18" charset="-127"/>
                <a:ea typeface="-윤고딕130" pitchFamily="18" charset="-127"/>
              </a:rPr>
              <a:t>년만 더 일찍 이 일을 시작했다면 실패로 끝났을 것입니다</a:t>
            </a:r>
            <a:r>
              <a:rPr lang="en-US" sz="1400" spc="-100" dirty="0" smtClean="0">
                <a:latin typeface="-윤고딕130" pitchFamily="18" charset="-127"/>
                <a:ea typeface="-윤고딕130" pitchFamily="18" charset="-127"/>
              </a:rPr>
              <a:t>.”</a:t>
            </a:r>
            <a:endParaRPr lang="ko-KR" altLang="en-US" sz="1400" dirty="0">
              <a:latin typeface="-윤고딕130" pitchFamily="18" charset="-127"/>
              <a:ea typeface="-윤고딕130" pitchFamily="18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pic>
        <p:nvPicPr>
          <p:cNvPr id="9" name="그림 8" descr="300px-Late_model_Ford_Model_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1714488"/>
            <a:ext cx="2928958" cy="26751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내용 개체 틀 7"/>
          <p:cNvPicPr>
            <a:picLocks noGrp="1"/>
          </p:cNvPicPr>
          <p:nvPr>
            <p:ph sz="half" idx="2"/>
          </p:nvPr>
        </p:nvPicPr>
        <p:blipFill>
          <a:blip r:embed="rId2"/>
          <a:srcRect l="14264" r="8558"/>
          <a:stretch>
            <a:fillRect/>
          </a:stretch>
        </p:blipFill>
        <p:spPr bwMode="auto">
          <a:xfrm>
            <a:off x="1142976" y="2143116"/>
            <a:ext cx="3313922" cy="3172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smtClean="0">
                <a:latin typeface="-윤고딕130" pitchFamily="18" charset="-127"/>
                <a:ea typeface="-윤고딕130" pitchFamily="18" charset="-127"/>
              </a:rPr>
              <a:t>변형된 토끼 그림</a:t>
            </a:r>
            <a:endParaRPr lang="ko-KR" altLang="en-US" dirty="0">
              <a:latin typeface="-윤고딕130" pitchFamily="18" charset="-127"/>
              <a:ea typeface="-윤고딕130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altLang="en-US" smtClean="0">
                <a:latin typeface="-윤고딕130" pitchFamily="18" charset="-127"/>
                <a:ea typeface="-윤고딕130" pitchFamily="18" charset="-127"/>
              </a:rPr>
              <a:t>다음 토끼 그림을 변형하면 무엇이 될까</a:t>
            </a:r>
            <a:r>
              <a:rPr lang="en-US" dirty="0" smtClean="0">
                <a:latin typeface="-윤고딕130" pitchFamily="18" charset="-127"/>
                <a:ea typeface="-윤고딕130" pitchFamily="18" charset="-127"/>
              </a:rPr>
              <a:t>?</a:t>
            </a:r>
            <a:endParaRPr altLang="en-US" smtClean="0">
              <a:latin typeface="-윤고딕130" pitchFamily="18" charset="-127"/>
              <a:ea typeface="-윤고딕130" pitchFamily="18" charset="-127"/>
            </a:endParaRPr>
          </a:p>
          <a:p>
            <a:endParaRPr lang="ko-KR" altLang="en-US" dirty="0">
              <a:latin typeface="-윤고딕130" pitchFamily="18" charset="-127"/>
              <a:ea typeface="-윤고딕130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85185E-6 L 0.40764 1.8518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800000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smtClean="0">
                <a:latin typeface="-윤고딕130" pitchFamily="18" charset="-127"/>
                <a:ea typeface="-윤고딕130" pitchFamily="18" charset="-127"/>
              </a:rPr>
              <a:t>에셔의 재미있는 작품들</a:t>
            </a:r>
            <a:endParaRPr lang="ko-KR" altLang="en-US" dirty="0">
              <a:latin typeface="-윤고딕130" pitchFamily="18" charset="-127"/>
              <a:ea typeface="-윤고딕130" pitchFamily="18" charset="-127"/>
            </a:endParaRPr>
          </a:p>
        </p:txBody>
      </p:sp>
      <p:pic>
        <p:nvPicPr>
          <p:cNvPr id="6" name="내용 개체 틀 5" descr="1206672844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65138" y="1357298"/>
            <a:ext cx="4038600" cy="3836670"/>
          </a:xfrm>
        </p:spPr>
      </p:pic>
      <p:pic>
        <p:nvPicPr>
          <p:cNvPr id="7" name="내용 개체 틀 6" descr="1374664996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68509" y="1357298"/>
            <a:ext cx="4404085" cy="3857652"/>
          </a:xfrm>
        </p:spPr>
      </p:pic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/>
          </p:nvPr>
        </p:nvSpPr>
        <p:spPr>
          <a:xfrm>
            <a:off x="285720" y="142852"/>
            <a:ext cx="5072098" cy="500090"/>
          </a:xfrm>
        </p:spPr>
        <p:txBody>
          <a:bodyPr/>
          <a:lstStyle/>
          <a:p>
            <a:r>
              <a:rPr altLang="en-US" sz="1600" b="1" smtClean="0">
                <a:solidFill>
                  <a:schemeClr val="accent2"/>
                </a:solidFill>
                <a:latin typeface="-윤고딕130" pitchFamily="18" charset="-127"/>
                <a:ea typeface="-윤고딕130" pitchFamily="18" charset="-127"/>
              </a:rPr>
              <a:t>그림그리는 손 </a:t>
            </a:r>
            <a:endParaRPr lang="ko-KR" altLang="en-US" sz="1600" b="1" dirty="0">
              <a:solidFill>
                <a:schemeClr val="accent2"/>
              </a:solidFill>
              <a:latin typeface="-윤고딕130" pitchFamily="18" charset="-127"/>
              <a:ea typeface="-윤고딕130" pitchFamily="18" charset="-127"/>
            </a:endParaRPr>
          </a:p>
        </p:txBody>
      </p:sp>
      <p:pic>
        <p:nvPicPr>
          <p:cNvPr id="11" name="내용 개체 틀 10" descr="e0001455_1206174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571480"/>
            <a:ext cx="6725265" cy="56781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dirty="0" smtClean="0"/>
              <a:t>공학입문설계          </a:t>
            </a:r>
            <a:r>
              <a:rPr kumimoji="1" lang="en-US" altLang="ko-KR" dirty="0" smtClean="0"/>
              <a:t>http://electoy.tistory.com</a:t>
            </a:r>
            <a:endParaRPr kumimoji="1" 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pic>
        <p:nvPicPr>
          <p:cNvPr id="6" name="그림 5" descr="e0001455_1206059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571480"/>
            <a:ext cx="6360656" cy="52864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제목 8"/>
          <p:cNvSpPr txBox="1">
            <a:spLocks/>
          </p:cNvSpPr>
          <p:nvPr/>
        </p:nvSpPr>
        <p:spPr>
          <a:xfrm>
            <a:off x="285720" y="142852"/>
            <a:ext cx="5072098" cy="50009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1600" b="1" i="0" u="none" strike="noStrike" kern="1200" cap="none" spc="-150" normalizeH="0" baseline="0" noProof="0" dirty="0" smtClean="0">
                <a:ln>
                  <a:noFill/>
                </a:ln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1" altLang="en-US" sz="1600" b="1" i="0" u="none" strike="noStrike" kern="1200" cap="none" spc="-150" normalizeH="0" baseline="0" noProof="0" smtClean="0">
                <a:ln>
                  <a:noFill/>
                </a:ln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도마뱀</a:t>
            </a:r>
            <a:endParaRPr kumimoji="1" lang="ko-KR" altLang="en-US" sz="1600" b="1" i="0" u="none" strike="noStrike" kern="1200" cap="none" spc="-150" normalizeH="0" baseline="0" noProof="0" dirty="0">
              <a:ln>
                <a:noFill/>
              </a:ln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pic>
        <p:nvPicPr>
          <p:cNvPr id="3" name="그림 2" descr="e0001455_12061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-24"/>
            <a:ext cx="6171322" cy="6286520"/>
          </a:xfrm>
          <a:prstGeom prst="rect">
            <a:avLst/>
          </a:prstGeom>
        </p:spPr>
      </p:pic>
      <p:sp>
        <p:nvSpPr>
          <p:cNvPr id="4" name="제목 8"/>
          <p:cNvSpPr txBox="1">
            <a:spLocks/>
          </p:cNvSpPr>
          <p:nvPr/>
        </p:nvSpPr>
        <p:spPr>
          <a:xfrm>
            <a:off x="285720" y="142852"/>
            <a:ext cx="5072098" cy="50009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altLang="en-US" sz="1600" b="1" i="0" u="none" strike="noStrike" kern="1200" cap="none" spc="-150" normalizeH="0" baseline="0" noProof="0" smtClean="0">
                <a:ln>
                  <a:noFill/>
                </a:ln>
                <a:solidFill>
                  <a:schemeClr val="accent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천사와  악마</a:t>
            </a:r>
            <a:endParaRPr kumimoji="1" lang="ko-KR" altLang="en-US" sz="1600" b="1" i="0" u="none" strike="noStrike" kern="1200" cap="none" spc="-150" normalizeH="0" baseline="0" noProof="0" dirty="0">
              <a:ln>
                <a:noFill/>
              </a:ln>
              <a:solidFill>
                <a:schemeClr val="accent2"/>
              </a:soli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pic>
        <p:nvPicPr>
          <p:cNvPr id="3" name="그림 2" descr="e0001455_120638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06" y="571480"/>
            <a:ext cx="8942031" cy="5143536"/>
          </a:xfrm>
          <a:prstGeom prst="rect">
            <a:avLst/>
          </a:prstGeom>
        </p:spPr>
      </p:pic>
      <p:sp>
        <p:nvSpPr>
          <p:cNvPr id="4" name="제목 8"/>
          <p:cNvSpPr txBox="1">
            <a:spLocks/>
          </p:cNvSpPr>
          <p:nvPr/>
        </p:nvSpPr>
        <p:spPr>
          <a:xfrm>
            <a:off x="285720" y="142852"/>
            <a:ext cx="5072098" cy="50009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1600" b="1" i="0" u="none" strike="noStrike" kern="1200" cap="none" spc="-150" normalizeH="0" baseline="0" noProof="0" dirty="0" smtClean="0">
                <a:ln>
                  <a:noFill/>
                </a:ln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1" altLang="en-US" sz="1600" b="1" i="0" u="none" strike="noStrike" kern="1200" cap="none" spc="-150" normalizeH="0" baseline="0" noProof="0" smtClean="0">
                <a:ln>
                  <a:noFill/>
                </a:ln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낮과   밤</a:t>
            </a:r>
            <a:endParaRPr kumimoji="1" lang="ko-KR" altLang="en-US" sz="1600" b="1" i="0" u="none" strike="noStrike" kern="1200" cap="none" spc="-150" normalizeH="0" baseline="0" noProof="0" dirty="0">
              <a:ln>
                <a:noFill/>
              </a:ln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00" dirty="0" smtClean="0">
                <a:latin typeface="-윤고딕130" pitchFamily="18" charset="-127"/>
                <a:ea typeface="-윤고딕130" pitchFamily="18" charset="-127"/>
              </a:rPr>
              <a:t>SCAMPER</a:t>
            </a:r>
            <a:endParaRPr lang="ko-KR" altLang="en-US" dirty="0">
              <a:latin typeface="-윤고딕130" pitchFamily="18" charset="-127"/>
              <a:ea typeface="-윤고딕130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altLang="en-US" spc="-100" smtClean="0">
                <a:latin typeface="-윤고딕130" pitchFamily="18" charset="-127"/>
                <a:ea typeface="-윤고딕130" pitchFamily="18" charset="-127"/>
              </a:rPr>
              <a:t>아이디어 도출을 도울 수 있는 방법 중 광고업자</a:t>
            </a:r>
            <a:r>
              <a:rPr lang="en-US" spc="-100" dirty="0" smtClean="0">
                <a:latin typeface="-윤고딕130" pitchFamily="18" charset="-127"/>
                <a:ea typeface="-윤고딕130" pitchFamily="18" charset="-127"/>
              </a:rPr>
              <a:t> Osborn</a:t>
            </a:r>
            <a:r>
              <a:rPr altLang="en-US" spc="-100" smtClean="0">
                <a:latin typeface="-윤고딕130" pitchFamily="18" charset="-127"/>
                <a:ea typeface="-윤고딕130" pitchFamily="18" charset="-127"/>
              </a:rPr>
              <a:t>의</a:t>
            </a:r>
            <a:r>
              <a:rPr lang="en-US" spc="-100" dirty="0" smtClean="0">
                <a:latin typeface="-윤고딕130" pitchFamily="18" charset="-127"/>
                <a:ea typeface="-윤고딕130" pitchFamily="18" charset="-127"/>
              </a:rPr>
              <a:t> SCAMPER</a:t>
            </a:r>
            <a:r>
              <a:rPr altLang="en-US" spc="-100" smtClean="0">
                <a:latin typeface="-윤고딕130" pitchFamily="18" charset="-127"/>
                <a:ea typeface="-윤고딕130" pitchFamily="18" charset="-127"/>
              </a:rPr>
              <a:t>법이 있는데</a:t>
            </a:r>
            <a:r>
              <a:rPr lang="en-US" spc="-100" dirty="0" smtClean="0">
                <a:latin typeface="-윤고딕130" pitchFamily="18" charset="-127"/>
                <a:ea typeface="-윤고딕130" pitchFamily="18" charset="-127"/>
              </a:rPr>
              <a:t>, </a:t>
            </a:r>
            <a:r>
              <a:rPr altLang="en-US" spc="-100" smtClean="0">
                <a:latin typeface="-윤고딕130" pitchFamily="18" charset="-127"/>
                <a:ea typeface="-윤고딕130" pitchFamily="18" charset="-127"/>
              </a:rPr>
              <a:t>이는 창의적 대안 창출을 위한 방법으로</a:t>
            </a:r>
            <a:r>
              <a:rPr lang="en-US" spc="-100" dirty="0" smtClean="0">
                <a:latin typeface="-윤고딕130" pitchFamily="18" charset="-127"/>
                <a:ea typeface="-윤고딕130" pitchFamily="18" charset="-127"/>
              </a:rPr>
              <a:t> 1953</a:t>
            </a:r>
            <a:r>
              <a:rPr altLang="en-US" spc="-100" smtClean="0">
                <a:latin typeface="-윤고딕130" pitchFamily="18" charset="-127"/>
                <a:ea typeface="-윤고딕130" pitchFamily="18" charset="-127"/>
              </a:rPr>
              <a:t>년에 창안되었다</a:t>
            </a:r>
            <a:r>
              <a:rPr lang="en-US" spc="-100" dirty="0" smtClean="0">
                <a:latin typeface="-윤고딕130" pitchFamily="18" charset="-127"/>
                <a:ea typeface="-윤고딕130" pitchFamily="18" charset="-127"/>
              </a:rPr>
              <a:t>. 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altLang="en-US" spc="-100" smtClean="0">
                <a:latin typeface="-윤고딕130" pitchFamily="18" charset="-127"/>
                <a:ea typeface="-윤고딕130" pitchFamily="18" charset="-127"/>
              </a:rPr>
              <a:t>아이디어 산출을 위해 사고의 출발점 또는 문제해결의 착안점을 미리 정해두고 그에 따라 다각적인 사고를 전개함으로써 아이디어를 효율적으로 얻는 방법이며 다음과 같이 적용한다</a:t>
            </a:r>
            <a:r>
              <a:rPr lang="en-US" spc="-100" dirty="0" smtClean="0">
                <a:latin typeface="-윤고딕130" pitchFamily="18" charset="-127"/>
                <a:ea typeface="-윤고딕130" pitchFamily="18" charset="-127"/>
              </a:rPr>
              <a:t>.</a:t>
            </a:r>
            <a:endParaRPr lang="ko-KR" altLang="en-US" spc="-100" dirty="0">
              <a:latin typeface="-윤고딕130" pitchFamily="18" charset="-127"/>
              <a:ea typeface="-윤고딕130" pitchFamily="18" charset="-127"/>
            </a:endParaRPr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sz="half" idx="2"/>
          </p:nvPr>
        </p:nvGraphicFramePr>
        <p:xfrm>
          <a:off x="4655344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roducingPowerPoint2007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IntroducingPowerPoint2007</Template>
  <TotalTime>0</TotalTime>
  <Words>1040</Words>
  <PresentationFormat>화면 슬라이드 쇼(4:3)</PresentationFormat>
  <Paragraphs>211</Paragraphs>
  <Slides>17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8" baseType="lpstr">
      <vt:lpstr>IntroducingPowerPoint2007</vt:lpstr>
      <vt:lpstr>브레인스토밍 활성화</vt:lpstr>
      <vt:lpstr>오스본의 Scamper법</vt:lpstr>
      <vt:lpstr>변형된 토끼 그림</vt:lpstr>
      <vt:lpstr>에셔의 재미있는 작품들</vt:lpstr>
      <vt:lpstr>그림그리는 손 </vt:lpstr>
      <vt:lpstr>슬라이드 6</vt:lpstr>
      <vt:lpstr>슬라이드 7</vt:lpstr>
      <vt:lpstr>슬라이드 8</vt:lpstr>
      <vt:lpstr>SCAMPER</vt:lpstr>
      <vt:lpstr>SCAMPER  기법</vt:lpstr>
      <vt:lpstr>Scamper 적용</vt:lpstr>
      <vt:lpstr>형태학적 분석법</vt:lpstr>
      <vt:lpstr>슬라이드 13</vt:lpstr>
      <vt:lpstr>슬라이드 14</vt:lpstr>
      <vt:lpstr>유추와 은유, 연상의 법칙</vt:lpstr>
      <vt:lpstr>과제</vt:lpstr>
      <vt:lpstr>슬라이드 17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2008-03-06T19:05:40Z</dcterms:created>
  <dcterms:modified xsi:type="dcterms:W3CDTF">2008-04-07T08:29:34Z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1042</vt:i4>
  </property>
  <property fmtid="{D5CDD505-2E9C-101B-9397-08002B2CF9AE}" pid="3" name="_Version">
    <vt:lpwstr>12.0.4518</vt:lpwstr>
  </property>
</Properties>
</file>