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14"/>
  </p:notesMasterIdLst>
  <p:sldIdLst>
    <p:sldId id="261" r:id="rId2"/>
    <p:sldId id="272" r:id="rId3"/>
    <p:sldId id="277" r:id="rId4"/>
    <p:sldId id="274" r:id="rId5"/>
    <p:sldId id="275" r:id="rId6"/>
    <p:sldId id="276" r:id="rId7"/>
    <p:sldId id="278" r:id="rId8"/>
    <p:sldId id="279" r:id="rId9"/>
    <p:sldId id="280" r:id="rId10"/>
    <p:sldId id="281" r:id="rId11"/>
    <p:sldId id="282" r:id="rId12"/>
    <p:sldId id="271" r:id="rId13"/>
  </p:sldIdLst>
  <p:sldSz cx="9144000" cy="6858000" type="screen4x3"/>
  <p:notesSz cx="6858000" cy="9144000"/>
  <p:defaultTextStyle>
    <a:lvl1pPr marL="0" algn="l" rtl="0" latinLnBrk="1">
      <a:defRPr lang="ko-K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1">
      <a:defRPr lang="ko-K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1">
      <a:defRPr lang="ko-K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1">
      <a:defRPr lang="ko-K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1">
      <a:defRPr lang="ko-K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1">
      <a:defRPr lang="ko-K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1">
      <a:defRPr lang="ko-K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1">
      <a:defRPr lang="ko-K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1">
      <a:defRPr lang="ko-KR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만든 이" initials="오전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777777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5C22544A-7EE6-4342-B048-85BDC9FD1C3A}" styleName="Medium Style 2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74" autoAdjust="0"/>
    <p:restoredTop sz="94614" autoAdjust="0"/>
  </p:normalViewPr>
  <p:slideViewPr>
    <p:cSldViewPr>
      <p:cViewPr varScale="1">
        <p:scale>
          <a:sx n="70" d="100"/>
          <a:sy n="70" d="100"/>
        </p:scale>
        <p:origin x="-102" y="-8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FE6CAE-7F27-4E6E-99CA-75E35B30B639}" type="doc">
      <dgm:prSet loTypeId="urn:microsoft.com/office/officeart/2005/8/layout/default" loCatId="list" qsTypeId="urn:microsoft.com/office/officeart/2005/8/quickstyle/simple2" qsCatId="simple" csTypeId="urn:microsoft.com/office/officeart/2005/8/colors/accent1_5" csCatId="accent1" phldr="1"/>
      <dgm:spPr/>
      <dgm:t>
        <a:bodyPr/>
        <a:lstStyle/>
        <a:p>
          <a:pPr latinLnBrk="1"/>
          <a:endParaRPr lang="ko-KR" altLang="en-US"/>
        </a:p>
      </dgm:t>
    </dgm:pt>
    <dgm:pt modelId="{498ADB96-13D8-4972-A0CC-FA4884EB2989}">
      <dgm:prSet phldrT="[텍스트]"/>
      <dgm:spPr/>
      <dgm:t>
        <a:bodyPr/>
        <a:lstStyle/>
        <a:p>
          <a:pPr latinLnBrk="1"/>
          <a:r>
            <a:rPr lang="ko-KR" altLang="en-US" smtClean="0"/>
            <a:t>성공을 상상하라</a:t>
          </a:r>
          <a:r>
            <a:rPr lang="en-US" altLang="ko-KR" smtClean="0"/>
            <a:t>. </a:t>
          </a:r>
          <a:r>
            <a:rPr lang="ko-KR" altLang="en-US" smtClean="0"/>
            <a:t>또는 최악을 상상하라</a:t>
          </a:r>
          <a:r>
            <a:rPr lang="en-US" altLang="ko-KR" smtClean="0"/>
            <a:t>.</a:t>
          </a:r>
          <a:endParaRPr lang="ko-KR" altLang="en-US"/>
        </a:p>
      </dgm:t>
    </dgm:pt>
    <dgm:pt modelId="{6F206790-F7AC-484B-B9BF-15E5B5BF6688}" type="parTrans" cxnId="{CC3AAE26-FBBB-45AF-AD04-BCFC43085E6B}">
      <dgm:prSet/>
      <dgm:spPr/>
      <dgm:t>
        <a:bodyPr/>
        <a:lstStyle/>
        <a:p>
          <a:pPr latinLnBrk="1"/>
          <a:endParaRPr lang="ko-KR" altLang="en-US"/>
        </a:p>
      </dgm:t>
    </dgm:pt>
    <dgm:pt modelId="{70390FF7-FF38-45FA-94AA-A6B972ED7A5D}" type="sibTrans" cxnId="{CC3AAE26-FBBB-45AF-AD04-BCFC43085E6B}">
      <dgm:prSet/>
      <dgm:spPr/>
      <dgm:t>
        <a:bodyPr/>
        <a:lstStyle/>
        <a:p>
          <a:pPr latinLnBrk="1"/>
          <a:endParaRPr lang="ko-KR" altLang="en-US"/>
        </a:p>
      </dgm:t>
    </dgm:pt>
    <dgm:pt modelId="{FCF25D8C-06D9-444E-9EF3-261BB1C0408B}">
      <dgm:prSet/>
      <dgm:spPr/>
      <dgm:t>
        <a:bodyPr/>
        <a:lstStyle/>
        <a:p>
          <a:pPr latinLnBrk="1"/>
          <a:r>
            <a:rPr lang="ko-KR" altLang="en-US" smtClean="0"/>
            <a:t>무관한 두 아이디어를 억지 끼워 맞춤 하라</a:t>
          </a:r>
          <a:r>
            <a:rPr lang="en-US" altLang="ko-KR" smtClean="0"/>
            <a:t>.</a:t>
          </a:r>
          <a:endParaRPr lang="en-US" altLang="ko-KR" dirty="0"/>
        </a:p>
      </dgm:t>
    </dgm:pt>
    <dgm:pt modelId="{D8F8563C-C733-41A5-A7F7-FC9A23E42F01}" type="parTrans" cxnId="{AA6131C4-BA00-4945-B6A8-FC0F8FFB0BA3}">
      <dgm:prSet/>
      <dgm:spPr/>
      <dgm:t>
        <a:bodyPr/>
        <a:lstStyle/>
        <a:p>
          <a:pPr latinLnBrk="1"/>
          <a:endParaRPr lang="ko-KR" altLang="en-US"/>
        </a:p>
      </dgm:t>
    </dgm:pt>
    <dgm:pt modelId="{56D0BF75-0492-485C-B610-BE3A0CABB84B}" type="sibTrans" cxnId="{AA6131C4-BA00-4945-B6A8-FC0F8FFB0BA3}">
      <dgm:prSet/>
      <dgm:spPr/>
      <dgm:t>
        <a:bodyPr/>
        <a:lstStyle/>
        <a:p>
          <a:pPr latinLnBrk="1"/>
          <a:endParaRPr lang="ko-KR" altLang="en-US"/>
        </a:p>
      </dgm:t>
    </dgm:pt>
    <dgm:pt modelId="{FC423E5E-D5D2-45D0-A5FE-B066988FD2E5}">
      <dgm:prSet/>
      <dgm:spPr/>
      <dgm:t>
        <a:bodyPr/>
        <a:lstStyle/>
        <a:p>
          <a:pPr latinLnBrk="1"/>
          <a:r>
            <a:rPr lang="ko-KR" altLang="en-US" smtClean="0"/>
            <a:t>자유 연상을 수행하라</a:t>
          </a:r>
          <a:endParaRPr lang="ko-KR" altLang="en-US" dirty="0"/>
        </a:p>
      </dgm:t>
    </dgm:pt>
    <dgm:pt modelId="{BC0F16EF-E1B5-48D6-8C8B-E402BE30055D}" type="parTrans" cxnId="{E87766D4-983F-4FC5-96A2-28CF5ED714B6}">
      <dgm:prSet/>
      <dgm:spPr/>
      <dgm:t>
        <a:bodyPr/>
        <a:lstStyle/>
        <a:p>
          <a:pPr latinLnBrk="1"/>
          <a:endParaRPr lang="ko-KR" altLang="en-US"/>
        </a:p>
      </dgm:t>
    </dgm:pt>
    <dgm:pt modelId="{B8D32ED3-206E-46F0-9C42-B756CC78E47C}" type="sibTrans" cxnId="{E87766D4-983F-4FC5-96A2-28CF5ED714B6}">
      <dgm:prSet/>
      <dgm:spPr/>
      <dgm:t>
        <a:bodyPr/>
        <a:lstStyle/>
        <a:p>
          <a:pPr latinLnBrk="1"/>
          <a:endParaRPr lang="ko-KR" altLang="en-US"/>
        </a:p>
      </dgm:t>
    </dgm:pt>
    <dgm:pt modelId="{8D159A6F-B626-486A-B118-01499C4AC91C}">
      <dgm:prSet/>
      <dgm:spPr/>
      <dgm:t>
        <a:bodyPr/>
        <a:lstStyle/>
        <a:p>
          <a:pPr latinLnBrk="1"/>
          <a:r>
            <a:rPr lang="ko-KR" altLang="en-US" smtClean="0"/>
            <a:t>원대한 꿈</a:t>
          </a:r>
          <a:r>
            <a:rPr lang="en-US" altLang="ko-KR" smtClean="0"/>
            <a:t>/ </a:t>
          </a:r>
          <a:r>
            <a:rPr lang="ko-KR" altLang="en-US" smtClean="0"/>
            <a:t>소망적 사고</a:t>
          </a:r>
          <a:endParaRPr lang="ko-KR" altLang="en-US" dirty="0"/>
        </a:p>
      </dgm:t>
    </dgm:pt>
    <dgm:pt modelId="{18F10733-49ED-42C1-B469-0CA6B08115A7}" type="parTrans" cxnId="{4A8B1505-60F9-4ED4-B54C-23701CC45DEC}">
      <dgm:prSet/>
      <dgm:spPr/>
      <dgm:t>
        <a:bodyPr/>
        <a:lstStyle/>
        <a:p>
          <a:pPr latinLnBrk="1"/>
          <a:endParaRPr lang="ko-KR" altLang="en-US"/>
        </a:p>
      </dgm:t>
    </dgm:pt>
    <dgm:pt modelId="{14B5C1AC-527D-44C6-82BC-FD272FCB65DE}" type="sibTrans" cxnId="{4A8B1505-60F9-4ED4-B54C-23701CC45DEC}">
      <dgm:prSet/>
      <dgm:spPr/>
      <dgm:t>
        <a:bodyPr/>
        <a:lstStyle/>
        <a:p>
          <a:pPr latinLnBrk="1"/>
          <a:endParaRPr lang="ko-KR" altLang="en-US"/>
        </a:p>
      </dgm:t>
    </dgm:pt>
    <dgm:pt modelId="{382016AD-7988-4C18-9527-110CC19D9FF3}">
      <dgm:prSet/>
      <dgm:spPr/>
      <dgm:t>
        <a:bodyPr/>
        <a:lstStyle/>
        <a:p>
          <a:pPr latinLnBrk="1"/>
          <a:r>
            <a:rPr lang="ko-KR" altLang="en-US" smtClean="0"/>
            <a:t>오스본의 </a:t>
          </a:r>
          <a:r>
            <a:rPr lang="en-US" altLang="ko-KR" smtClean="0"/>
            <a:t>Scamper</a:t>
          </a:r>
          <a:r>
            <a:rPr lang="ko-KR" altLang="en-US" smtClean="0"/>
            <a:t>법을 적용해 본다</a:t>
          </a:r>
          <a:r>
            <a:rPr lang="en-US" altLang="ko-KR" smtClean="0"/>
            <a:t>.</a:t>
          </a:r>
          <a:endParaRPr lang="en-US" altLang="ko-KR" dirty="0"/>
        </a:p>
      </dgm:t>
    </dgm:pt>
    <dgm:pt modelId="{E03E581B-BBC5-4C9A-ADCF-0E4A8FCAD1A3}" type="parTrans" cxnId="{235760B9-7B9B-4E6A-B1F2-3E3F46BBABC5}">
      <dgm:prSet/>
      <dgm:spPr/>
      <dgm:t>
        <a:bodyPr/>
        <a:lstStyle/>
        <a:p>
          <a:pPr latinLnBrk="1"/>
          <a:endParaRPr lang="ko-KR" altLang="en-US"/>
        </a:p>
      </dgm:t>
    </dgm:pt>
    <dgm:pt modelId="{AECE4B06-5260-4E75-947C-C0067389EAED}" type="sibTrans" cxnId="{235760B9-7B9B-4E6A-B1F2-3E3F46BBABC5}">
      <dgm:prSet/>
      <dgm:spPr/>
      <dgm:t>
        <a:bodyPr/>
        <a:lstStyle/>
        <a:p>
          <a:pPr latinLnBrk="1"/>
          <a:endParaRPr lang="ko-KR" altLang="en-US"/>
        </a:p>
      </dgm:t>
    </dgm:pt>
    <dgm:pt modelId="{1C4534AC-87EC-425C-947A-A7DD2438B4D6}">
      <dgm:prSet/>
      <dgm:spPr/>
      <dgm:t>
        <a:bodyPr/>
        <a:lstStyle/>
        <a:p>
          <a:pPr latinLnBrk="1"/>
          <a:r>
            <a:rPr lang="ko-KR" altLang="en-US" smtClean="0"/>
            <a:t>형태학적 분석법을 적용해본다</a:t>
          </a:r>
          <a:r>
            <a:rPr lang="en-US" altLang="ko-KR" smtClean="0"/>
            <a:t>.</a:t>
          </a:r>
          <a:endParaRPr lang="en-US" altLang="ko-KR" dirty="0"/>
        </a:p>
      </dgm:t>
    </dgm:pt>
    <dgm:pt modelId="{67D20599-4046-4687-A21C-74BB5DEA3FD6}" type="parTrans" cxnId="{F365F653-A4EB-4F57-ADBA-E936E26A72BC}">
      <dgm:prSet/>
      <dgm:spPr/>
      <dgm:t>
        <a:bodyPr/>
        <a:lstStyle/>
        <a:p>
          <a:pPr latinLnBrk="1"/>
          <a:endParaRPr lang="ko-KR" altLang="en-US"/>
        </a:p>
      </dgm:t>
    </dgm:pt>
    <dgm:pt modelId="{C68414D8-7CAF-45DF-98A7-4938828E2806}" type="sibTrans" cxnId="{F365F653-A4EB-4F57-ADBA-E936E26A72BC}">
      <dgm:prSet/>
      <dgm:spPr/>
      <dgm:t>
        <a:bodyPr/>
        <a:lstStyle/>
        <a:p>
          <a:pPr latinLnBrk="1"/>
          <a:endParaRPr lang="ko-KR" altLang="en-US"/>
        </a:p>
      </dgm:t>
    </dgm:pt>
    <dgm:pt modelId="{9873AC19-7ACA-4830-A2DA-153940956F6C}">
      <dgm:prSet/>
      <dgm:spPr/>
      <dgm:t>
        <a:bodyPr/>
        <a:lstStyle/>
        <a:p>
          <a:pPr latinLnBrk="1"/>
          <a:r>
            <a:rPr lang="ko-KR" altLang="en-US" smtClean="0"/>
            <a:t>생체공학</a:t>
          </a:r>
          <a:endParaRPr lang="ko-KR" altLang="en-US" dirty="0"/>
        </a:p>
      </dgm:t>
    </dgm:pt>
    <dgm:pt modelId="{4414314A-AB83-4A77-8656-8DB09A2C5604}" type="parTrans" cxnId="{949A4621-F8E3-4F81-B147-C82F750FC13F}">
      <dgm:prSet/>
      <dgm:spPr/>
      <dgm:t>
        <a:bodyPr/>
        <a:lstStyle/>
        <a:p>
          <a:pPr latinLnBrk="1"/>
          <a:endParaRPr lang="ko-KR" altLang="en-US"/>
        </a:p>
      </dgm:t>
    </dgm:pt>
    <dgm:pt modelId="{6D83B644-C833-47AA-91FE-09B50E650269}" type="sibTrans" cxnId="{949A4621-F8E3-4F81-B147-C82F750FC13F}">
      <dgm:prSet/>
      <dgm:spPr/>
      <dgm:t>
        <a:bodyPr/>
        <a:lstStyle/>
        <a:p>
          <a:pPr latinLnBrk="1"/>
          <a:endParaRPr lang="ko-KR" altLang="en-US"/>
        </a:p>
      </dgm:t>
    </dgm:pt>
    <dgm:pt modelId="{D8DBE7D3-EBA3-4EA4-80D1-992497F20E8C}">
      <dgm:prSet/>
      <dgm:spPr/>
      <dgm:t>
        <a:bodyPr/>
        <a:lstStyle/>
        <a:p>
          <a:pPr latinLnBrk="1"/>
          <a:r>
            <a:rPr lang="ko-KR" altLang="en-US" smtClean="0"/>
            <a:t>억지 끼워 맞추기 게임</a:t>
          </a:r>
          <a:endParaRPr lang="ko-KR" altLang="en-US" dirty="0"/>
        </a:p>
      </dgm:t>
    </dgm:pt>
    <dgm:pt modelId="{01398F88-685A-49BB-8EAE-AC58BC48BE78}" type="parTrans" cxnId="{D460F2A2-E34E-4C62-9946-680E5829AAA4}">
      <dgm:prSet/>
      <dgm:spPr/>
      <dgm:t>
        <a:bodyPr/>
        <a:lstStyle/>
        <a:p>
          <a:pPr latinLnBrk="1"/>
          <a:endParaRPr lang="ko-KR" altLang="en-US"/>
        </a:p>
      </dgm:t>
    </dgm:pt>
    <dgm:pt modelId="{BD5C4689-E483-4063-AE99-5513DFFCA592}" type="sibTrans" cxnId="{D460F2A2-E34E-4C62-9946-680E5829AAA4}">
      <dgm:prSet/>
      <dgm:spPr/>
      <dgm:t>
        <a:bodyPr/>
        <a:lstStyle/>
        <a:p>
          <a:pPr latinLnBrk="1"/>
          <a:endParaRPr lang="ko-KR" altLang="en-US"/>
        </a:p>
      </dgm:t>
    </dgm:pt>
    <dgm:pt modelId="{6FFC7919-CE1C-41A3-A6B1-6E94733BAB99}" type="pres">
      <dgm:prSet presAssocID="{A5FE6CAE-7F27-4E6E-99CA-75E35B30B63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AA7E900-577E-4D7E-AA20-B81EA19363B4}" type="pres">
      <dgm:prSet presAssocID="{498ADB96-13D8-4972-A0CC-FA4884EB2989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BECA62A-5875-419A-A4B9-008B6237B4E6}" type="pres">
      <dgm:prSet presAssocID="{70390FF7-FF38-45FA-94AA-A6B972ED7A5D}" presName="sibTrans" presStyleCnt="0"/>
      <dgm:spPr/>
    </dgm:pt>
    <dgm:pt modelId="{FFC58DC9-3BF1-4542-925D-3B15230F91BB}" type="pres">
      <dgm:prSet presAssocID="{FCF25D8C-06D9-444E-9EF3-261BB1C0408B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71A5869-12E3-4C02-BE1E-1760FDE88FD9}" type="pres">
      <dgm:prSet presAssocID="{56D0BF75-0492-485C-B610-BE3A0CABB84B}" presName="sibTrans" presStyleCnt="0"/>
      <dgm:spPr/>
    </dgm:pt>
    <dgm:pt modelId="{9C8B31F5-10A7-42C9-95B3-9BCB572A5F7B}" type="pres">
      <dgm:prSet presAssocID="{FC423E5E-D5D2-45D0-A5FE-B066988FD2E5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764CBE4-E5B6-4D2A-B26F-DEAAEDDE36C5}" type="pres">
      <dgm:prSet presAssocID="{B8D32ED3-206E-46F0-9C42-B756CC78E47C}" presName="sibTrans" presStyleCnt="0"/>
      <dgm:spPr/>
    </dgm:pt>
    <dgm:pt modelId="{2FF665D6-782C-4E9E-97CB-69F0F710DDB7}" type="pres">
      <dgm:prSet presAssocID="{8D159A6F-B626-486A-B118-01499C4AC91C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64444C4-7D48-411A-B327-A2ED1CA6ACCF}" type="pres">
      <dgm:prSet presAssocID="{14B5C1AC-527D-44C6-82BC-FD272FCB65DE}" presName="sibTrans" presStyleCnt="0"/>
      <dgm:spPr/>
    </dgm:pt>
    <dgm:pt modelId="{B2B46FE0-2CC6-41F2-B234-B4DF2CC4440F}" type="pres">
      <dgm:prSet presAssocID="{382016AD-7988-4C18-9527-110CC19D9FF3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40D1BEF-902D-4108-AC69-892A43633A75}" type="pres">
      <dgm:prSet presAssocID="{AECE4B06-5260-4E75-947C-C0067389EAED}" presName="sibTrans" presStyleCnt="0"/>
      <dgm:spPr/>
    </dgm:pt>
    <dgm:pt modelId="{9D64B192-B3C8-477F-AE3C-0EA8F239D0AB}" type="pres">
      <dgm:prSet presAssocID="{1C4534AC-87EC-425C-947A-A7DD2438B4D6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B98248C-A56B-4D6D-A571-EEA414F8A27B}" type="pres">
      <dgm:prSet presAssocID="{C68414D8-7CAF-45DF-98A7-4938828E2806}" presName="sibTrans" presStyleCnt="0"/>
      <dgm:spPr/>
    </dgm:pt>
    <dgm:pt modelId="{4525D863-FB69-45DD-89CC-09AB2556F04B}" type="pres">
      <dgm:prSet presAssocID="{9873AC19-7ACA-4830-A2DA-153940956F6C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7261479-3F8E-42DB-A524-8383E467928A}" type="pres">
      <dgm:prSet presAssocID="{6D83B644-C833-47AA-91FE-09B50E650269}" presName="sibTrans" presStyleCnt="0"/>
      <dgm:spPr/>
    </dgm:pt>
    <dgm:pt modelId="{C5AA7528-024E-480E-9DD4-51EB79E411E6}" type="pres">
      <dgm:prSet presAssocID="{D8DBE7D3-EBA3-4EA4-80D1-992497F20E8C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13261922-508B-4857-B4DC-A50D1BB9D520}" type="presOf" srcId="{FCF25D8C-06D9-444E-9EF3-261BB1C0408B}" destId="{FFC58DC9-3BF1-4542-925D-3B15230F91BB}" srcOrd="0" destOrd="0" presId="urn:microsoft.com/office/officeart/2005/8/layout/default"/>
    <dgm:cxn modelId="{F031D6ED-C521-4A36-B384-8FF7702DB819}" type="presOf" srcId="{A5FE6CAE-7F27-4E6E-99CA-75E35B30B639}" destId="{6FFC7919-CE1C-41A3-A6B1-6E94733BAB99}" srcOrd="0" destOrd="0" presId="urn:microsoft.com/office/officeart/2005/8/layout/default"/>
    <dgm:cxn modelId="{4A8B1505-60F9-4ED4-B54C-23701CC45DEC}" srcId="{A5FE6CAE-7F27-4E6E-99CA-75E35B30B639}" destId="{8D159A6F-B626-486A-B118-01499C4AC91C}" srcOrd="3" destOrd="0" parTransId="{18F10733-49ED-42C1-B469-0CA6B08115A7}" sibTransId="{14B5C1AC-527D-44C6-82BC-FD272FCB65DE}"/>
    <dgm:cxn modelId="{F365F653-A4EB-4F57-ADBA-E936E26A72BC}" srcId="{A5FE6CAE-7F27-4E6E-99CA-75E35B30B639}" destId="{1C4534AC-87EC-425C-947A-A7DD2438B4D6}" srcOrd="5" destOrd="0" parTransId="{67D20599-4046-4687-A21C-74BB5DEA3FD6}" sibTransId="{C68414D8-7CAF-45DF-98A7-4938828E2806}"/>
    <dgm:cxn modelId="{949A4621-F8E3-4F81-B147-C82F750FC13F}" srcId="{A5FE6CAE-7F27-4E6E-99CA-75E35B30B639}" destId="{9873AC19-7ACA-4830-A2DA-153940956F6C}" srcOrd="6" destOrd="0" parTransId="{4414314A-AB83-4A77-8656-8DB09A2C5604}" sibTransId="{6D83B644-C833-47AA-91FE-09B50E650269}"/>
    <dgm:cxn modelId="{9FBD0F97-28ED-49B7-B54C-BEDFE72C25B2}" type="presOf" srcId="{9873AC19-7ACA-4830-A2DA-153940956F6C}" destId="{4525D863-FB69-45DD-89CC-09AB2556F04B}" srcOrd="0" destOrd="0" presId="urn:microsoft.com/office/officeart/2005/8/layout/default"/>
    <dgm:cxn modelId="{BD4CFF02-3747-4CE3-9EE1-60A71F090E94}" type="presOf" srcId="{1C4534AC-87EC-425C-947A-A7DD2438B4D6}" destId="{9D64B192-B3C8-477F-AE3C-0EA8F239D0AB}" srcOrd="0" destOrd="0" presId="urn:microsoft.com/office/officeart/2005/8/layout/default"/>
    <dgm:cxn modelId="{750EE35A-CC56-4AF3-B25D-250D7C4DCC9B}" type="presOf" srcId="{FC423E5E-D5D2-45D0-A5FE-B066988FD2E5}" destId="{9C8B31F5-10A7-42C9-95B3-9BCB572A5F7B}" srcOrd="0" destOrd="0" presId="urn:microsoft.com/office/officeart/2005/8/layout/default"/>
    <dgm:cxn modelId="{B338634B-4864-4353-A841-DEBE7590606B}" type="presOf" srcId="{382016AD-7988-4C18-9527-110CC19D9FF3}" destId="{B2B46FE0-2CC6-41F2-B234-B4DF2CC4440F}" srcOrd="0" destOrd="0" presId="urn:microsoft.com/office/officeart/2005/8/layout/default"/>
    <dgm:cxn modelId="{CC3AAE26-FBBB-45AF-AD04-BCFC43085E6B}" srcId="{A5FE6CAE-7F27-4E6E-99CA-75E35B30B639}" destId="{498ADB96-13D8-4972-A0CC-FA4884EB2989}" srcOrd="0" destOrd="0" parTransId="{6F206790-F7AC-484B-B9BF-15E5B5BF6688}" sibTransId="{70390FF7-FF38-45FA-94AA-A6B972ED7A5D}"/>
    <dgm:cxn modelId="{F2FD2AC5-52A6-42CC-B5DA-C2AEF9D9D1AE}" type="presOf" srcId="{498ADB96-13D8-4972-A0CC-FA4884EB2989}" destId="{BAA7E900-577E-4D7E-AA20-B81EA19363B4}" srcOrd="0" destOrd="0" presId="urn:microsoft.com/office/officeart/2005/8/layout/default"/>
    <dgm:cxn modelId="{457F400C-F71B-40CD-828E-42304BB18BCF}" type="presOf" srcId="{8D159A6F-B626-486A-B118-01499C4AC91C}" destId="{2FF665D6-782C-4E9E-97CB-69F0F710DDB7}" srcOrd="0" destOrd="0" presId="urn:microsoft.com/office/officeart/2005/8/layout/default"/>
    <dgm:cxn modelId="{AA6131C4-BA00-4945-B6A8-FC0F8FFB0BA3}" srcId="{A5FE6CAE-7F27-4E6E-99CA-75E35B30B639}" destId="{FCF25D8C-06D9-444E-9EF3-261BB1C0408B}" srcOrd="1" destOrd="0" parTransId="{D8F8563C-C733-41A5-A7F7-FC9A23E42F01}" sibTransId="{56D0BF75-0492-485C-B610-BE3A0CABB84B}"/>
    <dgm:cxn modelId="{235760B9-7B9B-4E6A-B1F2-3E3F46BBABC5}" srcId="{A5FE6CAE-7F27-4E6E-99CA-75E35B30B639}" destId="{382016AD-7988-4C18-9527-110CC19D9FF3}" srcOrd="4" destOrd="0" parTransId="{E03E581B-BBC5-4C9A-ADCF-0E4A8FCAD1A3}" sibTransId="{AECE4B06-5260-4E75-947C-C0067389EAED}"/>
    <dgm:cxn modelId="{E87766D4-983F-4FC5-96A2-28CF5ED714B6}" srcId="{A5FE6CAE-7F27-4E6E-99CA-75E35B30B639}" destId="{FC423E5E-D5D2-45D0-A5FE-B066988FD2E5}" srcOrd="2" destOrd="0" parTransId="{BC0F16EF-E1B5-48D6-8C8B-E402BE30055D}" sibTransId="{B8D32ED3-206E-46F0-9C42-B756CC78E47C}"/>
    <dgm:cxn modelId="{D460F2A2-E34E-4C62-9946-680E5829AAA4}" srcId="{A5FE6CAE-7F27-4E6E-99CA-75E35B30B639}" destId="{D8DBE7D3-EBA3-4EA4-80D1-992497F20E8C}" srcOrd="7" destOrd="0" parTransId="{01398F88-685A-49BB-8EAE-AC58BC48BE78}" sibTransId="{BD5C4689-E483-4063-AE99-5513DFFCA592}"/>
    <dgm:cxn modelId="{2DD1AF75-B38D-4FA8-9C6A-046DF51D6E49}" type="presOf" srcId="{D8DBE7D3-EBA3-4EA4-80D1-992497F20E8C}" destId="{C5AA7528-024E-480E-9DD4-51EB79E411E6}" srcOrd="0" destOrd="0" presId="urn:microsoft.com/office/officeart/2005/8/layout/default"/>
    <dgm:cxn modelId="{52353D19-1849-4CBD-A049-A85DF4B7B1D5}" type="presParOf" srcId="{6FFC7919-CE1C-41A3-A6B1-6E94733BAB99}" destId="{BAA7E900-577E-4D7E-AA20-B81EA19363B4}" srcOrd="0" destOrd="0" presId="urn:microsoft.com/office/officeart/2005/8/layout/default"/>
    <dgm:cxn modelId="{DCC74126-80A1-468C-ACCE-1DAB44FA3250}" type="presParOf" srcId="{6FFC7919-CE1C-41A3-A6B1-6E94733BAB99}" destId="{0BECA62A-5875-419A-A4B9-008B6237B4E6}" srcOrd="1" destOrd="0" presId="urn:microsoft.com/office/officeart/2005/8/layout/default"/>
    <dgm:cxn modelId="{44C6A563-5EA0-4C16-BA1C-7D3EF4C3D8AC}" type="presParOf" srcId="{6FFC7919-CE1C-41A3-A6B1-6E94733BAB99}" destId="{FFC58DC9-3BF1-4542-925D-3B15230F91BB}" srcOrd="2" destOrd="0" presId="urn:microsoft.com/office/officeart/2005/8/layout/default"/>
    <dgm:cxn modelId="{65AC3113-FC9C-4E19-88E9-7F8BB1D00DD7}" type="presParOf" srcId="{6FFC7919-CE1C-41A3-A6B1-6E94733BAB99}" destId="{371A5869-12E3-4C02-BE1E-1760FDE88FD9}" srcOrd="3" destOrd="0" presId="urn:microsoft.com/office/officeart/2005/8/layout/default"/>
    <dgm:cxn modelId="{7E6DD512-5881-47F3-9656-E2D17884D533}" type="presParOf" srcId="{6FFC7919-CE1C-41A3-A6B1-6E94733BAB99}" destId="{9C8B31F5-10A7-42C9-95B3-9BCB572A5F7B}" srcOrd="4" destOrd="0" presId="urn:microsoft.com/office/officeart/2005/8/layout/default"/>
    <dgm:cxn modelId="{12D271E1-470E-4489-A4DD-7957E41A8A13}" type="presParOf" srcId="{6FFC7919-CE1C-41A3-A6B1-6E94733BAB99}" destId="{1764CBE4-E5B6-4D2A-B26F-DEAAEDDE36C5}" srcOrd="5" destOrd="0" presId="urn:microsoft.com/office/officeart/2005/8/layout/default"/>
    <dgm:cxn modelId="{F175D54C-FF7C-4318-AE82-1091DEFEFFB0}" type="presParOf" srcId="{6FFC7919-CE1C-41A3-A6B1-6E94733BAB99}" destId="{2FF665D6-782C-4E9E-97CB-69F0F710DDB7}" srcOrd="6" destOrd="0" presId="urn:microsoft.com/office/officeart/2005/8/layout/default"/>
    <dgm:cxn modelId="{C28929EE-6C3F-4B65-A142-4A43B0E81409}" type="presParOf" srcId="{6FFC7919-CE1C-41A3-A6B1-6E94733BAB99}" destId="{B64444C4-7D48-411A-B327-A2ED1CA6ACCF}" srcOrd="7" destOrd="0" presId="urn:microsoft.com/office/officeart/2005/8/layout/default"/>
    <dgm:cxn modelId="{1FBF01F4-1D4E-4787-B9D9-48271CD9B9BC}" type="presParOf" srcId="{6FFC7919-CE1C-41A3-A6B1-6E94733BAB99}" destId="{B2B46FE0-2CC6-41F2-B234-B4DF2CC4440F}" srcOrd="8" destOrd="0" presId="urn:microsoft.com/office/officeart/2005/8/layout/default"/>
    <dgm:cxn modelId="{0B968229-7313-4B6A-9515-8A8377B111C3}" type="presParOf" srcId="{6FFC7919-CE1C-41A3-A6B1-6E94733BAB99}" destId="{440D1BEF-902D-4108-AC69-892A43633A75}" srcOrd="9" destOrd="0" presId="urn:microsoft.com/office/officeart/2005/8/layout/default"/>
    <dgm:cxn modelId="{309CF8C2-D873-47D0-B9E8-A292BAF5142B}" type="presParOf" srcId="{6FFC7919-CE1C-41A3-A6B1-6E94733BAB99}" destId="{9D64B192-B3C8-477F-AE3C-0EA8F239D0AB}" srcOrd="10" destOrd="0" presId="urn:microsoft.com/office/officeart/2005/8/layout/default"/>
    <dgm:cxn modelId="{93A72D54-A54D-40BC-8133-3A2F48AD93DF}" type="presParOf" srcId="{6FFC7919-CE1C-41A3-A6B1-6E94733BAB99}" destId="{7B98248C-A56B-4D6D-A571-EEA414F8A27B}" srcOrd="11" destOrd="0" presId="urn:microsoft.com/office/officeart/2005/8/layout/default"/>
    <dgm:cxn modelId="{CAF371F0-C3B6-4EED-812A-8C47A0716C9E}" type="presParOf" srcId="{6FFC7919-CE1C-41A3-A6B1-6E94733BAB99}" destId="{4525D863-FB69-45DD-89CC-09AB2556F04B}" srcOrd="12" destOrd="0" presId="urn:microsoft.com/office/officeart/2005/8/layout/default"/>
    <dgm:cxn modelId="{D1C78623-BF3F-4E51-9578-05BA29FF4521}" type="presParOf" srcId="{6FFC7919-CE1C-41A3-A6B1-6E94733BAB99}" destId="{17261479-3F8E-42DB-A524-8383E467928A}" srcOrd="13" destOrd="0" presId="urn:microsoft.com/office/officeart/2005/8/layout/default"/>
    <dgm:cxn modelId="{BBACE4B4-F89E-474F-94C3-BFCD0EBE3CCD}" type="presParOf" srcId="{6FFC7919-CE1C-41A3-A6B1-6E94733BAB99}" destId="{C5AA7528-024E-480E-9DD4-51EB79E411E6}" srcOrd="14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1">
              <a:defRPr lang="ko-KR" sz="1200"/>
            </a:lvl1pPr>
            <a:extLst/>
          </a:lstStyle>
          <a:p>
            <a:endParaRPr lang="ko-K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1">
              <a:defRPr lang="ko-KR" sz="1200"/>
            </a:lvl1pPr>
            <a:extLst/>
          </a:lstStyle>
          <a:p>
            <a:fld id="{C238408C-6839-46EE-8131-EDA75C487F2E}" type="datetimeFigureOut">
              <a:rPr/>
              <a:pPr/>
              <a:t>2006/6/30</a:t>
            </a:fld>
            <a:endParaRPr lang="ko-K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ko-K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 latinLnBrk="1"/>
            <a:r>
              <a:rPr lang="ko-KR"/>
              <a:t>마스터 텍스트 스타일을 편집합니다</a:t>
            </a:r>
          </a:p>
          <a:p>
            <a:pPr lvl="1" latinLnBrk="1"/>
            <a:r>
              <a:rPr lang="ko-KR"/>
              <a:t>둘째 수준</a:t>
            </a:r>
          </a:p>
          <a:p>
            <a:pPr lvl="2" latinLnBrk="1"/>
            <a:r>
              <a:rPr lang="ko-KR"/>
              <a:t>셋째 수준</a:t>
            </a:r>
          </a:p>
          <a:p>
            <a:pPr lvl="3" latinLnBrk="1"/>
            <a:r>
              <a:rPr lang="ko-KR"/>
              <a:t>넷째 수준</a:t>
            </a:r>
          </a:p>
          <a:p>
            <a:pPr lvl="4" latinLnBrk="1"/>
            <a:r>
              <a:rPr lang="ko-KR"/>
              <a:t>다섯째 수준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1">
              <a:defRPr lang="ko-KR" sz="1200"/>
            </a:lvl1pPr>
            <a:extLst/>
          </a:lstStyle>
          <a:p>
            <a:endParaRPr 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1">
              <a:defRPr lang="ko-KR" sz="1200"/>
            </a:lvl1pPr>
            <a:extLst/>
          </a:lstStyle>
          <a:p>
            <a:fld id="{87D77045-401A-4D5E-BFE3-54C21A8A6634}" type="slidenum">
              <a:rPr/>
              <a:pPr/>
              <a:t>‹#›</a:t>
            </a:fld>
            <a:endParaRPr 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1">
      <a:defRPr lang="ko-K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1">
      <a:defRPr lang="ko-K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1">
      <a:defRPr lang="ko-K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1">
      <a:defRPr lang="ko-K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1">
      <a:defRPr lang="ko-K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1">
      <a:defRPr lang="ko-K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1">
      <a:defRPr lang="ko-K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1">
      <a:defRPr lang="ko-K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1">
      <a:defRPr lang="ko-KR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3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1" lang="ko-KR"/>
          </a:p>
        </p:txBody>
      </p:sp>
      <p:sp>
        <p:nvSpPr>
          <p:cNvPr id="36" name="Shape 35"/>
          <p:cNvSpPr>
            <a:spLocks/>
          </p:cNvSpPr>
          <p:nvPr/>
        </p:nvSpPr>
        <p:spPr bwMode="auto">
          <a:xfrm>
            <a:off x="4821864" y="1066800"/>
            <a:ext cx="4343400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1" lang="ko-KR"/>
          </a:p>
        </p:txBody>
      </p:sp>
      <p:sp>
        <p:nvSpPr>
          <p:cNvPr id="43" name="Shape 42"/>
          <p:cNvSpPr>
            <a:spLocks/>
          </p:cNvSpPr>
          <p:nvPr/>
        </p:nvSpPr>
        <p:spPr bwMode="auto">
          <a:xfrm>
            <a:off x="290624" y="-14176"/>
            <a:ext cx="5562600" cy="6553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1" lang="ko-KR"/>
          </a:p>
        </p:txBody>
      </p:sp>
      <p:sp>
        <p:nvSpPr>
          <p:cNvPr id="22" name="Shape 21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1" lang="ko-KR"/>
          </a:p>
        </p:txBody>
      </p:sp>
      <p:sp>
        <p:nvSpPr>
          <p:cNvPr id="24" name="Shape 23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1" lang="ko-KR"/>
          </a:p>
        </p:txBody>
      </p:sp>
      <p:sp>
        <p:nvSpPr>
          <p:cNvPr id="26" name="Shape 25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1" lang="ko-KR"/>
          </a:p>
        </p:txBody>
      </p:sp>
      <p:sp>
        <p:nvSpPr>
          <p:cNvPr id="27" name="Shape 26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1" lang="ko-KR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</p:spPr>
        <p:txBody>
          <a:bodyPr/>
          <a:lstStyle>
            <a:extLst/>
          </a:lstStyle>
          <a:p>
            <a:r>
              <a:rPr lang="en-US" altLang="ko-KR" smtClean="0"/>
              <a:t>2006/6/30</a:t>
            </a:r>
            <a:endParaRPr kumimoji="1" lang="ko-K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extLst/>
          </a:lstStyle>
          <a:p>
            <a:r>
              <a:rPr kumimoji="1" lang="ko-KR" altLang="en-US" smtClean="0"/>
              <a:t>공학입문설계          </a:t>
            </a:r>
            <a:r>
              <a:rPr kumimoji="1" lang="en-US" altLang="ko-KR" smtClean="0"/>
              <a:t>http://electoy.tistory.com</a:t>
            </a:r>
            <a:endParaRPr kumimoji="1" lang="ko-K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>
            <a:extLst/>
          </a:lstStyle>
          <a:p>
            <a:fld id="{72AC53DF-4216-466D-99A7-94400E6C2A25}" type="slidenum">
              <a:rPr/>
              <a:pPr/>
              <a:t>‹#›</a:t>
            </a:fld>
            <a:endParaRPr kumimoji="1" lang="ko-KR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  <p:sp>
        <p:nvSpPr>
          <p:cNvPr id="45" name="Rectangle 44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33400" y="464504"/>
            <a:ext cx="8153400" cy="774192"/>
          </a:xfrm>
        </p:spPr>
        <p:txBody>
          <a:bodyPr/>
          <a:lstStyle>
            <a:lvl1pPr marR="9144" algn="r" eaLnBrk="1" latinLnBrk="1" hangingPunct="1">
              <a:defRPr kumimoji="1" lang="ko-KR" sz="3800"/>
            </a:lvl1pPr>
            <a:extLst/>
          </a:lstStyle>
          <a:p>
            <a:pPr eaLnBrk="1" latinLnBrk="1" hangingPunct="1"/>
            <a:r>
              <a:rPr lang="ko-KR" altLang="en-US" smtClean="0"/>
              <a:t>마스터 제목 스타일 편집</a:t>
            </a:r>
            <a:endParaRPr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838381" y="1371600"/>
            <a:ext cx="3848419" cy="457200"/>
          </a:xfrm>
        </p:spPr>
        <p:txBody>
          <a:bodyPr tIns="0"/>
          <a:lstStyle>
            <a:lvl1pPr marL="0" indent="0" algn="r" eaLnBrk="1" latinLnBrk="1" hangingPunct="1">
              <a:spcBef>
                <a:spcPts val="0"/>
              </a:spcBef>
              <a:buNone/>
              <a:defRPr kumimoji="1" lang="ko-KR" sz="2000">
                <a:solidFill>
                  <a:schemeClr val="tx1"/>
                </a:solidFill>
              </a:defRPr>
            </a:lvl1pPr>
            <a:lvl2pPr marL="457200" indent="0" algn="ctr" eaLnBrk="1" latinLnBrk="1" hangingPunct="1">
              <a:buNone/>
            </a:lvl2pPr>
            <a:lvl3pPr marL="914400" indent="0" algn="ctr" eaLnBrk="1" latinLnBrk="1" hangingPunct="1">
              <a:buNone/>
            </a:lvl3pPr>
            <a:lvl4pPr marL="1371600" indent="0" algn="ctr" eaLnBrk="1" latinLnBrk="1" hangingPunct="1">
              <a:buNone/>
            </a:lvl4pPr>
            <a:lvl5pPr marL="1828800" indent="0" algn="ctr" eaLnBrk="1" latinLnBrk="1" hangingPunct="1">
              <a:buNone/>
            </a:lvl5pPr>
            <a:lvl6pPr marL="2286000" indent="0" algn="ctr" eaLnBrk="1" latinLnBrk="1" hangingPunct="1">
              <a:buNone/>
            </a:lvl6pPr>
            <a:lvl7pPr marL="2743200" indent="0" algn="ctr" eaLnBrk="1" latinLnBrk="1" hangingPunct="1">
              <a:buNone/>
            </a:lvl7pPr>
            <a:lvl8pPr marL="3200400" indent="0" algn="ctr" eaLnBrk="1" latinLnBrk="1" hangingPunct="1">
              <a:buNone/>
            </a:lvl8pPr>
            <a:lvl9pPr marL="3657600" indent="0" algn="ctr" eaLnBrk="1" latinLnBrk="1" hangingPunct="1">
              <a:buNone/>
            </a:lvl9pPr>
            <a:extLst/>
          </a:lstStyle>
          <a:p>
            <a:pPr eaLnBrk="1" latinLnBrk="1" hangingPunct="1"/>
            <a:r>
              <a:rPr lang="ko-KR" altLang="en-US" smtClean="0"/>
              <a:t>마스터 부제목 스타일 편집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  <p:sp>
        <p:nvSpPr>
          <p:cNvPr id="59" name="Rectangle 5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  <p:sp>
        <p:nvSpPr>
          <p:cNvPr id="60" name="Rectangle 5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  <p:sp>
        <p:nvSpPr>
          <p:cNvPr id="61" name="Rectangle 6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  <p:sp>
        <p:nvSpPr>
          <p:cNvPr id="62" name="Rectangle 6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1" hangingPunct="1"/>
            <a:r>
              <a:rPr lang="ko-KR" altLang="en-US" smtClean="0"/>
              <a:t>마스터 제목 스타일 편집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1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1" hangingPunct="1"/>
            <a:r>
              <a:rPr lang="ko-KR" altLang="en-US" smtClean="0"/>
              <a:t>둘째 수준</a:t>
            </a:r>
          </a:p>
          <a:p>
            <a:pPr lvl="2" eaLnBrk="1" latinLnBrk="1" hangingPunct="1"/>
            <a:r>
              <a:rPr lang="ko-KR" altLang="en-US" smtClean="0"/>
              <a:t>셋째 수준</a:t>
            </a:r>
          </a:p>
          <a:p>
            <a:pPr lvl="3" eaLnBrk="1" latinLnBrk="1" hangingPunct="1"/>
            <a:r>
              <a:rPr lang="ko-KR" altLang="en-US" smtClean="0"/>
              <a:t>넷째 수준</a:t>
            </a:r>
          </a:p>
          <a:p>
            <a:pPr lvl="4" eaLnBrk="1" latinLnBrk="1" hangingPunct="1"/>
            <a:r>
              <a:rPr lang="ko-KR" altLang="en-US" smtClean="0"/>
              <a:t>다섯째 수준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2006/6/30</a:t>
            </a:r>
            <a:endParaRPr kumimoji="1" 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1" lang="ko-KR" altLang="en-US" smtClean="0"/>
              <a:t>공학입문설계          </a:t>
            </a:r>
            <a:r>
              <a:rPr kumimoji="1" lang="en-US" altLang="ko-KR" smtClean="0"/>
              <a:t>http://electoy.tistory.com</a:t>
            </a:r>
            <a:endParaRPr kumimoji="1"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‹#›</a:t>
            </a:fld>
            <a:endParaRPr kumimoji="1" 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352800"/>
            <a:ext cx="7772400" cy="1974059"/>
          </a:xfrm>
        </p:spPr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eaLnBrk="1" latinLnBrk="1" hangingPunct="1">
              <a:buNone/>
              <a:defRPr kumimoji="1" lang="ko-KR" sz="4000" b="1" cap="all">
                <a:ln/>
                <a:solidFill>
                  <a:schemeClr val="tx1"/>
                </a:solidFill>
                <a:effectLst>
                  <a:reflection blurRad="12700" stA="50000" endPos="50000" dir="5400000" sy="-100000" rotWithShape="0"/>
                </a:effectLst>
              </a:defRPr>
            </a:lvl1pPr>
            <a:extLst/>
          </a:lstStyle>
          <a:p>
            <a:pPr eaLnBrk="1" latinLnBrk="1" hangingPunct="1"/>
            <a:r>
              <a:rPr lang="ko-KR" altLang="en-US" smtClean="0"/>
              <a:t>마스터 제목 스타일 편집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334000"/>
            <a:ext cx="7772400" cy="1052512"/>
          </a:xfrm>
        </p:spPr>
        <p:txBody>
          <a:bodyPr anchor="t"/>
          <a:lstStyle>
            <a:lvl1pPr marL="374904" eaLnBrk="1" latinLnBrk="1" hangingPunct="1">
              <a:buNone/>
              <a:defRPr kumimoji="1" lang="ko-KR" sz="2000">
                <a:solidFill>
                  <a:schemeClr val="tx2"/>
                </a:solidFill>
              </a:defRPr>
            </a:lvl1pPr>
            <a:lvl2pPr eaLnBrk="1" latinLnBrk="1" hangingPunct="1">
              <a:buNone/>
              <a:defRPr kumimoji="1" lang="ko-KR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1" hangingPunct="1">
              <a:buNone/>
              <a:defRPr kumimoji="1" lang="ko-KR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1" hangingPunct="1">
              <a:buNone/>
              <a:defRPr kumimoji="1" lang="ko-KR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1" hangingPunct="1">
              <a:buNone/>
              <a:defRPr kumimoji="1" lang="ko-KR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1" hangingPunct="1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2006/6/30</a:t>
            </a:r>
            <a:endParaRPr kumimoji="1" 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extLst/>
          </a:lstStyle>
          <a:p>
            <a:r>
              <a:rPr kumimoji="1" lang="ko-KR" altLang="en-US" smtClean="0"/>
              <a:t>공학입문설계          </a:t>
            </a:r>
            <a:r>
              <a:rPr kumimoji="1" lang="en-US" altLang="ko-KR" smtClean="0"/>
              <a:t>http://electoy.tistory.com</a:t>
            </a:r>
            <a:endParaRPr kumimoji="1"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‹#›</a:t>
            </a:fld>
            <a:endParaRPr kumimoji="1" lang="ko-K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내용 2개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1295400"/>
          </a:xfrm>
        </p:spPr>
        <p:txBody>
          <a:bodyPr anchor="ctr"/>
          <a:lstStyle>
            <a:extLst/>
          </a:lstStyle>
          <a:p>
            <a:pPr eaLnBrk="1" latinLnBrk="1" hangingPunct="1"/>
            <a:r>
              <a:rPr lang="ko-KR" altLang="en-US" smtClean="0"/>
              <a:t>마스터 제목 스타일 편집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600200"/>
            <a:ext cx="4038600" cy="4525963"/>
          </a:xfrm>
        </p:spPr>
        <p:txBody>
          <a:bodyPr/>
          <a:lstStyle>
            <a:lvl1pPr marL="0" indent="0" eaLnBrk="1" latinLnBrk="1" hangingPunct="1">
              <a:buFontTx/>
              <a:buNone/>
              <a:defRPr kumimoji="1" lang="ko-KR" sz="2000"/>
            </a:lvl1pPr>
            <a:lvl2pPr eaLnBrk="1" latinLnBrk="1" hangingPunct="1">
              <a:defRPr kumimoji="1" lang="ko-KR" sz="2400"/>
            </a:lvl2pPr>
            <a:lvl3pPr eaLnBrk="1" latinLnBrk="1" hangingPunct="1">
              <a:defRPr kumimoji="1" lang="ko-KR" sz="2000"/>
            </a:lvl3pPr>
            <a:lvl4pPr eaLnBrk="1" latinLnBrk="1" hangingPunct="1">
              <a:defRPr kumimoji="1" lang="ko-KR" sz="1800"/>
            </a:lvl4pPr>
            <a:lvl5pPr eaLnBrk="1" latinLnBrk="1" hangingPunct="1">
              <a:defRPr kumimoji="1" lang="ko-KR" sz="1800"/>
            </a:lvl5pPr>
            <a:extLst/>
          </a:lstStyle>
          <a:p>
            <a:pPr lvl="0" eaLnBrk="1" latinLnBrk="1" hangingPunct="1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600200"/>
            <a:ext cx="4038600" cy="4525963"/>
          </a:xfrm>
        </p:spPr>
        <p:txBody>
          <a:bodyPr/>
          <a:lstStyle>
            <a:lvl1pPr eaLnBrk="1" latinLnBrk="1" hangingPunct="1">
              <a:defRPr kumimoji="1" lang="ko-KR" sz="2800"/>
            </a:lvl1pPr>
            <a:lvl2pPr eaLnBrk="1" latinLnBrk="1" hangingPunct="1">
              <a:defRPr kumimoji="1" lang="ko-KR" sz="2400"/>
            </a:lvl2pPr>
            <a:lvl3pPr eaLnBrk="1" latinLnBrk="1" hangingPunct="1">
              <a:defRPr kumimoji="1" lang="ko-KR" sz="2000"/>
            </a:lvl3pPr>
            <a:lvl4pPr eaLnBrk="1" latinLnBrk="1" hangingPunct="1">
              <a:defRPr kumimoji="1" lang="ko-KR" sz="1800"/>
            </a:lvl4pPr>
            <a:lvl5pPr eaLnBrk="1" latinLnBrk="1" hangingPunct="1">
              <a:defRPr kumimoji="1" lang="ko-KR" sz="1800"/>
            </a:lvl5pPr>
            <a:extLst/>
          </a:lstStyle>
          <a:p>
            <a:pPr lvl="0" eaLnBrk="1" latinLnBrk="1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1" hangingPunct="1"/>
            <a:r>
              <a:rPr lang="ko-KR" altLang="en-US" smtClean="0"/>
              <a:t>둘째 수준</a:t>
            </a:r>
          </a:p>
          <a:p>
            <a:pPr lvl="2" eaLnBrk="1" latinLnBrk="1" hangingPunct="1"/>
            <a:r>
              <a:rPr lang="ko-KR" altLang="en-US" smtClean="0"/>
              <a:t>셋째 수준</a:t>
            </a:r>
          </a:p>
          <a:p>
            <a:pPr lvl="3" eaLnBrk="1" latinLnBrk="1" hangingPunct="1"/>
            <a:r>
              <a:rPr lang="ko-KR" altLang="en-US" smtClean="0"/>
              <a:t>넷째 수준</a:t>
            </a:r>
          </a:p>
          <a:p>
            <a:pPr lvl="4" eaLnBrk="1" latinLnBrk="1" hangingPunct="1"/>
            <a:r>
              <a:rPr lang="ko-KR" altLang="en-US" smtClean="0"/>
              <a:t>다섯째 수준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2006/6/30</a:t>
            </a:r>
            <a:endParaRPr kumimoji="1" 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1" lang="ko-KR" altLang="en-US" smtClean="0"/>
              <a:t>공학입문설계          </a:t>
            </a:r>
            <a:r>
              <a:rPr kumimoji="1" lang="en-US" altLang="ko-KR" smtClean="0"/>
              <a:t>http://electoy.tistory.com</a:t>
            </a:r>
            <a:endParaRPr kumimoji="1" 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‹#›</a:t>
            </a:fld>
            <a:endParaRPr kumimoji="1" lang="ko-K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2305044" y="3867144"/>
            <a:ext cx="4533900" cy="1601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402264"/>
            <a:ext cx="8686800" cy="886265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 eaLnBrk="1" latinLnBrk="1" hangingPunct="1">
              <a:defRPr kumimoji="1" lang="ko-KR" sz="4000"/>
            </a:lvl1pPr>
            <a:extLst/>
          </a:lstStyle>
          <a:p>
            <a:pPr eaLnBrk="1" latinLnBrk="1" hangingPunct="1"/>
            <a:r>
              <a:rPr lang="ko-KR" altLang="en-US" smtClean="0"/>
              <a:t>마스터 제목 스타일 편집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 eaLnBrk="1" latinLnBrk="1" hangingPunct="1">
              <a:buNone/>
              <a:defRPr kumimoji="1" lang="ko-KR" sz="2400" b="1">
                <a:solidFill>
                  <a:schemeClr val="accent2"/>
                </a:solidFill>
              </a:defRPr>
            </a:lvl1pPr>
            <a:lvl2pPr eaLnBrk="1" latinLnBrk="1" hangingPunct="1">
              <a:buNone/>
              <a:defRPr kumimoji="1" lang="ko-KR" sz="2000" b="1"/>
            </a:lvl2pPr>
            <a:lvl3pPr eaLnBrk="1" latinLnBrk="1" hangingPunct="1">
              <a:buNone/>
              <a:defRPr kumimoji="1" lang="ko-KR" sz="1800" b="1"/>
            </a:lvl3pPr>
            <a:lvl4pPr eaLnBrk="1" latinLnBrk="1" hangingPunct="1">
              <a:buNone/>
              <a:defRPr kumimoji="1" lang="ko-KR" sz="1600" b="1"/>
            </a:lvl4pPr>
            <a:lvl5pPr eaLnBrk="1" latinLnBrk="1" hangingPunct="1">
              <a:buNone/>
              <a:defRPr kumimoji="1" lang="ko-KR" sz="1600" b="1"/>
            </a:lvl5pPr>
            <a:extLst/>
          </a:lstStyle>
          <a:p>
            <a:pPr lvl="0" eaLnBrk="1" latinLnBrk="1" hangingPunct="1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 eaLnBrk="1" latinLnBrk="1" hangingPunct="1">
              <a:buNone/>
              <a:defRPr kumimoji="1" lang="ko-KR" sz="2400" b="1">
                <a:solidFill>
                  <a:schemeClr val="accent2"/>
                </a:solidFill>
              </a:defRPr>
            </a:lvl1pPr>
            <a:lvl2pPr eaLnBrk="1" latinLnBrk="1" hangingPunct="1">
              <a:buNone/>
              <a:defRPr kumimoji="1" lang="ko-KR" sz="2000" b="1"/>
            </a:lvl2pPr>
            <a:lvl3pPr eaLnBrk="1" latinLnBrk="1" hangingPunct="1">
              <a:buNone/>
              <a:defRPr kumimoji="1" lang="ko-KR" sz="1800" b="1"/>
            </a:lvl3pPr>
            <a:lvl4pPr eaLnBrk="1" latinLnBrk="1" hangingPunct="1">
              <a:buNone/>
              <a:defRPr kumimoji="1" lang="ko-KR" sz="1600" b="1"/>
            </a:lvl4pPr>
            <a:lvl5pPr eaLnBrk="1" latinLnBrk="1" hangingPunct="1">
              <a:buNone/>
              <a:defRPr kumimoji="1" lang="ko-KR" sz="1600" b="1"/>
            </a:lvl5pPr>
            <a:extLst/>
          </a:lstStyle>
          <a:p>
            <a:pPr lvl="0" eaLnBrk="1" latinLnBrk="1" hangingPunct="1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 eaLnBrk="1" latinLnBrk="1" hangingPunct="1">
              <a:defRPr kumimoji="1" lang="ko-KR" sz="2400"/>
            </a:lvl1pPr>
            <a:lvl2pPr eaLnBrk="1" latinLnBrk="1" hangingPunct="1">
              <a:defRPr kumimoji="1" lang="ko-KR" sz="2000"/>
            </a:lvl2pPr>
            <a:lvl3pPr eaLnBrk="1" latinLnBrk="1" hangingPunct="1">
              <a:defRPr kumimoji="1" lang="ko-KR" sz="1800"/>
            </a:lvl3pPr>
            <a:lvl4pPr eaLnBrk="1" latinLnBrk="1" hangingPunct="1">
              <a:defRPr kumimoji="1" lang="ko-KR" sz="1600"/>
            </a:lvl4pPr>
            <a:lvl5pPr eaLnBrk="1" latinLnBrk="1" hangingPunct="1">
              <a:defRPr kumimoji="1" lang="ko-KR" sz="1600"/>
            </a:lvl5pPr>
            <a:extLst/>
          </a:lstStyle>
          <a:p>
            <a:pPr lvl="0" eaLnBrk="1" latinLnBrk="1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1" hangingPunct="1"/>
            <a:r>
              <a:rPr lang="ko-KR" altLang="en-US" smtClean="0"/>
              <a:t>둘째 수준</a:t>
            </a:r>
          </a:p>
          <a:p>
            <a:pPr lvl="2" eaLnBrk="1" latinLnBrk="1" hangingPunct="1"/>
            <a:r>
              <a:rPr lang="ko-KR" altLang="en-US" smtClean="0"/>
              <a:t>셋째 수준</a:t>
            </a:r>
          </a:p>
          <a:p>
            <a:pPr lvl="3" eaLnBrk="1" latinLnBrk="1" hangingPunct="1"/>
            <a:r>
              <a:rPr lang="ko-KR" altLang="en-US" smtClean="0"/>
              <a:t>넷째 수준</a:t>
            </a:r>
          </a:p>
          <a:p>
            <a:pPr lvl="4" eaLnBrk="1" latinLnBrk="1" hangingPunct="1"/>
            <a:r>
              <a:rPr lang="ko-KR" altLang="en-US" smtClean="0"/>
              <a:t>다섯째 수준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 eaLnBrk="1" latinLnBrk="1" hangingPunct="1">
              <a:defRPr kumimoji="1" lang="ko-KR" sz="2400"/>
            </a:lvl1pPr>
            <a:lvl2pPr eaLnBrk="1" latinLnBrk="1" hangingPunct="1">
              <a:defRPr kumimoji="1" lang="ko-KR" sz="2000"/>
            </a:lvl2pPr>
            <a:lvl3pPr eaLnBrk="1" latinLnBrk="1" hangingPunct="1">
              <a:defRPr kumimoji="1" lang="ko-KR" sz="1800"/>
            </a:lvl3pPr>
            <a:lvl4pPr eaLnBrk="1" latinLnBrk="1" hangingPunct="1">
              <a:defRPr kumimoji="1" lang="ko-KR" sz="1600"/>
            </a:lvl4pPr>
            <a:lvl5pPr eaLnBrk="1" latinLnBrk="1" hangingPunct="1">
              <a:defRPr kumimoji="1" lang="ko-KR" sz="1600"/>
            </a:lvl5pPr>
            <a:extLst/>
          </a:lstStyle>
          <a:p>
            <a:pPr lvl="0" eaLnBrk="1" latinLnBrk="1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1" hangingPunct="1"/>
            <a:r>
              <a:rPr lang="ko-KR" altLang="en-US" smtClean="0"/>
              <a:t>둘째 수준</a:t>
            </a:r>
          </a:p>
          <a:p>
            <a:pPr lvl="2" eaLnBrk="1" latinLnBrk="1" hangingPunct="1"/>
            <a:r>
              <a:rPr lang="ko-KR" altLang="en-US" smtClean="0"/>
              <a:t>셋째 수준</a:t>
            </a:r>
          </a:p>
          <a:p>
            <a:pPr lvl="3" eaLnBrk="1" latinLnBrk="1" hangingPunct="1"/>
            <a:r>
              <a:rPr lang="ko-KR" altLang="en-US" smtClean="0"/>
              <a:t>넷째 수준</a:t>
            </a:r>
          </a:p>
          <a:p>
            <a:pPr lvl="4" eaLnBrk="1" latinLnBrk="1" hangingPunct="1"/>
            <a:r>
              <a:rPr lang="ko-KR" altLang="en-US" smtClean="0"/>
              <a:t>다섯째 수준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2006/6/30</a:t>
            </a:r>
            <a:endParaRPr kumimoji="1" lang="ko-K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1" lang="ko-KR" altLang="en-US" smtClean="0"/>
              <a:t>공학입문설계          </a:t>
            </a:r>
            <a:r>
              <a:rPr kumimoji="1" lang="en-US" altLang="ko-KR" smtClean="0"/>
              <a:t>http://electoy.tistory.com</a:t>
            </a:r>
            <a:endParaRPr kumimoji="1" lang="ko-K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‹#›</a:t>
            </a:fld>
            <a:endParaRPr kumimoji="1" lang="ko-KR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 eaLnBrk="1" latinLnBrk="1" hangingPunct="1">
              <a:defRPr kumimoji="1" lang="ko-KR" sz="4000" cap="none" baseline="0"/>
            </a:lvl1pPr>
            <a:extLst/>
          </a:lstStyle>
          <a:p>
            <a:pPr eaLnBrk="1" latinLnBrk="1" hangingPunct="1"/>
            <a:r>
              <a:rPr lang="ko-KR" altLang="en-US" smtClean="0"/>
              <a:t>마스터 제목 스타일 편집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2006/6/30</a:t>
            </a:r>
            <a:endParaRPr kumimoji="1" lang="ko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1" lang="ko-KR" altLang="en-US" smtClean="0"/>
              <a:t>공학입문설계          </a:t>
            </a:r>
            <a:r>
              <a:rPr kumimoji="1" lang="en-US" altLang="ko-KR" smtClean="0"/>
              <a:t>http://electoy.tistory.com</a:t>
            </a:r>
            <a:endParaRPr kumimoji="1" 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‹#›</a:t>
            </a:fld>
            <a:endParaRPr kumimoji="1" 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2006/6/30</a:t>
            </a:r>
            <a:endParaRPr kumimoji="1" 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1" lang="ko-KR" altLang="en-US" smtClean="0"/>
              <a:t>공학입문설계          </a:t>
            </a:r>
            <a:r>
              <a:rPr kumimoji="1" lang="en-US" altLang="ko-KR" smtClean="0"/>
              <a:t>http://electoy.tistory.com</a:t>
            </a:r>
            <a:endParaRPr kumimoji="1" 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‹#›</a:t>
            </a:fld>
            <a:endParaRPr kumimoji="1" 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내용(캡션 포함)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 eaLnBrk="1" latinLnBrk="1" hangingPunct="1">
              <a:buNone/>
              <a:defRPr kumimoji="1" lang="ko-KR" sz="3600" b="0"/>
            </a:lvl1pPr>
            <a:extLst/>
          </a:lstStyle>
          <a:p>
            <a:pPr eaLnBrk="1" latinLnBrk="1" hangingPunct="1"/>
            <a:r>
              <a:rPr lang="ko-KR" altLang="en-US" smtClean="0"/>
              <a:t>마스터 제목 스타일 편집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 eaLnBrk="1" latinLnBrk="1" hangingPunct="1">
              <a:buNone/>
              <a:defRPr kumimoji="1" lang="ko-KR" sz="1800"/>
            </a:lvl1pPr>
            <a:lvl2pPr eaLnBrk="1" latinLnBrk="1" hangingPunct="1">
              <a:buNone/>
              <a:defRPr kumimoji="1" lang="ko-KR" sz="1200"/>
            </a:lvl2pPr>
            <a:lvl3pPr eaLnBrk="1" latinLnBrk="1" hangingPunct="1">
              <a:buNone/>
              <a:defRPr kumimoji="1" lang="ko-KR" sz="1000"/>
            </a:lvl3pPr>
            <a:lvl4pPr eaLnBrk="1" latinLnBrk="1" hangingPunct="1">
              <a:buNone/>
              <a:defRPr kumimoji="1" lang="ko-KR" sz="900"/>
            </a:lvl4pPr>
            <a:lvl5pPr eaLnBrk="1" latinLnBrk="1" hangingPunct="1">
              <a:buNone/>
              <a:defRPr kumimoji="1" lang="ko-KR" sz="900"/>
            </a:lvl5pPr>
            <a:extLst/>
          </a:lstStyle>
          <a:p>
            <a:pPr lvl="0" eaLnBrk="1" latinLnBrk="1" hangingPunct="1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 eaLnBrk="1" latinLnBrk="1" hangingPunct="1">
              <a:defRPr kumimoji="1" lang="ko-KR" sz="3200"/>
            </a:lvl1pPr>
            <a:lvl2pPr eaLnBrk="1" latinLnBrk="1" hangingPunct="1">
              <a:defRPr kumimoji="1" lang="ko-KR" sz="2800"/>
            </a:lvl2pPr>
            <a:lvl3pPr eaLnBrk="1" latinLnBrk="1" hangingPunct="1">
              <a:defRPr kumimoji="1" lang="ko-KR" sz="2400"/>
            </a:lvl3pPr>
            <a:lvl4pPr eaLnBrk="1" latinLnBrk="1" hangingPunct="1">
              <a:defRPr kumimoji="1" lang="ko-KR" sz="2000"/>
            </a:lvl4pPr>
            <a:lvl5pPr eaLnBrk="1" latinLnBrk="1" hangingPunct="1">
              <a:defRPr kumimoji="1" lang="ko-KR" sz="2000"/>
            </a:lvl5pPr>
            <a:extLst/>
          </a:lstStyle>
          <a:p>
            <a:pPr lvl="0" eaLnBrk="1" latinLnBrk="1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1" hangingPunct="1"/>
            <a:r>
              <a:rPr lang="ko-KR" altLang="en-US" smtClean="0"/>
              <a:t>둘째 수준</a:t>
            </a:r>
          </a:p>
          <a:p>
            <a:pPr lvl="2" eaLnBrk="1" latinLnBrk="1" hangingPunct="1"/>
            <a:r>
              <a:rPr lang="ko-KR" altLang="en-US" smtClean="0"/>
              <a:t>셋째 수준</a:t>
            </a:r>
          </a:p>
          <a:p>
            <a:pPr lvl="3" eaLnBrk="1" latinLnBrk="1" hangingPunct="1"/>
            <a:r>
              <a:rPr lang="ko-KR" altLang="en-US" smtClean="0"/>
              <a:t>넷째 수준</a:t>
            </a:r>
          </a:p>
          <a:p>
            <a:pPr lvl="4" eaLnBrk="1" latinLnBrk="1" hangingPunct="1"/>
            <a:r>
              <a:rPr lang="ko-KR" altLang="en-US" smtClean="0"/>
              <a:t>다섯째 수준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2006/6/30</a:t>
            </a:r>
            <a:endParaRPr kumimoji="1" 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1" lang="ko-KR" altLang="en-US" smtClean="0"/>
              <a:t>공학입문설계          </a:t>
            </a:r>
            <a:r>
              <a:rPr kumimoji="1" lang="en-US" altLang="ko-KR" smtClean="0"/>
              <a:t>http://electoy.tistory.com</a:t>
            </a:r>
            <a:endParaRPr kumimoji="1" 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‹#›</a:t>
            </a:fld>
            <a:endParaRPr kumimoji="1" lang="ko-K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그림(캡션 포함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17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6858000" cy="914400"/>
          </a:xfrm>
        </p:spPr>
        <p:txBody>
          <a:bodyPr anchor="b"/>
          <a:lstStyle>
            <a:lvl1pPr algn="l" eaLnBrk="1" latinLnBrk="1" hangingPunct="1">
              <a:buNone/>
              <a:defRPr kumimoji="1" lang="ko-KR" sz="2100" b="0"/>
            </a:lvl1pPr>
            <a:extLst/>
          </a:lstStyle>
          <a:p>
            <a:pPr eaLnBrk="1" latinLnBrk="1" hangingPunct="1"/>
            <a:r>
              <a:rPr lang="ko-KR" altLang="en-US" smtClean="0"/>
              <a:t>마스터 제목 스타일 편집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6712" y="1905000"/>
            <a:ext cx="8778240" cy="4960144"/>
          </a:xfrm>
        </p:spPr>
        <p:txBody>
          <a:bodyPr/>
          <a:lstStyle>
            <a:lvl1pPr eaLnBrk="1" latinLnBrk="1" hangingPunct="1">
              <a:buNone/>
              <a:defRPr kumimoji="1" lang="ko-KR" sz="3200"/>
            </a:lvl1pPr>
            <a:extLst/>
          </a:lstStyle>
          <a:p>
            <a:r>
              <a:rPr kumimoji="1" lang="ko-KR" altLang="en-US" smtClean="0"/>
              <a:t>그림을 추가하려면 아이콘을 클릭하십시오</a:t>
            </a:r>
            <a:endParaRPr kumimoji="1" lang="ko-K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150144"/>
            <a:ext cx="6858000" cy="685800"/>
          </a:xfrm>
        </p:spPr>
        <p:txBody>
          <a:bodyPr/>
          <a:lstStyle>
            <a:lvl1pPr marL="27432" indent="0" eaLnBrk="1" latinLnBrk="1" hangingPunct="1">
              <a:spcBef>
                <a:spcPts val="0"/>
              </a:spcBef>
              <a:buNone/>
              <a:defRPr kumimoji="1" lang="ko-KR" sz="1400">
                <a:solidFill>
                  <a:srgbClr val="FFFFFF"/>
                </a:solidFill>
              </a:defRPr>
            </a:lvl1pPr>
            <a:lvl2pPr eaLnBrk="1" latinLnBrk="1" hangingPunct="1">
              <a:defRPr kumimoji="1" lang="ko-KR" sz="1200"/>
            </a:lvl2pPr>
            <a:lvl3pPr eaLnBrk="1" latinLnBrk="1" hangingPunct="1">
              <a:defRPr kumimoji="1" lang="ko-KR" sz="1000"/>
            </a:lvl3pPr>
            <a:lvl4pPr eaLnBrk="1" latinLnBrk="1" hangingPunct="1">
              <a:defRPr kumimoji="1" lang="ko-KR" sz="900"/>
            </a:lvl4pPr>
            <a:lvl5pPr eaLnBrk="1" latinLnBrk="1" hangingPunct="1">
              <a:defRPr kumimoji="1" lang="ko-KR" sz="900"/>
            </a:lvl5pPr>
            <a:extLst/>
          </a:lstStyle>
          <a:p>
            <a:pPr lvl="0" eaLnBrk="1" latinLnBrk="1" hangingPunct="1"/>
            <a:r>
              <a:rPr lang="ko-KR" altLang="en-US" smtClean="0"/>
              <a:t>마스터 텍스트 스타일을 편집합니다</a:t>
            </a:r>
          </a:p>
        </p:txBody>
      </p:sp>
      <p:grpSp>
        <p:nvGrpSpPr>
          <p:cNvPr id="14" name="Group 17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2006/6/30</a:t>
            </a:r>
            <a:endParaRPr kumimoji="1" 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1" lang="ko-KR" altLang="en-US" smtClean="0"/>
              <a:t>공학입문설계          </a:t>
            </a:r>
            <a:r>
              <a:rPr kumimoji="1" lang="en-US" altLang="ko-KR" smtClean="0"/>
              <a:t>http://electoy.tistory.com</a:t>
            </a:r>
            <a:endParaRPr kumimoji="1" 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‹#›</a:t>
            </a:fld>
            <a:endParaRPr kumimoji="1" lang="ko-K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pPr eaLnBrk="1" latinLnBrk="1" hangingPunct="1"/>
            <a:r>
              <a:rPr kumimoji="1" lang="ko-KR" altLang="en-US" smtClean="0"/>
              <a:t>마스터 제목 스타일 편집</a:t>
            </a:r>
            <a:endParaRPr kumimoji="1" lang="en-US" smtClean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1" hangingPunct="1"/>
            <a:r>
              <a:rPr kumimoji="1" lang="ko-KR" altLang="en-US" smtClean="0"/>
              <a:t>마스터 텍스트 스타일을 편집합니다</a:t>
            </a:r>
          </a:p>
          <a:p>
            <a:pPr lvl="1" eaLnBrk="1" latinLnBrk="1" hangingPunct="1"/>
            <a:r>
              <a:rPr kumimoji="1" lang="ko-KR" altLang="en-US" smtClean="0"/>
              <a:t>둘째 수준</a:t>
            </a:r>
          </a:p>
          <a:p>
            <a:pPr lvl="2" eaLnBrk="1" latinLnBrk="1" hangingPunct="1"/>
            <a:r>
              <a:rPr kumimoji="1" lang="ko-KR" altLang="en-US" smtClean="0"/>
              <a:t>셋째 수준</a:t>
            </a:r>
          </a:p>
          <a:p>
            <a:pPr lvl="3" eaLnBrk="1" latinLnBrk="1" hangingPunct="1"/>
            <a:r>
              <a:rPr kumimoji="1" lang="ko-KR" altLang="en-US" smtClean="0"/>
              <a:t>넷째 수준</a:t>
            </a:r>
          </a:p>
          <a:p>
            <a:pPr lvl="4" eaLnBrk="1" latinLnBrk="1" hangingPunct="1"/>
            <a:r>
              <a:rPr kumimoji="1" lang="ko-KR" altLang="en-US" smtClean="0"/>
              <a:t>다섯째 수준</a:t>
            </a:r>
            <a:endParaRPr kumimoji="1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1" hangingPunct="1">
              <a:defRPr kumimoji="1" lang="ko-KR" sz="1100">
                <a:solidFill>
                  <a:schemeClr val="tx2"/>
                </a:solidFill>
              </a:defRPr>
            </a:lvl1pPr>
            <a:extLst/>
          </a:lstStyle>
          <a:p>
            <a:r>
              <a:rPr kumimoji="1" lang="en-US" altLang="ko-KR" smtClean="0">
                <a:solidFill>
                  <a:schemeClr val="tx2"/>
                </a:solidFill>
              </a:rPr>
              <a:t>2006/6/30</a:t>
            </a:r>
            <a:endParaRPr kumimoji="1" lang="ko-KR" sz="110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1" hangingPunct="1">
              <a:defRPr kumimoji="1" lang="ko-KR" sz="1100">
                <a:solidFill>
                  <a:schemeClr val="tx2"/>
                </a:solidFill>
              </a:defRPr>
            </a:lvl1pPr>
            <a:extLst/>
          </a:lstStyle>
          <a:p>
            <a:pPr algn="r" latinLnBrk="1"/>
            <a:r>
              <a:rPr kumimoji="1" lang="ko-KR" altLang="en-US" sz="1100" smtClean="0">
                <a:solidFill>
                  <a:schemeClr val="tx2"/>
                </a:solidFill>
              </a:rPr>
              <a:t>공학입문설계          </a:t>
            </a:r>
            <a:r>
              <a:rPr kumimoji="1" lang="en-US" altLang="ko-KR" sz="1100" smtClean="0">
                <a:solidFill>
                  <a:schemeClr val="tx2"/>
                </a:solidFill>
              </a:rPr>
              <a:t>http://electoy.tistory.com</a:t>
            </a:r>
            <a:endParaRPr kumimoji="1" lang="ko-KR" sz="110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1" hangingPunct="1">
              <a:defRPr kumimoji="1" lang="ko-KR" sz="1200">
                <a:solidFill>
                  <a:schemeClr val="tx2"/>
                </a:solidFill>
              </a:defRPr>
            </a:lvl1pPr>
            <a:extLst/>
          </a:lstStyle>
          <a:p>
            <a:pPr algn="l" latinLnBrk="1"/>
            <a:fld id="{72AC53DF-4216-466D-99A7-94400E6C2A25}" type="slidenum">
              <a:rPr kumimoji="1" lang="ko-KR" sz="1200">
                <a:solidFill>
                  <a:schemeClr val="tx2"/>
                </a:solidFill>
              </a:rPr>
              <a:pPr algn="l" latinLnBrk="1"/>
              <a:t>‹#›</a:t>
            </a:fld>
            <a:endParaRPr kumimoji="1" lang="ko-KR" sz="120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dt="0"/>
  <p:txStyles>
    <p:titleStyle>
      <a:lvl1pPr algn="l" rtl="0" eaLnBrk="1" latinLnBrk="1" hangingPunct="1">
        <a:spcBef>
          <a:spcPct val="0"/>
        </a:spcBef>
        <a:buNone/>
        <a:defRPr kumimoji="1" lang="ko-KR" sz="4000" kern="1200" spc="-150" baseline="0">
          <a:solidFill>
            <a:schemeClr val="tx2">
              <a:satMod val="200000"/>
            </a:schemeClr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1" hangingPunct="1">
        <a:spcBef>
          <a:spcPts val="700"/>
        </a:spcBef>
        <a:buSzPct val="95000"/>
        <a:buFont typeface="Wingdings"/>
        <a:buChar char=""/>
        <a:defRPr kumimoji="1" lang="ko-KR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1" lang="ko-KR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2"/>
        </a:buClr>
        <a:buFont typeface="Wingdings 2"/>
        <a:buChar char=""/>
        <a:defRPr kumimoji="1" lang="ko-KR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1" hangingPunct="1">
        <a:spcBef>
          <a:spcPct val="20000"/>
        </a:spcBef>
        <a:buClr>
          <a:schemeClr val="accent3"/>
        </a:buClr>
        <a:buFont typeface="Wingdings 3"/>
        <a:buChar char=""/>
        <a:defRPr kumimoji="1" lang="ko-KR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1" hangingPunct="1">
        <a:spcBef>
          <a:spcPct val="20000"/>
        </a:spcBef>
        <a:buClr>
          <a:schemeClr val="accent3"/>
        </a:buClr>
        <a:buFont typeface="Wingdings 2"/>
        <a:buChar char=""/>
        <a:defRPr kumimoji="1" lang="ko-KR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1" hangingPunct="1">
        <a:spcBef>
          <a:spcPct val="20000"/>
        </a:spcBef>
        <a:buClr>
          <a:schemeClr val="accent3"/>
        </a:buClr>
        <a:buFont typeface="Wingdings 2"/>
        <a:buChar char=""/>
        <a:defRPr kumimoji="1" lang="ko-K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1" hangingPunct="1">
        <a:spcBef>
          <a:spcPct val="20000"/>
        </a:spcBef>
        <a:buClr>
          <a:schemeClr val="accent4"/>
        </a:buClr>
        <a:buFont typeface="Wingdings 2"/>
        <a:buChar char=""/>
        <a:defRPr kumimoji="1" lang="ko-KR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1" hangingPunct="1">
        <a:spcBef>
          <a:spcPct val="20000"/>
        </a:spcBef>
        <a:buClr>
          <a:schemeClr val="accent4"/>
        </a:buClr>
        <a:buFont typeface="Wingdings 2"/>
        <a:buChar char=""/>
        <a:defRPr kumimoji="1" lang="ko-KR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1" hangingPunct="1">
        <a:spcBef>
          <a:spcPct val="20000"/>
        </a:spcBef>
        <a:buClr>
          <a:schemeClr val="accent4"/>
        </a:buClr>
        <a:buFont typeface="Wingdings 2"/>
        <a:buChar char=""/>
        <a:defRPr kumimoji="1" lang="ko-KR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1" lang="ko-KR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1" lang="ko-KR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1" lang="ko-KR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1" lang="ko-KR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1" lang="ko-KR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1" lang="ko-KR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1" lang="ko-KR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1" lang="ko-KR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1" lang="ko-KR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ko-KR" altLang="en-US" smtClean="0"/>
              <a:t>공학입문설계          </a:t>
            </a:r>
            <a:r>
              <a:rPr kumimoji="1" lang="en-US" altLang="ko-KR" smtClean="0"/>
              <a:t>http://electoy.tistory.com</a:t>
            </a:r>
            <a:endParaRPr kumimoji="1" lang="ko-KR"/>
          </a:p>
        </p:txBody>
      </p:sp>
      <p:sp>
        <p:nvSpPr>
          <p:cNvPr id="6" name="제목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altLang="en-US" smtClean="0"/>
              <a:t>브레인스토밍 </a:t>
            </a:r>
            <a:r>
              <a:rPr lang="en-US" altLang="en-US" dirty="0" smtClean="0"/>
              <a:t>Stuck</a:t>
            </a:r>
            <a:r>
              <a:rPr altLang="en-US" smtClean="0"/>
              <a:t> 극복</a:t>
            </a:r>
            <a:endParaRPr lang="ko-KR" altLang="en-US" dirty="0"/>
          </a:p>
        </p:txBody>
      </p:sp>
      <p:sp>
        <p:nvSpPr>
          <p:cNvPr id="7" name="부제목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altLang="en-US" smtClean="0"/>
              <a:t>공학입문 설계      여섯번째 시간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C:\Documents and Settings\eventia\Local Settings\Temporary Internet Files\Content.IE5\SNTCSARI\MPj0414062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285860"/>
            <a:ext cx="4061641" cy="5072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altLang="en-US" smtClean="0"/>
              <a:t>억지 끼워 맞추기 게임을 하라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ko-KR" altLang="en-US" dirty="0" smtClean="0"/>
              <a:t>공학입문설계          </a:t>
            </a:r>
            <a:r>
              <a:rPr kumimoji="1" lang="en-US" altLang="ko-KR" dirty="0" smtClean="0"/>
              <a:t>http://electoy.tistory.com</a:t>
            </a:r>
            <a:endParaRPr kumimoji="1" lang="ko-KR" dirty="0"/>
          </a:p>
        </p:txBody>
      </p:sp>
      <p:sp>
        <p:nvSpPr>
          <p:cNvPr id="8" name="내용 개체 틀 6"/>
          <p:cNvSpPr>
            <a:spLocks noGrp="1"/>
          </p:cNvSpPr>
          <p:nvPr>
            <p:ph sz="half" idx="2"/>
          </p:nvPr>
        </p:nvSpPr>
        <p:spPr>
          <a:xfrm>
            <a:off x="428596" y="1643050"/>
            <a:ext cx="4038600" cy="4525963"/>
          </a:xfrm>
        </p:spPr>
        <p:txBody>
          <a:bodyPr>
            <a:normAutofit fontScale="70000" lnSpcReduction="20000"/>
          </a:bodyPr>
          <a:lstStyle/>
          <a:p>
            <a:pPr lvl="0">
              <a:lnSpc>
                <a:spcPct val="120000"/>
              </a:lnSpc>
            </a:pPr>
            <a:r>
              <a:rPr altLang="en-US" smtClean="0"/>
              <a:t>두 그룹에게 문제를 제시한다</a:t>
            </a:r>
          </a:p>
          <a:p>
            <a:pPr lvl="0">
              <a:lnSpc>
                <a:spcPct val="120000"/>
              </a:lnSpc>
            </a:pPr>
            <a:r>
              <a:rPr altLang="en-US" smtClean="0"/>
              <a:t>그룹</a:t>
            </a:r>
            <a:r>
              <a:rPr lang="en-US" dirty="0" smtClean="0"/>
              <a:t> 1</a:t>
            </a:r>
            <a:r>
              <a:rPr altLang="en-US" smtClean="0"/>
              <a:t>은 그 문제에 전혀 관계없는 아이디어를 제안한다</a:t>
            </a:r>
            <a:r>
              <a:rPr lang="en-US" dirty="0" smtClean="0"/>
              <a:t>.</a:t>
            </a:r>
            <a:endParaRPr altLang="en-US" smtClean="0"/>
          </a:p>
          <a:p>
            <a:pPr lvl="0">
              <a:lnSpc>
                <a:spcPct val="120000"/>
              </a:lnSpc>
            </a:pPr>
            <a:r>
              <a:rPr altLang="en-US" smtClean="0"/>
              <a:t>그룹</a:t>
            </a:r>
            <a:r>
              <a:rPr lang="en-US" dirty="0" smtClean="0"/>
              <a:t> 2</a:t>
            </a:r>
            <a:r>
              <a:rPr altLang="en-US" smtClean="0"/>
              <a:t>는 그룹</a:t>
            </a:r>
            <a:r>
              <a:rPr lang="en-US" dirty="0" smtClean="0"/>
              <a:t> 1</a:t>
            </a:r>
            <a:r>
              <a:rPr altLang="en-US" smtClean="0"/>
              <a:t>의 아이디어가 원래 문제에 대한 실용적인 해결되도록 노력한다</a:t>
            </a:r>
            <a:r>
              <a:rPr lang="en-US" dirty="0" smtClean="0"/>
              <a:t>.</a:t>
            </a:r>
            <a:endParaRPr altLang="en-US" smtClean="0"/>
          </a:p>
          <a:p>
            <a:pPr lvl="0">
              <a:lnSpc>
                <a:spcPct val="120000"/>
              </a:lnSpc>
            </a:pPr>
            <a:r>
              <a:rPr altLang="en-US" smtClean="0"/>
              <a:t>만일 성공한다면 그룹</a:t>
            </a:r>
            <a:r>
              <a:rPr lang="en-US" dirty="0" smtClean="0"/>
              <a:t> 2</a:t>
            </a:r>
            <a:r>
              <a:rPr altLang="en-US" smtClean="0"/>
              <a:t>는</a:t>
            </a:r>
            <a:r>
              <a:rPr lang="en-US" dirty="0" smtClean="0"/>
              <a:t> 1</a:t>
            </a:r>
            <a:r>
              <a:rPr altLang="en-US" smtClean="0"/>
              <a:t>점을 얻고</a:t>
            </a:r>
            <a:r>
              <a:rPr lang="en-US" dirty="0" smtClean="0"/>
              <a:t>, </a:t>
            </a:r>
            <a:r>
              <a:rPr altLang="en-US" smtClean="0"/>
              <a:t>못한다면 그 점수는 그룹</a:t>
            </a:r>
            <a:r>
              <a:rPr lang="en-US" dirty="0" smtClean="0"/>
              <a:t> 1</a:t>
            </a:r>
            <a:r>
              <a:rPr altLang="en-US" smtClean="0"/>
              <a:t>에게 준다</a:t>
            </a:r>
            <a:r>
              <a:rPr lang="en-US" dirty="0" smtClean="0"/>
              <a:t>.</a:t>
            </a:r>
            <a:endParaRPr altLang="en-US" smtClean="0"/>
          </a:p>
          <a:p>
            <a:pPr lvl="0">
              <a:lnSpc>
                <a:spcPct val="120000"/>
              </a:lnSpc>
            </a:pPr>
            <a:r>
              <a:rPr altLang="en-US" smtClean="0"/>
              <a:t>두 팀은 황당한 질문을 하는 것과 좋은 적용을 찾는 것을 교대로 수행한다</a:t>
            </a:r>
            <a:r>
              <a:rPr lang="en-US" dirty="0" smtClean="0"/>
              <a:t>.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b="1" smtClean="0"/>
              <a:t>브레인 스토밍 실습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ko-KR" altLang="en-US" dirty="0" smtClean="0"/>
              <a:t>공학입문설계          </a:t>
            </a:r>
            <a:r>
              <a:rPr kumimoji="1" lang="en-US" altLang="ko-KR" dirty="0" smtClean="0"/>
              <a:t>http://electoy.tistory.com</a:t>
            </a:r>
            <a:endParaRPr kumimoji="1" lang="ko-KR" dirty="0"/>
          </a:p>
        </p:txBody>
      </p:sp>
      <p:sp>
        <p:nvSpPr>
          <p:cNvPr id="8" name="내용 개체 틀 6"/>
          <p:cNvSpPr>
            <a:spLocks noGrp="1"/>
          </p:cNvSpPr>
          <p:nvPr>
            <p:ph sz="half" idx="2"/>
          </p:nvPr>
        </p:nvSpPr>
        <p:spPr>
          <a:xfrm>
            <a:off x="428596" y="1643050"/>
            <a:ext cx="4038600" cy="4525963"/>
          </a:xfrm>
        </p:spPr>
        <p:txBody>
          <a:bodyPr/>
          <a:lstStyle/>
          <a:p>
            <a:pPr lvl="0"/>
            <a:r>
              <a:rPr altLang="en-US" b="1" smtClean="0"/>
              <a:t>회의 책임자 선정</a:t>
            </a:r>
            <a:endParaRPr altLang="en-US" smtClean="0"/>
          </a:p>
          <a:p>
            <a:pPr lvl="0"/>
            <a:r>
              <a:rPr altLang="en-US" b="1" smtClean="0"/>
              <a:t>주제 선정</a:t>
            </a:r>
            <a:endParaRPr altLang="en-US" smtClean="0"/>
          </a:p>
          <a:p>
            <a:pPr lvl="0"/>
            <a:r>
              <a:rPr altLang="en-US" b="1" smtClean="0"/>
              <a:t>위의 과정들을 이용하여 실습을 수행해 본다</a:t>
            </a:r>
            <a:endParaRPr lang="ko-KR" altLang="en-US" dirty="0"/>
          </a:p>
        </p:txBody>
      </p:sp>
      <p:pic>
        <p:nvPicPr>
          <p:cNvPr id="1026" name="Picture 2" descr="C:\Documents and Settings\eventia\Local Settings\Temporary Internet Files\Content.IE5\8E2R43A8\MPj03874680000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423295"/>
            <a:ext cx="3214305" cy="4506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ko-KR" altLang="en-US" smtClean="0"/>
              <a:t>공학입문설계          </a:t>
            </a:r>
            <a:r>
              <a:rPr kumimoji="1" lang="en-US" altLang="ko-KR" smtClean="0"/>
              <a:t>http://electoy.tistory.com</a:t>
            </a:r>
            <a:endParaRPr kumimoji="1" 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 descr="LHA20060218130354_14_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3472280"/>
            <a:ext cx="3600000" cy="2671364"/>
          </a:xfrm>
          <a:prstGeom prst="rect">
            <a:avLst/>
          </a:prstGeom>
        </p:spPr>
      </p:pic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ko-KR" altLang="en-US" smtClean="0"/>
              <a:t>공학입문설계          </a:t>
            </a:r>
            <a:r>
              <a:rPr kumimoji="1" lang="en-US" altLang="ko-KR" smtClean="0"/>
              <a:t>http://electoy.tistory.com</a:t>
            </a:r>
            <a:endParaRPr kumimoji="1" lang="ko-KR"/>
          </a:p>
        </p:txBody>
      </p:sp>
      <p:graphicFrame>
        <p:nvGraphicFramePr>
          <p:cNvPr id="10" name="내용 개체 틀 9"/>
          <p:cNvGraphicFramePr>
            <a:graphicFrameLocks noGrp="1"/>
          </p:cNvGraphicFramePr>
          <p:nvPr>
            <p:ph sz="half" idx="2"/>
          </p:nvPr>
        </p:nvGraphicFramePr>
        <p:xfrm>
          <a:off x="4676775" y="1643063"/>
          <a:ext cx="4038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그림 11" descr="LHA20060218130354_5_OR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786" y="971950"/>
            <a:ext cx="3600000" cy="2332613"/>
          </a:xfrm>
          <a:prstGeom prst="rect">
            <a:avLst/>
          </a:prstGeom>
        </p:spPr>
      </p:pic>
      <p:pic>
        <p:nvPicPr>
          <p:cNvPr id="11" name="내용 개체 틀 10" descr="beever_spiderman_jun_06.jpg"/>
          <p:cNvPicPr>
            <a:picLocks noGrp="1" noChangeAspect="1"/>
          </p:cNvPicPr>
          <p:nvPr>
            <p:ph sz="half" idx="2"/>
          </p:nvPr>
        </p:nvPicPr>
        <p:blipFill>
          <a:blip r:embed="rId8"/>
          <a:stretch>
            <a:fillRect/>
          </a:stretch>
        </p:blipFill>
        <p:spPr>
          <a:xfrm>
            <a:off x="7000892" y="214291"/>
            <a:ext cx="1966898" cy="1311265"/>
          </a:xfrm>
          <a:scene3d>
            <a:camera prst="orthographicFront">
              <a:rot lat="0" lon="21599963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-0.38594 0.41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" y="2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C:\Documents and Settings\eventia\Local Settings\Temporary Internet Files\Content.IE5\VAV3RKWL\MPj0431223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214686"/>
            <a:ext cx="2928934" cy="29289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78" name="Picture 2" descr="C:\Documents and Settings\eventia\Local Settings\Temporary Internet Files\Content.IE5\P1703PBJ\MPj03875330000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357950" y="1071546"/>
            <a:ext cx="2609088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altLang="en-US" smtClean="0"/>
              <a:t>성공을 상상하라  </a:t>
            </a:r>
            <a:r>
              <a:rPr lang="en-US" altLang="ko-KR" dirty="0" smtClean="0"/>
              <a:t>&amp;</a:t>
            </a:r>
            <a:r>
              <a:rPr altLang="en-US" smtClean="0"/>
              <a:t> </a:t>
            </a:r>
            <a:r>
              <a:rPr lang="en-US" altLang="ko-KR" dirty="0" smtClean="0"/>
              <a:t> </a:t>
            </a:r>
            <a:r>
              <a:rPr altLang="en-US" smtClean="0"/>
              <a:t>최악을 상상하라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ko-KR" altLang="en-US" dirty="0" smtClean="0"/>
              <a:t>공학입문설계          </a:t>
            </a:r>
            <a:r>
              <a:rPr kumimoji="1" lang="en-US" altLang="ko-KR" dirty="0" smtClean="0"/>
              <a:t>http://electoy.tistory.com</a:t>
            </a:r>
            <a:endParaRPr kumimoji="1" lang="ko-KR" dirty="0"/>
          </a:p>
        </p:txBody>
      </p:sp>
      <p:sp>
        <p:nvSpPr>
          <p:cNvPr id="8" name="내용 개체 틀 6"/>
          <p:cNvSpPr>
            <a:spLocks noGrp="1"/>
          </p:cNvSpPr>
          <p:nvPr>
            <p:ph sz="half" idx="2"/>
          </p:nvPr>
        </p:nvSpPr>
        <p:spPr>
          <a:xfrm>
            <a:off x="285720" y="1643050"/>
            <a:ext cx="4286280" cy="4525963"/>
          </a:xfrm>
        </p:spPr>
        <p:txBody>
          <a:bodyPr>
            <a:normAutofit fontScale="85000" lnSpcReduction="20000"/>
          </a:bodyPr>
          <a:lstStyle/>
          <a:p>
            <a:pPr lvl="0">
              <a:lnSpc>
                <a:spcPct val="110000"/>
              </a:lnSpc>
            </a:pPr>
            <a:r>
              <a:rPr altLang="en-US" smtClean="0"/>
              <a:t>휴식시간을 가지고 문제에서 비켜서라</a:t>
            </a:r>
          </a:p>
          <a:p>
            <a:pPr lvl="0">
              <a:lnSpc>
                <a:spcPct val="110000"/>
              </a:lnSpc>
            </a:pPr>
            <a:r>
              <a:rPr altLang="en-US" smtClean="0"/>
              <a:t>문제에 주목하고 해결책을 생각하려고 노력하는 대신 이상적인 상태나 무엇이 되어야 하는가에 집중하라</a:t>
            </a:r>
          </a:p>
          <a:p>
            <a:pPr lvl="0">
              <a:lnSpc>
                <a:spcPct val="110000"/>
              </a:lnSpc>
            </a:pPr>
            <a:r>
              <a:rPr altLang="en-US" smtClean="0"/>
              <a:t>문제해결을 위해 감수해야 할 최악의 일을 브레인스토밍하는 것이다</a:t>
            </a:r>
            <a:r>
              <a:rPr lang="en-US" dirty="0" smtClean="0"/>
              <a:t>.</a:t>
            </a:r>
            <a:endParaRPr altLang="en-US" smtClean="0"/>
          </a:p>
          <a:p>
            <a:pPr lvl="0">
              <a:lnSpc>
                <a:spcPct val="110000"/>
              </a:lnSpc>
            </a:pPr>
            <a:r>
              <a:rPr altLang="en-US" smtClean="0"/>
              <a:t>어리석은 아이디어는 실용적이고 혁신적인 아이디어로 가는 디딤돌로 이용한다</a:t>
            </a:r>
            <a:r>
              <a:rPr lang="en-US" dirty="0" smtClean="0"/>
              <a:t>.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altLang="en-US" sz="3600" smtClean="0"/>
              <a:t>무관한 아이디어를 억지로 끼워 맞춰봐라</a:t>
            </a:r>
            <a:endParaRPr lang="ko-KR" altLang="en-US" sz="3600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ko-KR" altLang="en-US" smtClean="0"/>
              <a:t>공학입문설계          </a:t>
            </a:r>
            <a:r>
              <a:rPr kumimoji="1" lang="en-US" altLang="ko-KR" smtClean="0"/>
              <a:t>http://electoy.tistory.com</a:t>
            </a:r>
            <a:endParaRPr kumimoji="1" lang="ko-KR"/>
          </a:p>
        </p:txBody>
      </p:sp>
      <p:sp>
        <p:nvSpPr>
          <p:cNvPr id="8" name="내용 개체 틀 6"/>
          <p:cNvSpPr>
            <a:spLocks noGrp="1"/>
          </p:cNvSpPr>
          <p:nvPr>
            <p:ph sz="half" idx="2"/>
          </p:nvPr>
        </p:nvSpPr>
        <p:spPr>
          <a:xfrm>
            <a:off x="428596" y="1643050"/>
            <a:ext cx="4038600" cy="4525963"/>
          </a:xfrm>
        </p:spPr>
        <p:txBody>
          <a:bodyPr/>
          <a:lstStyle/>
          <a:p>
            <a:pPr lvl="0"/>
            <a:r>
              <a:rPr altLang="en-US" smtClean="0"/>
              <a:t>팀 구성원은 먼저 만들어진 두 가지 아이디어를 선택하여 함께 끼워 맞춰라</a:t>
            </a:r>
          </a:p>
          <a:p>
            <a:endParaRPr lang="ko-KR" altLang="en-US" dirty="0"/>
          </a:p>
        </p:txBody>
      </p:sp>
      <p:pic>
        <p:nvPicPr>
          <p:cNvPr id="25602" name="Picture 2" descr="C:\Documents and Settings\eventia\Local Settings\Temporary Internet Files\Content.IE5\DIUJK454\MPj0430891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714488"/>
            <a:ext cx="2800575" cy="38186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altLang="en-US" smtClean="0"/>
              <a:t>연상을 수행해 본다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ko-KR" altLang="en-US" smtClean="0"/>
              <a:t>공학입문설계          </a:t>
            </a:r>
            <a:r>
              <a:rPr kumimoji="1" lang="en-US" altLang="ko-KR" smtClean="0"/>
              <a:t>http://electoy.tistory.com</a:t>
            </a:r>
            <a:endParaRPr kumimoji="1" lang="ko-KR"/>
          </a:p>
        </p:txBody>
      </p:sp>
      <p:sp>
        <p:nvSpPr>
          <p:cNvPr id="8" name="내용 개체 틀 6"/>
          <p:cNvSpPr>
            <a:spLocks noGrp="1"/>
          </p:cNvSpPr>
          <p:nvPr>
            <p:ph sz="half" idx="2"/>
          </p:nvPr>
        </p:nvSpPr>
        <p:spPr>
          <a:xfrm>
            <a:off x="428596" y="1643050"/>
            <a:ext cx="4038600" cy="4525963"/>
          </a:xfrm>
        </p:spPr>
        <p:txBody>
          <a:bodyPr/>
          <a:lstStyle/>
          <a:p>
            <a:pPr lvl="0"/>
            <a:r>
              <a:rPr altLang="en-US" smtClean="0"/>
              <a:t>전시간 내용 참조</a:t>
            </a:r>
            <a:endParaRPr lang="ko-KR" altLang="en-US" dirty="0"/>
          </a:p>
        </p:txBody>
      </p:sp>
      <p:pic>
        <p:nvPicPr>
          <p:cNvPr id="26626" name="Picture 2" descr="C:\Documents and Settings\eventia\Local Settings\Temporary Internet Files\Content.IE5\RGBULU2X\MPj03414690000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42852"/>
            <a:ext cx="3657600" cy="2609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27" name="Picture 3" descr="C:\Documents and Settings\eventia\Local Settings\Temporary Internet Files\Content.IE5\DIUJK454\MPj0309018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7474" y="2928934"/>
            <a:ext cx="3657600" cy="2420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28" name="Picture 4" descr="C:\Documents and Settings\eventia\Local Settings\Temporary Internet Files\Content.IE5\SNTCSARI\MPj03373280000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92068" y="2914672"/>
            <a:ext cx="2609088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altLang="en-US" smtClean="0"/>
              <a:t>원대한 꿈 </a:t>
            </a:r>
            <a:r>
              <a:rPr lang="en-US" altLang="ko-KR" dirty="0" smtClean="0"/>
              <a:t>/ </a:t>
            </a:r>
            <a:r>
              <a:rPr altLang="en-US" smtClean="0"/>
              <a:t>소망적 사고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ko-KR" altLang="en-US" smtClean="0"/>
              <a:t>공학입문설계          </a:t>
            </a:r>
            <a:r>
              <a:rPr kumimoji="1" lang="en-US" altLang="ko-KR" smtClean="0"/>
              <a:t>http://electoy.tistory.com</a:t>
            </a:r>
            <a:endParaRPr kumimoji="1" lang="ko-KR"/>
          </a:p>
        </p:txBody>
      </p:sp>
      <p:sp>
        <p:nvSpPr>
          <p:cNvPr id="8" name="내용 개체 틀 6"/>
          <p:cNvSpPr>
            <a:spLocks noGrp="1"/>
          </p:cNvSpPr>
          <p:nvPr>
            <p:ph sz="half" idx="2"/>
          </p:nvPr>
        </p:nvSpPr>
        <p:spPr>
          <a:xfrm>
            <a:off x="285720" y="1643050"/>
            <a:ext cx="4181476" cy="4525963"/>
          </a:xfrm>
        </p:spPr>
        <p:txBody>
          <a:bodyPr>
            <a:normAutofit fontScale="92500"/>
          </a:bodyPr>
          <a:lstStyle/>
          <a:p>
            <a:pPr lvl="0"/>
            <a:r>
              <a:rPr altLang="en-US" smtClean="0"/>
              <a:t>본래의 문제에 대한 가장 원대하고 환상적인 해결책을 생각한다</a:t>
            </a:r>
            <a:r>
              <a:rPr lang="en-US" dirty="0" smtClean="0"/>
              <a:t>.</a:t>
            </a:r>
            <a:endParaRPr altLang="en-US" smtClean="0"/>
          </a:p>
          <a:p>
            <a:pPr lvl="0"/>
            <a:r>
              <a:rPr altLang="en-US" smtClean="0"/>
              <a:t>소망적인 사고와 </a:t>
            </a:r>
            <a:r>
              <a:rPr lang="en-US" dirty="0" smtClean="0"/>
              <a:t>“</a:t>
            </a:r>
            <a:r>
              <a:rPr altLang="en-US" smtClean="0"/>
              <a:t>만약에</a:t>
            </a:r>
            <a:r>
              <a:rPr lang="en-US" dirty="0" smtClean="0"/>
              <a:t> ~</a:t>
            </a:r>
            <a:r>
              <a:rPr altLang="en-US" smtClean="0"/>
              <a:t>라면 어떻게 될까</a:t>
            </a:r>
            <a:r>
              <a:rPr lang="en-US" dirty="0" smtClean="0"/>
              <a:t>?”</a:t>
            </a:r>
            <a:r>
              <a:rPr altLang="en-US" smtClean="0"/>
              <a:t>라는 질문을 함으로써 아이디어가 발전하게 된다</a:t>
            </a:r>
            <a:r>
              <a:rPr lang="en-US" dirty="0" smtClean="0"/>
              <a:t>.</a:t>
            </a:r>
            <a:endParaRPr altLang="en-US" smtClean="0"/>
          </a:p>
          <a:p>
            <a:pPr lvl="0"/>
            <a:r>
              <a:rPr altLang="en-US" smtClean="0"/>
              <a:t>아이디어가 당면한 문제에 접근하면 정식 브레인스토밍을 수행한다</a:t>
            </a:r>
            <a:r>
              <a:rPr lang="en-US" dirty="0" smtClean="0"/>
              <a:t>.</a:t>
            </a:r>
            <a:endParaRPr altLang="en-US" smtClean="0"/>
          </a:p>
          <a:p>
            <a:endParaRPr lang="ko-KR" altLang="en-US" dirty="0"/>
          </a:p>
        </p:txBody>
      </p:sp>
      <p:pic>
        <p:nvPicPr>
          <p:cNvPr id="27650" name="Picture 2" descr="C:\Documents and Settings\eventia\Local Settings\Temporary Internet Files\Content.IE5\CPZOPPNC\MPj04244200000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643063"/>
            <a:ext cx="3319333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내용 개체 틀 6" descr="MM---Scamper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725459" y="1643050"/>
            <a:ext cx="5204259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altLang="en-US" smtClean="0"/>
              <a:t>오스본의 </a:t>
            </a:r>
            <a:r>
              <a:rPr lang="en-US" altLang="ko-KR" dirty="0" smtClean="0"/>
              <a:t>SCAMPER</a:t>
            </a:r>
            <a:r>
              <a:rPr altLang="en-US" smtClean="0"/>
              <a:t>법을 적용해 본다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ko-KR" altLang="en-US" smtClean="0"/>
              <a:t>공학입문설계          </a:t>
            </a:r>
            <a:r>
              <a:rPr kumimoji="1" lang="en-US" altLang="ko-KR" smtClean="0"/>
              <a:t>http://electoy.tistory.com</a:t>
            </a:r>
            <a:endParaRPr kumimoji="1" lang="ko-KR"/>
          </a:p>
        </p:txBody>
      </p:sp>
      <p:sp>
        <p:nvSpPr>
          <p:cNvPr id="8" name="내용 개체 틀 6"/>
          <p:cNvSpPr>
            <a:spLocks noGrp="1"/>
          </p:cNvSpPr>
          <p:nvPr>
            <p:ph sz="half" idx="2"/>
          </p:nvPr>
        </p:nvSpPr>
        <p:spPr>
          <a:xfrm>
            <a:off x="428596" y="1643050"/>
            <a:ext cx="3143272" cy="4525963"/>
          </a:xfrm>
        </p:spPr>
        <p:txBody>
          <a:bodyPr>
            <a:normAutofit/>
          </a:bodyPr>
          <a:lstStyle/>
          <a:p>
            <a:pPr lvl="0"/>
            <a:r>
              <a:rPr altLang="en-US" smtClean="0"/>
              <a:t>다음의</a:t>
            </a:r>
            <a:r>
              <a:rPr lang="en-US" dirty="0" smtClean="0"/>
              <a:t> 8</a:t>
            </a:r>
            <a:r>
              <a:rPr altLang="en-US" smtClean="0"/>
              <a:t>가지 아이디어 촉발을 위해 질문해 본다</a:t>
            </a:r>
            <a:endParaRPr lang="en-US" altLang="en-US" dirty="0" smtClean="0"/>
          </a:p>
          <a:p>
            <a:pPr lvl="0"/>
            <a:r>
              <a:rPr lang="en-US" b="1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ubstitute, </a:t>
            </a:r>
            <a:r>
              <a:rPr lang="en-US" b="1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ombine, 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dapt, </a:t>
            </a:r>
            <a:r>
              <a:rPr lang="en-US" b="1" dirty="0" smtClean="0">
                <a:solidFill>
                  <a:srgbClr val="FF0000"/>
                </a:solidFill>
              </a:rPr>
              <a:t>M</a:t>
            </a:r>
            <a:r>
              <a:rPr lang="en-US" dirty="0" smtClean="0"/>
              <a:t>agnify, Modify, </a:t>
            </a:r>
            <a:r>
              <a:rPr lang="en-US" b="1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ut to other use, </a:t>
            </a:r>
            <a:r>
              <a:rPr lang="en-US" b="1" dirty="0" smtClean="0">
                <a:solidFill>
                  <a:srgbClr val="FF0000"/>
                </a:solidFill>
              </a:rPr>
              <a:t>E</a:t>
            </a:r>
            <a:r>
              <a:rPr lang="en-US" dirty="0" smtClean="0"/>
              <a:t>liminate, </a:t>
            </a:r>
            <a:r>
              <a:rPr lang="en-US" b="1" dirty="0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earrange/Reverse</a:t>
            </a:r>
            <a:endParaRPr altLang="en-US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altLang="en-US" smtClean="0"/>
              <a:t>형태학적 분석법을 이용해 본다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ko-KR" altLang="en-US" smtClean="0"/>
              <a:t>공학입문설계          </a:t>
            </a:r>
            <a:r>
              <a:rPr kumimoji="1" lang="en-US" altLang="ko-KR" smtClean="0"/>
              <a:t>http://electoy.tistory.com</a:t>
            </a:r>
            <a:endParaRPr kumimoji="1" lang="ko-KR"/>
          </a:p>
        </p:txBody>
      </p:sp>
      <p:sp>
        <p:nvSpPr>
          <p:cNvPr id="8" name="내용 개체 틀 6"/>
          <p:cNvSpPr>
            <a:spLocks noGrp="1"/>
          </p:cNvSpPr>
          <p:nvPr>
            <p:ph sz="half" idx="2"/>
          </p:nvPr>
        </p:nvSpPr>
        <p:spPr>
          <a:xfrm>
            <a:off x="428596" y="1643050"/>
            <a:ext cx="4038600" cy="4525963"/>
          </a:xfrm>
        </p:spPr>
        <p:txBody>
          <a:bodyPr/>
          <a:lstStyle/>
          <a:p>
            <a:pPr lvl="0"/>
            <a:r>
              <a:rPr altLang="en-US" smtClean="0"/>
              <a:t>앞의</a:t>
            </a:r>
            <a:r>
              <a:rPr lang="en-US" dirty="0" smtClean="0"/>
              <a:t> 4.2 </a:t>
            </a:r>
            <a:r>
              <a:rPr altLang="en-US" smtClean="0"/>
              <a:t>절 참조</a:t>
            </a:r>
          </a:p>
          <a:p>
            <a:endParaRPr lang="ko-KR" altLang="en-US" dirty="0"/>
          </a:p>
        </p:txBody>
      </p:sp>
      <p:pic>
        <p:nvPicPr>
          <p:cNvPr id="30723" name="Picture 3" descr="C:\Documents and Settings\eventia\Local Settings\Temporary Internet Files\Content.IE5\DIUJK454\MPj0385253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16" y="1357299"/>
            <a:ext cx="4914912" cy="35106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 descr="3717377398_0d0a3e9e_robotfly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86314" y="428604"/>
            <a:ext cx="3600000" cy="25661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altLang="en-US" smtClean="0"/>
              <a:t>자연 현상을 이용하라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ko-KR" altLang="en-US" dirty="0" smtClean="0"/>
              <a:t>공학입문설계          </a:t>
            </a:r>
            <a:r>
              <a:rPr kumimoji="1" lang="en-US" altLang="ko-KR" dirty="0" smtClean="0"/>
              <a:t>http://electoy.tistory.com</a:t>
            </a:r>
            <a:endParaRPr kumimoji="1" lang="ko-KR" dirty="0"/>
          </a:p>
        </p:txBody>
      </p:sp>
      <p:sp>
        <p:nvSpPr>
          <p:cNvPr id="8" name="내용 개체 틀 6"/>
          <p:cNvSpPr>
            <a:spLocks noGrp="1"/>
          </p:cNvSpPr>
          <p:nvPr>
            <p:ph sz="half" idx="2"/>
          </p:nvPr>
        </p:nvSpPr>
        <p:spPr>
          <a:xfrm>
            <a:off x="428596" y="1643050"/>
            <a:ext cx="4038600" cy="4525963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dirty="0" smtClean="0">
                <a:latin typeface="굴림" pitchFamily="50" charset="-127"/>
                <a:ea typeface="굴림" pitchFamily="50" charset="-127"/>
              </a:rPr>
              <a:t>“</a:t>
            </a:r>
            <a:r>
              <a:rPr altLang="en-US" smtClean="0">
                <a:latin typeface="굴림" pitchFamily="50" charset="-127"/>
                <a:ea typeface="굴림" pitchFamily="50" charset="-127"/>
              </a:rPr>
              <a:t>자연에서는 이런 문제가 어떻게 해결되는가</a:t>
            </a:r>
            <a:r>
              <a:rPr lang="en-US" dirty="0" smtClean="0">
                <a:latin typeface="굴림" pitchFamily="50" charset="-127"/>
                <a:ea typeface="굴림" pitchFamily="50" charset="-127"/>
              </a:rPr>
              <a:t>?”</a:t>
            </a:r>
            <a:r>
              <a:rPr altLang="en-US" smtClean="0">
                <a:latin typeface="굴림" pitchFamily="50" charset="-127"/>
                <a:ea typeface="굴림" pitchFamily="50" charset="-127"/>
              </a:rPr>
              <a:t>를 질문해 보고 당면한 문제와 유사한 사례를 자연에서 찾아본다</a:t>
            </a:r>
            <a:r>
              <a:rPr lang="en-US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pPr lvl="0"/>
            <a:endParaRPr lang="en-US" dirty="0" smtClean="0">
              <a:latin typeface="굴림" pitchFamily="50" charset="-127"/>
              <a:ea typeface="굴림" pitchFamily="50" charset="-127"/>
            </a:endParaRPr>
          </a:p>
          <a:p>
            <a:r>
              <a:rPr altLang="en-US" smtClean="0"/>
              <a:t>사막주행용 소형차의  타이어</a:t>
            </a:r>
            <a:endParaRPr lang="en-US" altLang="en-US" dirty="0" smtClean="0"/>
          </a:p>
          <a:p>
            <a:pPr lvl="1"/>
            <a:r>
              <a:rPr altLang="en-US" smtClean="0"/>
              <a:t>낙타발의 압력 분포</a:t>
            </a:r>
          </a:p>
          <a:p>
            <a:pPr lvl="1">
              <a:buFont typeface="Wingdings" pitchFamily="2" charset="2"/>
              <a:buNone/>
            </a:pPr>
            <a:endParaRPr altLang="en-US" smtClean="0"/>
          </a:p>
          <a:p>
            <a:r>
              <a:rPr altLang="en-US" smtClean="0"/>
              <a:t>광디스크 저장시스템 성능</a:t>
            </a:r>
            <a:endParaRPr lang="en-US" altLang="en-US" dirty="0" smtClean="0"/>
          </a:p>
          <a:p>
            <a:pPr lvl="1"/>
            <a:r>
              <a:rPr altLang="en-US" smtClean="0"/>
              <a:t>나방 눈의 구조</a:t>
            </a:r>
          </a:p>
          <a:p>
            <a:pPr lvl="1">
              <a:buFont typeface="Wingdings" pitchFamily="2" charset="2"/>
              <a:buNone/>
            </a:pPr>
            <a:endParaRPr altLang="en-US" smtClean="0"/>
          </a:p>
          <a:p>
            <a:r>
              <a:rPr altLang="en-US" smtClean="0"/>
              <a:t>비행기에서 나오는 와류 잡음</a:t>
            </a:r>
            <a:endParaRPr lang="en-US" altLang="en-US" dirty="0" smtClean="0"/>
          </a:p>
          <a:p>
            <a:pPr lvl="1"/>
            <a:r>
              <a:rPr altLang="en-US" smtClean="0"/>
              <a:t>올빼미의 비행실험</a:t>
            </a:r>
            <a:endParaRPr lang="en-US" altLang="en-US" dirty="0" smtClean="0"/>
          </a:p>
          <a:p>
            <a:endParaRPr lang="en-US" altLang="en-US" dirty="0" smtClean="0"/>
          </a:p>
          <a:p>
            <a:r>
              <a:rPr altLang="en-US" smtClean="0"/>
              <a:t>붕괴된 사고현장의 조사 및 관찰</a:t>
            </a:r>
            <a:endParaRPr lang="en-US" altLang="en-US" dirty="0" smtClean="0"/>
          </a:p>
          <a:p>
            <a:pPr lvl="1"/>
            <a:r>
              <a:rPr altLang="en-US" smtClean="0"/>
              <a:t>뱀의 이동 방식을 연구</a:t>
            </a:r>
          </a:p>
          <a:p>
            <a:pPr lvl="0"/>
            <a:endParaRPr altLang="en-US" smtClean="0"/>
          </a:p>
          <a:p>
            <a:endParaRPr lang="ko-KR" altLang="en-US" dirty="0"/>
          </a:p>
        </p:txBody>
      </p:sp>
      <p:pic>
        <p:nvPicPr>
          <p:cNvPr id="7" name="그림 6" descr="3695760554_6c7f445b_10909_1_46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3214686"/>
            <a:ext cx="3600000" cy="24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roducingPowerPoint2007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3000"/>
                <a:satMod val="200000"/>
              </a:schemeClr>
              <a:schemeClr val="phClr">
                <a:tint val="78000"/>
                <a:satMod val="230000"/>
              </a:schemeClr>
            </a:duotone>
          </a:blip>
          <a:tile tx="0" ty="0" sx="90000" sy="9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IntroducingPowerPoint2007</Template>
  <TotalTime>0</TotalTime>
  <Words>355</Words>
  <PresentationFormat>화면 슬라이드 쇼(4:3)</PresentationFormat>
  <Paragraphs>64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IntroducingPowerPoint2007</vt:lpstr>
      <vt:lpstr>브레인스토밍 Stuck 극복</vt:lpstr>
      <vt:lpstr>슬라이드 2</vt:lpstr>
      <vt:lpstr>성공을 상상하라  &amp;  최악을 상상하라</vt:lpstr>
      <vt:lpstr>무관한 아이디어를 억지로 끼워 맞춰봐라</vt:lpstr>
      <vt:lpstr>연상을 수행해 본다</vt:lpstr>
      <vt:lpstr>원대한 꿈 / 소망적 사고</vt:lpstr>
      <vt:lpstr>오스본의 SCAMPER법을 적용해 본다</vt:lpstr>
      <vt:lpstr>형태학적 분석법을 이용해 본다</vt:lpstr>
      <vt:lpstr>자연 현상을 이용하라</vt:lpstr>
      <vt:lpstr>억지 끼워 맞추기 게임을 하라</vt:lpstr>
      <vt:lpstr>브레인 스토밍 실습</vt:lpstr>
      <vt:lpstr>슬라이드 12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2008-03-06T19:05:40Z</dcterms:created>
  <dcterms:modified xsi:type="dcterms:W3CDTF">2008-03-18T12:15:13Z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1042</vt:i4>
  </property>
  <property fmtid="{D5CDD505-2E9C-101B-9397-08002B2CF9AE}" pid="3" name="_Version">
    <vt:lpwstr>12.0.4518</vt:lpwstr>
  </property>
</Properties>
</file>